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4"/>
    <p:sldMasterId id="2147483795" r:id="rId5"/>
    <p:sldMasterId id="2147483812" r:id="rId6"/>
  </p:sldMasterIdLst>
  <p:notesMasterIdLst>
    <p:notesMasterId r:id="rId13"/>
  </p:notesMasterIdLst>
  <p:handoutMasterIdLst>
    <p:handoutMasterId r:id="rId14"/>
  </p:handoutMasterIdLst>
  <p:sldIdLst>
    <p:sldId id="3448" r:id="rId7"/>
    <p:sldId id="3445" r:id="rId8"/>
    <p:sldId id="3446" r:id="rId9"/>
    <p:sldId id="3455" r:id="rId10"/>
    <p:sldId id="3452" r:id="rId11"/>
    <p:sldId id="1105" r:id="rId12"/>
  </p:sldIdLst>
  <p:sldSz cx="9144000" cy="5143500" type="screen16x9"/>
  <p:notesSz cx="6797675" cy="9926638"/>
  <p:defaultTextStyle>
    <a:defPPr>
      <a:defRPr lang="fr-FR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elie KOLSKI" initials="AK" lastIdx="1" clrIdx="0">
    <p:extLst>
      <p:ext uri="{19B8F6BF-5375-455C-9EA6-DF929625EA0E}">
        <p15:presenceInfo xmlns:p15="http://schemas.microsoft.com/office/powerpoint/2012/main" userId="S-1-5-21-500961090-1033540146-2478202160-1240" providerId="AD"/>
      </p:ext>
    </p:extLst>
  </p:cmAuthor>
  <p:cmAuthor id="2" name="Annick JENTZER" initials="AJ" lastIdx="0" clrIdx="1">
    <p:extLst>
      <p:ext uri="{19B8F6BF-5375-455C-9EA6-DF929625EA0E}">
        <p15:presenceInfo xmlns:p15="http://schemas.microsoft.com/office/powerpoint/2012/main" userId="S-1-5-21-500961090-1033540146-2478202160-2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6740"/>
    <a:srgbClr val="990033"/>
    <a:srgbClr val="FFFFEB"/>
    <a:srgbClr val="FFCCCC"/>
    <a:srgbClr val="FFFFCC"/>
    <a:srgbClr val="C31829"/>
    <a:srgbClr val="124090"/>
    <a:srgbClr val="0E41AD"/>
    <a:srgbClr val="CE3C8B"/>
    <a:srgbClr val="C1B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6797F3-071D-4B53-8A47-5AAC414329A5}" v="7" dt="2025-09-01T09:11:28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89448" autoAdjust="0"/>
  </p:normalViewPr>
  <p:slideViewPr>
    <p:cSldViewPr>
      <p:cViewPr varScale="1">
        <p:scale>
          <a:sx n="146" d="100"/>
          <a:sy n="146" d="100"/>
        </p:scale>
        <p:origin x="348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875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5" y="2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5" y="9430306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DAAB07F-DEE1-4F46-AC1D-BFD18528D23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928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5" y="2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5154"/>
            <a:ext cx="4984961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5" y="9430306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393BC3D-F5C6-4499-9E42-595F4922E44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322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 userDrawn="1"/>
        </p:nvSpPr>
        <p:spPr>
          <a:xfrm rot="5400000">
            <a:off x="4037658" y="2848731"/>
            <a:ext cx="1267826" cy="1408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21376" r="10890" b="28394"/>
          <a:stretch/>
        </p:blipFill>
        <p:spPr>
          <a:xfrm rot="5400000">
            <a:off x="4881856" y="666279"/>
            <a:ext cx="3382961" cy="3760228"/>
          </a:xfrm>
          <a:prstGeom prst="ellipse">
            <a:avLst/>
          </a:prstGeom>
        </p:spPr>
      </p:pic>
      <p:grpSp>
        <p:nvGrpSpPr>
          <p:cNvPr id="47" name="Group 46"/>
          <p:cNvGrpSpPr/>
          <p:nvPr userDrawn="1"/>
        </p:nvGrpSpPr>
        <p:grpSpPr>
          <a:xfrm rot="5400000">
            <a:off x="4376001" y="520497"/>
            <a:ext cx="260916" cy="2280218"/>
            <a:chOff x="1282507" y="1246587"/>
            <a:chExt cx="408070" cy="3209613"/>
          </a:xfrm>
        </p:grpSpPr>
        <p:sp>
          <p:nvSpPr>
            <p:cNvPr id="48" name="Oval 47"/>
            <p:cNvSpPr/>
            <p:nvPr/>
          </p:nvSpPr>
          <p:spPr>
            <a:xfrm>
              <a:off x="1282507" y="1246587"/>
              <a:ext cx="408070" cy="408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282507" y="3114283"/>
              <a:ext cx="408070" cy="408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282507" y="4048130"/>
              <a:ext cx="408070" cy="408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282507" y="2180435"/>
              <a:ext cx="408070" cy="408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9" name="Freeform 28"/>
          <p:cNvSpPr/>
          <p:nvPr userDrawn="1"/>
        </p:nvSpPr>
        <p:spPr>
          <a:xfrm rot="5400000">
            <a:off x="7531370" y="589597"/>
            <a:ext cx="1749519" cy="1475740"/>
          </a:xfrm>
          <a:custGeom>
            <a:avLst/>
            <a:gdLst>
              <a:gd name="connsiteX0" fmla="*/ 0 w 1943910"/>
              <a:gd name="connsiteY0" fmla="*/ 503785 h 1475740"/>
              <a:gd name="connsiteX1" fmla="*/ 76381 w 1943910"/>
              <a:gd name="connsiteY1" fmla="*/ 125456 h 1475740"/>
              <a:gd name="connsiteX2" fmla="*/ 144476 w 1943910"/>
              <a:gd name="connsiteY2" fmla="*/ 0 h 1475740"/>
              <a:gd name="connsiteX3" fmla="*/ 1799434 w 1943910"/>
              <a:gd name="connsiteY3" fmla="*/ 0 h 1475740"/>
              <a:gd name="connsiteX4" fmla="*/ 1867529 w 1943910"/>
              <a:gd name="connsiteY4" fmla="*/ 125456 h 1475740"/>
              <a:gd name="connsiteX5" fmla="*/ 1943910 w 1943910"/>
              <a:gd name="connsiteY5" fmla="*/ 503785 h 1475740"/>
              <a:gd name="connsiteX6" fmla="*/ 971955 w 1943910"/>
              <a:gd name="connsiteY6" fmla="*/ 1475740 h 1475740"/>
              <a:gd name="connsiteX7" fmla="*/ 0 w 1943910"/>
              <a:gd name="connsiteY7" fmla="*/ 503785 h 147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3910" h="1475740">
                <a:moveTo>
                  <a:pt x="0" y="503785"/>
                </a:moveTo>
                <a:cubicBezTo>
                  <a:pt x="0" y="369586"/>
                  <a:pt x="27198" y="241739"/>
                  <a:pt x="76381" y="125456"/>
                </a:cubicBezTo>
                <a:lnTo>
                  <a:pt x="144476" y="0"/>
                </a:lnTo>
                <a:lnTo>
                  <a:pt x="1799434" y="0"/>
                </a:lnTo>
                <a:lnTo>
                  <a:pt x="1867529" y="125456"/>
                </a:lnTo>
                <a:cubicBezTo>
                  <a:pt x="1916713" y="241739"/>
                  <a:pt x="1943910" y="369586"/>
                  <a:pt x="1943910" y="503785"/>
                </a:cubicBezTo>
                <a:cubicBezTo>
                  <a:pt x="1943910" y="1040581"/>
                  <a:pt x="1508751" y="1475740"/>
                  <a:pt x="971955" y="1475740"/>
                </a:cubicBezTo>
                <a:cubicBezTo>
                  <a:pt x="435159" y="1475740"/>
                  <a:pt x="0" y="1040581"/>
                  <a:pt x="0" y="503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40513" y="3536689"/>
            <a:ext cx="1552370" cy="126980"/>
            <a:chOff x="7440513" y="3929654"/>
            <a:chExt cx="1552370" cy="141089"/>
          </a:xfrm>
        </p:grpSpPr>
        <p:sp>
          <p:nvSpPr>
            <p:cNvPr id="57" name="Oval 56"/>
            <p:cNvSpPr/>
            <p:nvPr/>
          </p:nvSpPr>
          <p:spPr>
            <a:xfrm rot="5400000" flipH="1">
              <a:off x="8850434" y="3928294"/>
              <a:ext cx="141089" cy="1438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 rot="5400000" flipH="1">
              <a:off x="7911393" y="3928294"/>
              <a:ext cx="141089" cy="1438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 rot="5400000" flipH="1">
              <a:off x="7441873" y="3928294"/>
              <a:ext cx="141089" cy="1438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 rot="5400000" flipH="1">
              <a:off x="8380913" y="3928294"/>
              <a:ext cx="141089" cy="1438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8" y="2902014"/>
            <a:ext cx="1875911" cy="779647"/>
          </a:xfrm>
          <a:prstGeom prst="rect">
            <a:avLst/>
          </a:prstGeom>
        </p:spPr>
      </p:pic>
      <p:sp>
        <p:nvSpPr>
          <p:cNvPr id="26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19139" y="4024789"/>
            <a:ext cx="2563812" cy="491490"/>
          </a:xfrm>
        </p:spPr>
        <p:txBody>
          <a:bodyPr anchor="t" anchorCtr="0"/>
          <a:lstStyle>
            <a:lvl1pPr>
              <a:defRPr sz="216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title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14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Orange Text Spot - 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7"/>
          </p:nvPr>
        </p:nvSpPr>
        <p:spPr>
          <a:xfrm flipH="1">
            <a:off x="0" y="544"/>
            <a:ext cx="9143698" cy="5142956"/>
          </a:xfrm>
          <a:custGeom>
            <a:avLst/>
            <a:gdLst>
              <a:gd name="connsiteX0" fmla="*/ 5419564 w 9143698"/>
              <a:gd name="connsiteY0" fmla="*/ 3039331 h 5714396"/>
              <a:gd name="connsiteX1" fmla="*/ 5398205 w 9143698"/>
              <a:gd name="connsiteY1" fmla="*/ 3056376 h 5714396"/>
              <a:gd name="connsiteX2" fmla="*/ 5396760 w 9143698"/>
              <a:gd name="connsiteY2" fmla="*/ 3085714 h 5714396"/>
              <a:gd name="connsiteX3" fmla="*/ 5416340 w 9143698"/>
              <a:gd name="connsiteY3" fmla="*/ 3104776 h 5714396"/>
              <a:gd name="connsiteX4" fmla="*/ 5445907 w 9143698"/>
              <a:gd name="connsiteY4" fmla="*/ 3106233 h 5714396"/>
              <a:gd name="connsiteX5" fmla="*/ 5465102 w 9143698"/>
              <a:gd name="connsiteY5" fmla="*/ 3086818 h 5714396"/>
              <a:gd name="connsiteX6" fmla="*/ 5464162 w 9143698"/>
              <a:gd name="connsiteY6" fmla="*/ 3059625 h 5714396"/>
              <a:gd name="connsiteX7" fmla="*/ 5446856 w 9143698"/>
              <a:gd name="connsiteY7" fmla="*/ 3040675 h 5714396"/>
              <a:gd name="connsiteX8" fmla="*/ 5419564 w 9143698"/>
              <a:gd name="connsiteY8" fmla="*/ 3039331 h 5714396"/>
              <a:gd name="connsiteX9" fmla="*/ 5243856 w 9143698"/>
              <a:gd name="connsiteY9" fmla="*/ 2917284 h 5714396"/>
              <a:gd name="connsiteX10" fmla="*/ 5218476 w 9143698"/>
              <a:gd name="connsiteY10" fmla="*/ 2927346 h 5714396"/>
              <a:gd name="connsiteX11" fmla="*/ 5208115 w 9143698"/>
              <a:gd name="connsiteY11" fmla="*/ 2953982 h 5714396"/>
              <a:gd name="connsiteX12" fmla="*/ 5211962 w 9143698"/>
              <a:gd name="connsiteY12" fmla="*/ 2967745 h 5714396"/>
              <a:gd name="connsiteX13" fmla="*/ 5213885 w 9143698"/>
              <a:gd name="connsiteY13" fmla="*/ 2974626 h 5714396"/>
              <a:gd name="connsiteX14" fmla="*/ 5220433 w 9143698"/>
              <a:gd name="connsiteY14" fmla="*/ 2979473 h 5714396"/>
              <a:gd name="connsiteX15" fmla="*/ 5247181 w 9143698"/>
              <a:gd name="connsiteY15" fmla="*/ 2987577 h 5714396"/>
              <a:gd name="connsiteX16" fmla="*/ 5270415 w 9143698"/>
              <a:gd name="connsiteY16" fmla="*/ 2975148 h 5714396"/>
              <a:gd name="connsiteX17" fmla="*/ 5278519 w 9143698"/>
              <a:gd name="connsiteY17" fmla="*/ 2948401 h 5714396"/>
              <a:gd name="connsiteX18" fmla="*/ 5268347 w 9143698"/>
              <a:gd name="connsiteY18" fmla="*/ 2925277 h 5714396"/>
              <a:gd name="connsiteX19" fmla="*/ 5261799 w 9143698"/>
              <a:gd name="connsiteY19" fmla="*/ 2920430 h 5714396"/>
              <a:gd name="connsiteX20" fmla="*/ 5257397 w 9143698"/>
              <a:gd name="connsiteY20" fmla="*/ 2917951 h 5714396"/>
              <a:gd name="connsiteX21" fmla="*/ 5243856 w 9143698"/>
              <a:gd name="connsiteY21" fmla="*/ 2917284 h 5714396"/>
              <a:gd name="connsiteX22" fmla="*/ 5113518 w 9143698"/>
              <a:gd name="connsiteY22" fmla="*/ 2744592 h 5714396"/>
              <a:gd name="connsiteX23" fmla="*/ 5086215 w 9143698"/>
              <a:gd name="connsiteY23" fmla="*/ 2747772 h 5714396"/>
              <a:gd name="connsiteX24" fmla="*/ 5067049 w 9143698"/>
              <a:gd name="connsiteY24" fmla="*/ 2769450 h 5714396"/>
              <a:gd name="connsiteX25" fmla="*/ 5072486 w 9143698"/>
              <a:gd name="connsiteY25" fmla="*/ 2796865 h 5714396"/>
              <a:gd name="connsiteX26" fmla="*/ 5080957 w 9143698"/>
              <a:gd name="connsiteY26" fmla="*/ 2808593 h 5714396"/>
              <a:gd name="connsiteX27" fmla="*/ 5094275 w 9143698"/>
              <a:gd name="connsiteY27" fmla="*/ 2813773 h 5714396"/>
              <a:gd name="connsiteX28" fmla="*/ 5121578 w 9143698"/>
              <a:gd name="connsiteY28" fmla="*/ 2810594 h 5714396"/>
              <a:gd name="connsiteX29" fmla="*/ 5138598 w 9143698"/>
              <a:gd name="connsiteY29" fmla="*/ 2786547 h 5714396"/>
              <a:gd name="connsiteX30" fmla="*/ 5139265 w 9143698"/>
              <a:gd name="connsiteY30" fmla="*/ 2773007 h 5714396"/>
              <a:gd name="connsiteX31" fmla="*/ 5133051 w 9143698"/>
              <a:gd name="connsiteY31" fmla="*/ 2761390 h 5714396"/>
              <a:gd name="connsiteX32" fmla="*/ 5113518 w 9143698"/>
              <a:gd name="connsiteY32" fmla="*/ 2744592 h 5714396"/>
              <a:gd name="connsiteX33" fmla="*/ 5014606 w 9143698"/>
              <a:gd name="connsiteY33" fmla="*/ 2535274 h 5714396"/>
              <a:gd name="connsiteX34" fmla="*/ 4991084 w 9143698"/>
              <a:gd name="connsiteY34" fmla="*/ 2549951 h 5714396"/>
              <a:gd name="connsiteX35" fmla="*/ 4985868 w 9143698"/>
              <a:gd name="connsiteY35" fmla="*/ 2563267 h 5714396"/>
              <a:gd name="connsiteX36" fmla="*/ 4985424 w 9143698"/>
              <a:gd name="connsiteY36" fmla="*/ 2572294 h 5714396"/>
              <a:gd name="connsiteX37" fmla="*/ 4985090 w 9143698"/>
              <a:gd name="connsiteY37" fmla="*/ 2579065 h 5714396"/>
              <a:gd name="connsiteX38" fmla="*/ 5002174 w 9143698"/>
              <a:gd name="connsiteY38" fmla="*/ 2602528 h 5714396"/>
              <a:gd name="connsiteX39" fmla="*/ 5029355 w 9143698"/>
              <a:gd name="connsiteY39" fmla="*/ 2606129 h 5714396"/>
              <a:gd name="connsiteX40" fmla="*/ 5052988 w 9143698"/>
              <a:gd name="connsiteY40" fmla="*/ 2589195 h 5714396"/>
              <a:gd name="connsiteX41" fmla="*/ 5056485 w 9143698"/>
              <a:gd name="connsiteY41" fmla="*/ 2564483 h 5714396"/>
              <a:gd name="connsiteX42" fmla="*/ 5054544 w 9143698"/>
              <a:gd name="connsiteY42" fmla="*/ 2557601 h 5714396"/>
              <a:gd name="connsiteX43" fmla="*/ 5052603 w 9143698"/>
              <a:gd name="connsiteY43" fmla="*/ 2550719 h 5714396"/>
              <a:gd name="connsiteX44" fmla="*/ 5041676 w 9143698"/>
              <a:gd name="connsiteY44" fmla="*/ 2541132 h 5714396"/>
              <a:gd name="connsiteX45" fmla="*/ 5014606 w 9143698"/>
              <a:gd name="connsiteY45" fmla="*/ 2535274 h 5714396"/>
              <a:gd name="connsiteX46" fmla="*/ 5014340 w 9143698"/>
              <a:gd name="connsiteY46" fmla="*/ 2312432 h 5714396"/>
              <a:gd name="connsiteX47" fmla="*/ 4986816 w 9143698"/>
              <a:gd name="connsiteY47" fmla="*/ 2320090 h 5714396"/>
              <a:gd name="connsiteX48" fmla="*/ 4972058 w 9143698"/>
              <a:gd name="connsiteY48" fmla="*/ 2344151 h 5714396"/>
              <a:gd name="connsiteX49" fmla="*/ 4982013 w 9143698"/>
              <a:gd name="connsiteY49" fmla="*/ 2371681 h 5714396"/>
              <a:gd name="connsiteX50" fmla="*/ 5006284 w 9143698"/>
              <a:gd name="connsiteY50" fmla="*/ 2384143 h 5714396"/>
              <a:gd name="connsiteX51" fmla="*/ 5031551 w 9143698"/>
              <a:gd name="connsiteY51" fmla="*/ 2376374 h 5714396"/>
              <a:gd name="connsiteX52" fmla="*/ 5044053 w 9143698"/>
              <a:gd name="connsiteY52" fmla="*/ 2352203 h 5714396"/>
              <a:gd name="connsiteX53" fmla="*/ 5036244 w 9143698"/>
              <a:gd name="connsiteY53" fmla="*/ 2327031 h 5714396"/>
              <a:gd name="connsiteX54" fmla="*/ 5014340 w 9143698"/>
              <a:gd name="connsiteY54" fmla="*/ 2312432 h 5714396"/>
              <a:gd name="connsiteX55" fmla="*/ 5052600 w 9143698"/>
              <a:gd name="connsiteY55" fmla="*/ 2098276 h 5714396"/>
              <a:gd name="connsiteX56" fmla="*/ 5033545 w 9143698"/>
              <a:gd name="connsiteY56" fmla="*/ 2117698 h 5714396"/>
              <a:gd name="connsiteX57" fmla="*/ 5032100 w 9143698"/>
              <a:gd name="connsiteY57" fmla="*/ 2147036 h 5714396"/>
              <a:gd name="connsiteX58" fmla="*/ 5051522 w 9143698"/>
              <a:gd name="connsiteY58" fmla="*/ 2166090 h 5714396"/>
              <a:gd name="connsiteX59" fmla="*/ 5080971 w 9143698"/>
              <a:gd name="connsiteY59" fmla="*/ 2165278 h 5714396"/>
              <a:gd name="connsiteX60" fmla="*/ 5099914 w 9143698"/>
              <a:gd name="connsiteY60" fmla="*/ 2148113 h 5714396"/>
              <a:gd name="connsiteX61" fmla="*/ 5098991 w 9143698"/>
              <a:gd name="connsiteY61" fmla="*/ 2120921 h 5714396"/>
              <a:gd name="connsiteX62" fmla="*/ 5081937 w 9143698"/>
              <a:gd name="connsiteY62" fmla="*/ 2099721 h 5714396"/>
              <a:gd name="connsiteX63" fmla="*/ 5052600 w 9143698"/>
              <a:gd name="connsiteY63" fmla="*/ 2098276 h 5714396"/>
              <a:gd name="connsiteX64" fmla="*/ 5184360 w 9143698"/>
              <a:gd name="connsiteY64" fmla="*/ 1909084 h 5714396"/>
              <a:gd name="connsiteX65" fmla="*/ 5170598 w 9143698"/>
              <a:gd name="connsiteY65" fmla="*/ 1912931 h 5714396"/>
              <a:gd name="connsiteX66" fmla="*/ 5165973 w 9143698"/>
              <a:gd name="connsiteY66" fmla="*/ 1914965 h 5714396"/>
              <a:gd name="connsiteX67" fmla="*/ 5158869 w 9143698"/>
              <a:gd name="connsiteY67" fmla="*/ 1921402 h 5714396"/>
              <a:gd name="connsiteX68" fmla="*/ 5150765 w 9143698"/>
              <a:gd name="connsiteY68" fmla="*/ 1948150 h 5714396"/>
              <a:gd name="connsiteX69" fmla="*/ 5163194 w 9143698"/>
              <a:gd name="connsiteY69" fmla="*/ 1971384 h 5714396"/>
              <a:gd name="connsiteX70" fmla="*/ 5189942 w 9143698"/>
              <a:gd name="connsiteY70" fmla="*/ 1979488 h 5714396"/>
              <a:gd name="connsiteX71" fmla="*/ 5213065 w 9143698"/>
              <a:gd name="connsiteY71" fmla="*/ 1969316 h 5714396"/>
              <a:gd name="connsiteX72" fmla="*/ 5217912 w 9143698"/>
              <a:gd name="connsiteY72" fmla="*/ 1962768 h 5714396"/>
              <a:gd name="connsiteX73" fmla="*/ 5220502 w 9143698"/>
              <a:gd name="connsiteY73" fmla="*/ 1956109 h 5714396"/>
              <a:gd name="connsiteX74" fmla="*/ 5221058 w 9143698"/>
              <a:gd name="connsiteY74" fmla="*/ 1944825 h 5714396"/>
              <a:gd name="connsiteX75" fmla="*/ 5210997 w 9143698"/>
              <a:gd name="connsiteY75" fmla="*/ 1919445 h 5714396"/>
              <a:gd name="connsiteX76" fmla="*/ 5184360 w 9143698"/>
              <a:gd name="connsiteY76" fmla="*/ 1909084 h 5714396"/>
              <a:gd name="connsiteX77" fmla="*/ 6189345 w 9143698"/>
              <a:gd name="connsiteY77" fmla="*/ 1851693 h 5714396"/>
              <a:gd name="connsiteX78" fmla="*/ 6166110 w 9143698"/>
              <a:gd name="connsiteY78" fmla="*/ 1864122 h 5714396"/>
              <a:gd name="connsiteX79" fmla="*/ 6158006 w 9143698"/>
              <a:gd name="connsiteY79" fmla="*/ 1890870 h 5714396"/>
              <a:gd name="connsiteX80" fmla="*/ 6168179 w 9143698"/>
              <a:gd name="connsiteY80" fmla="*/ 1913993 h 5714396"/>
              <a:gd name="connsiteX81" fmla="*/ 6174726 w 9143698"/>
              <a:gd name="connsiteY81" fmla="*/ 1918840 h 5714396"/>
              <a:gd name="connsiteX82" fmla="*/ 6181386 w 9143698"/>
              <a:gd name="connsiteY82" fmla="*/ 1921430 h 5714396"/>
              <a:gd name="connsiteX83" fmla="*/ 6194926 w 9143698"/>
              <a:gd name="connsiteY83" fmla="*/ 1922097 h 5714396"/>
              <a:gd name="connsiteX84" fmla="*/ 6218049 w 9143698"/>
              <a:gd name="connsiteY84" fmla="*/ 1911925 h 5714396"/>
              <a:gd name="connsiteX85" fmla="*/ 6228410 w 9143698"/>
              <a:gd name="connsiteY85" fmla="*/ 1885288 h 5714396"/>
              <a:gd name="connsiteX86" fmla="*/ 6226820 w 9143698"/>
              <a:gd name="connsiteY86" fmla="*/ 1871637 h 5714396"/>
              <a:gd name="connsiteX87" fmla="*/ 6222529 w 9143698"/>
              <a:gd name="connsiteY87" fmla="*/ 1866901 h 5714396"/>
              <a:gd name="connsiteX88" fmla="*/ 6216092 w 9143698"/>
              <a:gd name="connsiteY88" fmla="*/ 1859797 h 5714396"/>
              <a:gd name="connsiteX89" fmla="*/ 6189345 w 9143698"/>
              <a:gd name="connsiteY89" fmla="*/ 1851693 h 5714396"/>
              <a:gd name="connsiteX90" fmla="*/ 6976199 w 9143698"/>
              <a:gd name="connsiteY90" fmla="*/ 1793365 h 5714396"/>
              <a:gd name="connsiteX91" fmla="*/ 5559604 w 9143698"/>
              <a:gd name="connsiteY91" fmla="*/ 3209961 h 5714396"/>
              <a:gd name="connsiteX92" fmla="*/ 6976199 w 9143698"/>
              <a:gd name="connsiteY92" fmla="*/ 4626557 h 5714396"/>
              <a:gd name="connsiteX93" fmla="*/ 8392794 w 9143698"/>
              <a:gd name="connsiteY93" fmla="*/ 3209961 h 5714396"/>
              <a:gd name="connsiteX94" fmla="*/ 6976199 w 9143698"/>
              <a:gd name="connsiteY94" fmla="*/ 1793365 h 5714396"/>
              <a:gd name="connsiteX95" fmla="*/ 5368558 w 9143698"/>
              <a:gd name="connsiteY95" fmla="*/ 1768004 h 5714396"/>
              <a:gd name="connsiteX96" fmla="*/ 5340948 w 9143698"/>
              <a:gd name="connsiteY96" fmla="*/ 1771168 h 5714396"/>
              <a:gd name="connsiteX97" fmla="*/ 5328980 w 9143698"/>
              <a:gd name="connsiteY97" fmla="*/ 1781890 h 5714396"/>
              <a:gd name="connsiteX98" fmla="*/ 5323748 w 9143698"/>
              <a:gd name="connsiteY98" fmla="*/ 1795205 h 5714396"/>
              <a:gd name="connsiteX99" fmla="*/ 5326979 w 9143698"/>
              <a:gd name="connsiteY99" fmla="*/ 1822511 h 5714396"/>
              <a:gd name="connsiteX100" fmla="*/ 5351418 w 9143698"/>
              <a:gd name="connsiteY100" fmla="*/ 1837288 h 5714396"/>
              <a:gd name="connsiteX101" fmla="*/ 5365113 w 9143698"/>
              <a:gd name="connsiteY101" fmla="*/ 1837963 h 5714396"/>
              <a:gd name="connsiteX102" fmla="*/ 5376747 w 9143698"/>
              <a:gd name="connsiteY102" fmla="*/ 1834011 h 5714396"/>
              <a:gd name="connsiteX103" fmla="*/ 5393724 w 9143698"/>
              <a:gd name="connsiteY103" fmla="*/ 1814487 h 5714396"/>
              <a:gd name="connsiteX104" fmla="*/ 5390493 w 9143698"/>
              <a:gd name="connsiteY104" fmla="*/ 1787182 h 5714396"/>
              <a:gd name="connsiteX105" fmla="*/ 5368558 w 9143698"/>
              <a:gd name="connsiteY105" fmla="*/ 1768004 h 5714396"/>
              <a:gd name="connsiteX106" fmla="*/ 5990690 w 9143698"/>
              <a:gd name="connsiteY106" fmla="*/ 1733041 h 5714396"/>
              <a:gd name="connsiteX107" fmla="*/ 5971431 w 9143698"/>
              <a:gd name="connsiteY107" fmla="*/ 1752452 h 5714396"/>
              <a:gd name="connsiteX108" fmla="*/ 5972379 w 9143698"/>
              <a:gd name="connsiteY108" fmla="*/ 1779645 h 5714396"/>
              <a:gd name="connsiteX109" fmla="*/ 5989749 w 9143698"/>
              <a:gd name="connsiteY109" fmla="*/ 1798599 h 5714396"/>
              <a:gd name="connsiteX110" fmla="*/ 6017138 w 9143698"/>
              <a:gd name="connsiteY110" fmla="*/ 1799948 h 5714396"/>
              <a:gd name="connsiteX111" fmla="*/ 6038568 w 9143698"/>
              <a:gd name="connsiteY111" fmla="*/ 1782906 h 5714396"/>
              <a:gd name="connsiteX112" fmla="*/ 6040013 w 9143698"/>
              <a:gd name="connsiteY112" fmla="*/ 1753568 h 5714396"/>
              <a:gd name="connsiteX113" fmla="*/ 6020361 w 9143698"/>
              <a:gd name="connsiteY113" fmla="*/ 1734502 h 5714396"/>
              <a:gd name="connsiteX114" fmla="*/ 5990690 w 9143698"/>
              <a:gd name="connsiteY114" fmla="*/ 1733041 h 5714396"/>
              <a:gd name="connsiteX115" fmla="*/ 5558739 w 9143698"/>
              <a:gd name="connsiteY115" fmla="*/ 1686033 h 5714396"/>
              <a:gd name="connsiteX116" fmla="*/ 5535019 w 9143698"/>
              <a:gd name="connsiteY116" fmla="*/ 1703104 h 5714396"/>
              <a:gd name="connsiteX117" fmla="*/ 5531392 w 9143698"/>
              <a:gd name="connsiteY117" fmla="*/ 1730284 h 5714396"/>
              <a:gd name="connsiteX118" fmla="*/ 5548531 w 9143698"/>
              <a:gd name="connsiteY118" fmla="*/ 1753927 h 5714396"/>
              <a:gd name="connsiteX119" fmla="*/ 5573525 w 9143698"/>
              <a:gd name="connsiteY119" fmla="*/ 1757438 h 5714396"/>
              <a:gd name="connsiteX120" fmla="*/ 5580485 w 9143698"/>
              <a:gd name="connsiteY120" fmla="*/ 1755501 h 5714396"/>
              <a:gd name="connsiteX121" fmla="*/ 5587556 w 9143698"/>
              <a:gd name="connsiteY121" fmla="*/ 1751289 h 5714396"/>
              <a:gd name="connsiteX122" fmla="*/ 5597133 w 9143698"/>
              <a:gd name="connsiteY122" fmla="*/ 1742642 h 5714396"/>
              <a:gd name="connsiteX123" fmla="*/ 5603042 w 9143698"/>
              <a:gd name="connsiteY123" fmla="*/ 1715574 h 5714396"/>
              <a:gd name="connsiteX124" fmla="*/ 5588186 w 9143698"/>
              <a:gd name="connsiteY124" fmla="*/ 1692044 h 5714396"/>
              <a:gd name="connsiteX125" fmla="*/ 5574715 w 9143698"/>
              <a:gd name="connsiteY125" fmla="*/ 1686820 h 5714396"/>
              <a:gd name="connsiteX126" fmla="*/ 5565586 w 9143698"/>
              <a:gd name="connsiteY126" fmla="*/ 1686371 h 5714396"/>
              <a:gd name="connsiteX127" fmla="*/ 5558739 w 9143698"/>
              <a:gd name="connsiteY127" fmla="*/ 1686033 h 5714396"/>
              <a:gd name="connsiteX128" fmla="*/ 5793794 w 9143698"/>
              <a:gd name="connsiteY128" fmla="*/ 1673008 h 5714396"/>
              <a:gd name="connsiteX129" fmla="*/ 5765945 w 9143698"/>
              <a:gd name="connsiteY129" fmla="*/ 1682948 h 5714396"/>
              <a:gd name="connsiteX130" fmla="*/ 5753351 w 9143698"/>
              <a:gd name="connsiteY130" fmla="*/ 1707212 h 5714396"/>
              <a:gd name="connsiteX131" fmla="*/ 5763500 w 9143698"/>
              <a:gd name="connsiteY131" fmla="*/ 1732596 h 5714396"/>
              <a:gd name="connsiteX132" fmla="*/ 5785688 w 9143698"/>
              <a:gd name="connsiteY132" fmla="*/ 1745000 h 5714396"/>
              <a:gd name="connsiteX133" fmla="*/ 5811151 w 9143698"/>
              <a:gd name="connsiteY133" fmla="*/ 1737205 h 5714396"/>
              <a:gd name="connsiteX134" fmla="*/ 5826020 w 9143698"/>
              <a:gd name="connsiteY134" fmla="*/ 1713053 h 5714396"/>
              <a:gd name="connsiteX135" fmla="*/ 5818145 w 9143698"/>
              <a:gd name="connsiteY135" fmla="*/ 1687781 h 5714396"/>
              <a:gd name="connsiteX136" fmla="*/ 5793794 w 9143698"/>
              <a:gd name="connsiteY136" fmla="*/ 1673008 h 5714396"/>
              <a:gd name="connsiteX137" fmla="*/ 0 w 9143698"/>
              <a:gd name="connsiteY137" fmla="*/ 0 h 5714396"/>
              <a:gd name="connsiteX138" fmla="*/ 9143698 w 9143698"/>
              <a:gd name="connsiteY138" fmla="*/ 0 h 5714396"/>
              <a:gd name="connsiteX139" fmla="*/ 9143698 w 9143698"/>
              <a:gd name="connsiteY139" fmla="*/ 5714396 h 5714396"/>
              <a:gd name="connsiteX140" fmla="*/ 0 w 9143698"/>
              <a:gd name="connsiteY140" fmla="*/ 5714396 h 57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9143698" h="5714396">
                <a:moveTo>
                  <a:pt x="5419564" y="3039331"/>
                </a:moveTo>
                <a:cubicBezTo>
                  <a:pt x="5410355" y="3041139"/>
                  <a:pt x="5403199" y="3047574"/>
                  <a:pt x="5398205" y="3056376"/>
                </a:cubicBezTo>
                <a:cubicBezTo>
                  <a:pt x="5395486" y="3065291"/>
                  <a:pt x="5394930" y="3076575"/>
                  <a:pt x="5396760" y="3085714"/>
                </a:cubicBezTo>
                <a:cubicBezTo>
                  <a:pt x="5400976" y="3092709"/>
                  <a:pt x="5407354" y="3102072"/>
                  <a:pt x="5416340" y="3104776"/>
                </a:cubicBezTo>
                <a:cubicBezTo>
                  <a:pt x="5427490" y="3109850"/>
                  <a:pt x="5436587" y="3110298"/>
                  <a:pt x="5445907" y="3106233"/>
                </a:cubicBezTo>
                <a:cubicBezTo>
                  <a:pt x="5455227" y="3102167"/>
                  <a:pt x="5462383" y="3095733"/>
                  <a:pt x="5465102" y="3086818"/>
                </a:cubicBezTo>
                <a:cubicBezTo>
                  <a:pt x="5467821" y="3077903"/>
                  <a:pt x="5468377" y="3066619"/>
                  <a:pt x="5464162" y="3059625"/>
                </a:cubicBezTo>
                <a:cubicBezTo>
                  <a:pt x="5462332" y="3050486"/>
                  <a:pt x="5455842" y="3043380"/>
                  <a:pt x="5446856" y="3040675"/>
                </a:cubicBezTo>
                <a:cubicBezTo>
                  <a:pt x="5437981" y="3035713"/>
                  <a:pt x="5428883" y="3035265"/>
                  <a:pt x="5419564" y="3039331"/>
                </a:cubicBezTo>
                <a:close/>
                <a:moveTo>
                  <a:pt x="5243856" y="2917284"/>
                </a:moveTo>
                <a:cubicBezTo>
                  <a:pt x="5234829" y="2916840"/>
                  <a:pt x="5225580" y="2920909"/>
                  <a:pt x="5218476" y="2927346"/>
                </a:cubicBezTo>
                <a:cubicBezTo>
                  <a:pt x="5211373" y="2933782"/>
                  <a:pt x="5206303" y="2944844"/>
                  <a:pt x="5208115" y="2953982"/>
                </a:cubicBezTo>
                <a:cubicBezTo>
                  <a:pt x="5207893" y="2958495"/>
                  <a:pt x="5209928" y="2963120"/>
                  <a:pt x="5211962" y="2967745"/>
                </a:cubicBezTo>
                <a:cubicBezTo>
                  <a:pt x="5211851" y="2970001"/>
                  <a:pt x="5213996" y="2972369"/>
                  <a:pt x="5213885" y="2974626"/>
                </a:cubicBezTo>
                <a:cubicBezTo>
                  <a:pt x="5216142" y="2974737"/>
                  <a:pt x="5218288" y="2977105"/>
                  <a:pt x="5220433" y="2979473"/>
                </a:cubicBezTo>
                <a:cubicBezTo>
                  <a:pt x="5226870" y="2986577"/>
                  <a:pt x="5238043" y="2989389"/>
                  <a:pt x="5247181" y="2987577"/>
                </a:cubicBezTo>
                <a:cubicBezTo>
                  <a:pt x="5256208" y="2988022"/>
                  <a:pt x="5265457" y="2983953"/>
                  <a:pt x="5270415" y="2975148"/>
                </a:cubicBezTo>
                <a:cubicBezTo>
                  <a:pt x="5277519" y="2968711"/>
                  <a:pt x="5280331" y="2957539"/>
                  <a:pt x="5278519" y="2948401"/>
                </a:cubicBezTo>
                <a:cubicBezTo>
                  <a:pt x="5278964" y="2939374"/>
                  <a:pt x="5274784" y="2932381"/>
                  <a:pt x="5268347" y="2925277"/>
                </a:cubicBezTo>
                <a:cubicBezTo>
                  <a:pt x="5266201" y="2922909"/>
                  <a:pt x="5263945" y="2922798"/>
                  <a:pt x="5261799" y="2920430"/>
                </a:cubicBezTo>
                <a:cubicBezTo>
                  <a:pt x="5259542" y="2920319"/>
                  <a:pt x="5257397" y="2917951"/>
                  <a:pt x="5257397" y="2917951"/>
                </a:cubicBezTo>
                <a:cubicBezTo>
                  <a:pt x="5252883" y="2917729"/>
                  <a:pt x="5248481" y="2915250"/>
                  <a:pt x="5243856" y="2917284"/>
                </a:cubicBezTo>
                <a:close/>
                <a:moveTo>
                  <a:pt x="5113518" y="2744592"/>
                </a:moveTo>
                <a:cubicBezTo>
                  <a:pt x="5104602" y="2741891"/>
                  <a:pt x="5093207" y="2743592"/>
                  <a:pt x="5086215" y="2747772"/>
                </a:cubicBezTo>
                <a:cubicBezTo>
                  <a:pt x="5076965" y="2751841"/>
                  <a:pt x="5069751" y="2760534"/>
                  <a:pt x="5067049" y="2769450"/>
                </a:cubicBezTo>
                <a:cubicBezTo>
                  <a:pt x="5064348" y="2778366"/>
                  <a:pt x="5066160" y="2787504"/>
                  <a:pt x="5072486" y="2796865"/>
                </a:cubicBezTo>
                <a:cubicBezTo>
                  <a:pt x="5074520" y="2801489"/>
                  <a:pt x="5076555" y="2806114"/>
                  <a:pt x="5080957" y="2808593"/>
                </a:cubicBezTo>
                <a:cubicBezTo>
                  <a:pt x="5085359" y="2811072"/>
                  <a:pt x="5089762" y="2813551"/>
                  <a:pt x="5094275" y="2813773"/>
                </a:cubicBezTo>
                <a:cubicBezTo>
                  <a:pt x="5103191" y="2816475"/>
                  <a:pt x="5112329" y="2814663"/>
                  <a:pt x="5121578" y="2810594"/>
                </a:cubicBezTo>
                <a:cubicBezTo>
                  <a:pt x="5130939" y="2804268"/>
                  <a:pt x="5135897" y="2795463"/>
                  <a:pt x="5138598" y="2786547"/>
                </a:cubicBezTo>
                <a:cubicBezTo>
                  <a:pt x="5138821" y="2782034"/>
                  <a:pt x="5139043" y="2777520"/>
                  <a:pt x="5139265" y="2773007"/>
                </a:cubicBezTo>
                <a:cubicBezTo>
                  <a:pt x="5137231" y="2768382"/>
                  <a:pt x="5137453" y="2763869"/>
                  <a:pt x="5133051" y="2761390"/>
                </a:cubicBezTo>
                <a:cubicBezTo>
                  <a:pt x="5128982" y="2752140"/>
                  <a:pt x="5122434" y="2747294"/>
                  <a:pt x="5113518" y="2744592"/>
                </a:cubicBezTo>
                <a:close/>
                <a:moveTo>
                  <a:pt x="5014606" y="2535274"/>
                </a:moveTo>
                <a:cubicBezTo>
                  <a:pt x="5005397" y="2537083"/>
                  <a:pt x="4995966" y="2543405"/>
                  <a:pt x="4991084" y="2549951"/>
                </a:cubicBezTo>
                <a:cubicBezTo>
                  <a:pt x="4988587" y="2554352"/>
                  <a:pt x="4986091" y="2558754"/>
                  <a:pt x="4985868" y="2563267"/>
                </a:cubicBezTo>
                <a:cubicBezTo>
                  <a:pt x="4985757" y="2565524"/>
                  <a:pt x="4985535" y="2570038"/>
                  <a:pt x="4985424" y="2572294"/>
                </a:cubicBezTo>
                <a:cubicBezTo>
                  <a:pt x="4985312" y="2574551"/>
                  <a:pt x="4985201" y="2576808"/>
                  <a:pt x="4985090" y="2579065"/>
                </a:cubicBezTo>
                <a:cubicBezTo>
                  <a:pt x="4989194" y="2588316"/>
                  <a:pt x="4995573" y="2597679"/>
                  <a:pt x="5002174" y="2602528"/>
                </a:cubicBezTo>
                <a:cubicBezTo>
                  <a:pt x="5011049" y="2607490"/>
                  <a:pt x="5020146" y="2607938"/>
                  <a:pt x="5029355" y="2606129"/>
                </a:cubicBezTo>
                <a:cubicBezTo>
                  <a:pt x="5040838" y="2604433"/>
                  <a:pt x="5047994" y="2597998"/>
                  <a:pt x="5052988" y="2589195"/>
                </a:cubicBezTo>
                <a:cubicBezTo>
                  <a:pt x="5057870" y="2582649"/>
                  <a:pt x="5058315" y="2573622"/>
                  <a:pt x="5056485" y="2564483"/>
                </a:cubicBezTo>
                <a:cubicBezTo>
                  <a:pt x="5056596" y="2562227"/>
                  <a:pt x="5056707" y="2559970"/>
                  <a:pt x="5054544" y="2557601"/>
                </a:cubicBezTo>
                <a:cubicBezTo>
                  <a:pt x="5054655" y="2555344"/>
                  <a:pt x="5052492" y="2552975"/>
                  <a:pt x="5052603" y="2550719"/>
                </a:cubicBezTo>
                <a:cubicBezTo>
                  <a:pt x="5048165" y="2548238"/>
                  <a:pt x="5046113" y="2543612"/>
                  <a:pt x="5041676" y="2541132"/>
                </a:cubicBezTo>
                <a:cubicBezTo>
                  <a:pt x="5035075" y="2536282"/>
                  <a:pt x="5023814" y="2533465"/>
                  <a:pt x="5014606" y="2535274"/>
                </a:cubicBezTo>
                <a:close/>
                <a:moveTo>
                  <a:pt x="5014340" y="2312432"/>
                </a:moveTo>
                <a:cubicBezTo>
                  <a:pt x="5003057" y="2311877"/>
                  <a:pt x="4993919" y="2313680"/>
                  <a:pt x="4986816" y="2320090"/>
                </a:cubicBezTo>
                <a:cubicBezTo>
                  <a:pt x="4979714" y="2326500"/>
                  <a:pt x="4974758" y="2335270"/>
                  <a:pt x="4972058" y="2344151"/>
                </a:cubicBezTo>
                <a:cubicBezTo>
                  <a:pt x="4971505" y="2355390"/>
                  <a:pt x="4975575" y="2364604"/>
                  <a:pt x="4982013" y="2371681"/>
                </a:cubicBezTo>
                <a:cubicBezTo>
                  <a:pt x="4988451" y="2378758"/>
                  <a:pt x="4997257" y="2383698"/>
                  <a:pt x="5006284" y="2384143"/>
                </a:cubicBezTo>
                <a:cubicBezTo>
                  <a:pt x="5015311" y="2384588"/>
                  <a:pt x="5024559" y="2380536"/>
                  <a:pt x="5031551" y="2376374"/>
                </a:cubicBezTo>
                <a:cubicBezTo>
                  <a:pt x="5038653" y="2369964"/>
                  <a:pt x="5043610" y="2361194"/>
                  <a:pt x="5044053" y="2352203"/>
                </a:cubicBezTo>
                <a:cubicBezTo>
                  <a:pt x="5046752" y="2343322"/>
                  <a:pt x="5042682" y="2334108"/>
                  <a:pt x="5036244" y="2327031"/>
                </a:cubicBezTo>
                <a:cubicBezTo>
                  <a:pt x="5032062" y="2320065"/>
                  <a:pt x="5023257" y="2315125"/>
                  <a:pt x="5014340" y="2312432"/>
                </a:cubicBezTo>
                <a:close/>
                <a:moveTo>
                  <a:pt x="5052600" y="2098276"/>
                </a:moveTo>
                <a:cubicBezTo>
                  <a:pt x="5045607" y="2102456"/>
                  <a:pt x="5036247" y="2108782"/>
                  <a:pt x="5033545" y="2117698"/>
                </a:cubicBezTo>
                <a:cubicBezTo>
                  <a:pt x="5028587" y="2126503"/>
                  <a:pt x="5028031" y="2137786"/>
                  <a:pt x="5032100" y="2147036"/>
                </a:cubicBezTo>
                <a:cubicBezTo>
                  <a:pt x="5036169" y="2156285"/>
                  <a:pt x="5042606" y="2163389"/>
                  <a:pt x="5051522" y="2166090"/>
                </a:cubicBezTo>
                <a:cubicBezTo>
                  <a:pt x="5062694" y="2168902"/>
                  <a:pt x="5071721" y="2169347"/>
                  <a:pt x="5080971" y="2165278"/>
                </a:cubicBezTo>
                <a:cubicBezTo>
                  <a:pt x="5087963" y="2161098"/>
                  <a:pt x="5095067" y="2154661"/>
                  <a:pt x="5099914" y="2148113"/>
                </a:cubicBezTo>
                <a:cubicBezTo>
                  <a:pt x="5102615" y="2139197"/>
                  <a:pt x="5103060" y="2130170"/>
                  <a:pt x="5098991" y="2120921"/>
                </a:cubicBezTo>
                <a:cubicBezTo>
                  <a:pt x="5097179" y="2111783"/>
                  <a:pt x="5090742" y="2104679"/>
                  <a:pt x="5081937" y="2099721"/>
                </a:cubicBezTo>
                <a:cubicBezTo>
                  <a:pt x="5073133" y="2094763"/>
                  <a:pt x="5061849" y="2094207"/>
                  <a:pt x="5052600" y="2098276"/>
                </a:cubicBezTo>
                <a:close/>
                <a:moveTo>
                  <a:pt x="5184360" y="1909084"/>
                </a:moveTo>
                <a:cubicBezTo>
                  <a:pt x="5179847" y="1908862"/>
                  <a:pt x="5175222" y="1910896"/>
                  <a:pt x="5170598" y="1912931"/>
                </a:cubicBezTo>
                <a:cubicBezTo>
                  <a:pt x="5168341" y="1912820"/>
                  <a:pt x="5165973" y="1914965"/>
                  <a:pt x="5165973" y="1914965"/>
                </a:cubicBezTo>
                <a:cubicBezTo>
                  <a:pt x="5163605" y="1917111"/>
                  <a:pt x="5161237" y="1919256"/>
                  <a:pt x="5158869" y="1921402"/>
                </a:cubicBezTo>
                <a:cubicBezTo>
                  <a:pt x="5151766" y="1927839"/>
                  <a:pt x="5148953" y="1939012"/>
                  <a:pt x="5150765" y="1948150"/>
                </a:cubicBezTo>
                <a:cubicBezTo>
                  <a:pt x="5150321" y="1957177"/>
                  <a:pt x="5154390" y="1966426"/>
                  <a:pt x="5163194" y="1971384"/>
                </a:cubicBezTo>
                <a:cubicBezTo>
                  <a:pt x="5171888" y="1978599"/>
                  <a:pt x="5180804" y="1981300"/>
                  <a:pt x="5189942" y="1979488"/>
                </a:cubicBezTo>
                <a:cubicBezTo>
                  <a:pt x="5198969" y="1979933"/>
                  <a:pt x="5208218" y="1975864"/>
                  <a:pt x="5213065" y="1969316"/>
                </a:cubicBezTo>
                <a:cubicBezTo>
                  <a:pt x="5215433" y="1967170"/>
                  <a:pt x="5215544" y="1964914"/>
                  <a:pt x="5217912" y="1962768"/>
                </a:cubicBezTo>
                <a:cubicBezTo>
                  <a:pt x="5218023" y="1960511"/>
                  <a:pt x="5220391" y="1958366"/>
                  <a:pt x="5220502" y="1956109"/>
                </a:cubicBezTo>
                <a:cubicBezTo>
                  <a:pt x="5220613" y="1953852"/>
                  <a:pt x="5223092" y="1949450"/>
                  <a:pt x="5221058" y="1944825"/>
                </a:cubicBezTo>
                <a:cubicBezTo>
                  <a:pt x="5221503" y="1935798"/>
                  <a:pt x="5217434" y="1926549"/>
                  <a:pt x="5210997" y="1919445"/>
                </a:cubicBezTo>
                <a:cubicBezTo>
                  <a:pt x="5204560" y="1912341"/>
                  <a:pt x="5195755" y="1907383"/>
                  <a:pt x="5184360" y="1909084"/>
                </a:cubicBezTo>
                <a:close/>
                <a:moveTo>
                  <a:pt x="6189345" y="1851693"/>
                </a:moveTo>
                <a:cubicBezTo>
                  <a:pt x="6180318" y="1851248"/>
                  <a:pt x="6171068" y="1855317"/>
                  <a:pt x="6166110" y="1864122"/>
                </a:cubicBezTo>
                <a:cubicBezTo>
                  <a:pt x="6159007" y="1870559"/>
                  <a:pt x="6156194" y="1881731"/>
                  <a:pt x="6158006" y="1890870"/>
                </a:cubicBezTo>
                <a:cubicBezTo>
                  <a:pt x="6157562" y="1899897"/>
                  <a:pt x="6161742" y="1906889"/>
                  <a:pt x="6168179" y="1913993"/>
                </a:cubicBezTo>
                <a:cubicBezTo>
                  <a:pt x="6170324" y="1916361"/>
                  <a:pt x="6172581" y="1916472"/>
                  <a:pt x="6174726" y="1918840"/>
                </a:cubicBezTo>
                <a:cubicBezTo>
                  <a:pt x="6176983" y="1918951"/>
                  <a:pt x="6179129" y="1921319"/>
                  <a:pt x="6181386" y="1921430"/>
                </a:cubicBezTo>
                <a:cubicBezTo>
                  <a:pt x="6185899" y="1921652"/>
                  <a:pt x="6190301" y="1924131"/>
                  <a:pt x="6194926" y="1922097"/>
                </a:cubicBezTo>
                <a:cubicBezTo>
                  <a:pt x="6203953" y="1922542"/>
                  <a:pt x="6213202" y="1918473"/>
                  <a:pt x="6218049" y="1911925"/>
                </a:cubicBezTo>
                <a:cubicBezTo>
                  <a:pt x="6225153" y="1905488"/>
                  <a:pt x="6230222" y="1894427"/>
                  <a:pt x="6228410" y="1885288"/>
                </a:cubicBezTo>
                <a:cubicBezTo>
                  <a:pt x="6228632" y="1880775"/>
                  <a:pt x="6228855" y="1876261"/>
                  <a:pt x="6226820" y="1871637"/>
                </a:cubicBezTo>
                <a:cubicBezTo>
                  <a:pt x="6224675" y="1869269"/>
                  <a:pt x="6224786" y="1867012"/>
                  <a:pt x="6222529" y="1866901"/>
                </a:cubicBezTo>
                <a:cubicBezTo>
                  <a:pt x="6220383" y="1864533"/>
                  <a:pt x="6218238" y="1862165"/>
                  <a:pt x="6216092" y="1859797"/>
                </a:cubicBezTo>
                <a:cubicBezTo>
                  <a:pt x="6209655" y="1852694"/>
                  <a:pt x="6198483" y="1849881"/>
                  <a:pt x="6189345" y="1851693"/>
                </a:cubicBezTo>
                <a:close/>
                <a:moveTo>
                  <a:pt x="6976199" y="1793365"/>
                </a:moveTo>
                <a:cubicBezTo>
                  <a:pt x="6193835" y="1793365"/>
                  <a:pt x="5559604" y="2427597"/>
                  <a:pt x="5559604" y="3209961"/>
                </a:cubicBezTo>
                <a:cubicBezTo>
                  <a:pt x="5559604" y="3992325"/>
                  <a:pt x="6193835" y="4626557"/>
                  <a:pt x="6976199" y="4626557"/>
                </a:cubicBezTo>
                <a:cubicBezTo>
                  <a:pt x="7758563" y="4626557"/>
                  <a:pt x="8392794" y="3992325"/>
                  <a:pt x="8392794" y="3209961"/>
                </a:cubicBezTo>
                <a:cubicBezTo>
                  <a:pt x="8392794" y="2427597"/>
                  <a:pt x="7758563" y="1793365"/>
                  <a:pt x="6976199" y="1793365"/>
                </a:cubicBezTo>
                <a:close/>
                <a:moveTo>
                  <a:pt x="5368558" y="1768004"/>
                </a:moveTo>
                <a:cubicBezTo>
                  <a:pt x="5359540" y="1765297"/>
                  <a:pt x="5350299" y="1767104"/>
                  <a:pt x="5340948" y="1771168"/>
                </a:cubicBezTo>
                <a:cubicBezTo>
                  <a:pt x="5336160" y="1775457"/>
                  <a:pt x="5331485" y="1777489"/>
                  <a:pt x="5328980" y="1781890"/>
                </a:cubicBezTo>
                <a:cubicBezTo>
                  <a:pt x="5326475" y="1786291"/>
                  <a:pt x="5323970" y="1790692"/>
                  <a:pt x="5323748" y="1795205"/>
                </a:cubicBezTo>
                <a:cubicBezTo>
                  <a:pt x="5321021" y="1804120"/>
                  <a:pt x="5322859" y="1813259"/>
                  <a:pt x="5326979" y="1822511"/>
                </a:cubicBezTo>
                <a:cubicBezTo>
                  <a:pt x="5333493" y="1829619"/>
                  <a:pt x="5342289" y="1836839"/>
                  <a:pt x="5351418" y="1837288"/>
                </a:cubicBezTo>
                <a:cubicBezTo>
                  <a:pt x="5355872" y="1839770"/>
                  <a:pt x="5360437" y="1839995"/>
                  <a:pt x="5365113" y="1837963"/>
                </a:cubicBezTo>
                <a:cubicBezTo>
                  <a:pt x="5369678" y="1838187"/>
                  <a:pt x="5374353" y="1836156"/>
                  <a:pt x="5376747" y="1834011"/>
                </a:cubicBezTo>
                <a:cubicBezTo>
                  <a:pt x="5386099" y="1829947"/>
                  <a:pt x="5391108" y="1821145"/>
                  <a:pt x="5393724" y="1814487"/>
                </a:cubicBezTo>
                <a:cubicBezTo>
                  <a:pt x="5396451" y="1805573"/>
                  <a:pt x="5394724" y="1794177"/>
                  <a:pt x="5390493" y="1787182"/>
                </a:cubicBezTo>
                <a:cubicBezTo>
                  <a:pt x="5386373" y="1777930"/>
                  <a:pt x="5377577" y="1770710"/>
                  <a:pt x="5368558" y="1768004"/>
                </a:cubicBezTo>
                <a:close/>
                <a:moveTo>
                  <a:pt x="5990690" y="1733041"/>
                </a:moveTo>
                <a:cubicBezTo>
                  <a:pt x="5981338" y="1737105"/>
                  <a:pt x="5976440" y="1743650"/>
                  <a:pt x="5971431" y="1752452"/>
                </a:cubicBezTo>
                <a:cubicBezTo>
                  <a:pt x="5968704" y="1761367"/>
                  <a:pt x="5968148" y="1772651"/>
                  <a:pt x="5972379" y="1779645"/>
                </a:cubicBezTo>
                <a:cubicBezTo>
                  <a:pt x="5976499" y="1788897"/>
                  <a:pt x="5983013" y="1796005"/>
                  <a:pt x="5989749" y="1798599"/>
                </a:cubicBezTo>
                <a:cubicBezTo>
                  <a:pt x="5998656" y="1803562"/>
                  <a:pt x="6010068" y="1804124"/>
                  <a:pt x="6017138" y="1799948"/>
                </a:cubicBezTo>
                <a:cubicBezTo>
                  <a:pt x="6026378" y="1798141"/>
                  <a:pt x="6033559" y="1791708"/>
                  <a:pt x="6038568" y="1782906"/>
                </a:cubicBezTo>
                <a:cubicBezTo>
                  <a:pt x="6043578" y="1774103"/>
                  <a:pt x="6044133" y="1762820"/>
                  <a:pt x="6040013" y="1753568"/>
                </a:cubicBezTo>
                <a:cubicBezTo>
                  <a:pt x="6035782" y="1746573"/>
                  <a:pt x="6029379" y="1737208"/>
                  <a:pt x="6020361" y="1734502"/>
                </a:cubicBezTo>
                <a:cubicBezTo>
                  <a:pt x="6011454" y="1729539"/>
                  <a:pt x="6000042" y="1728977"/>
                  <a:pt x="5990690" y="1733041"/>
                </a:cubicBezTo>
                <a:close/>
                <a:moveTo>
                  <a:pt x="5558739" y="1686033"/>
                </a:moveTo>
                <a:cubicBezTo>
                  <a:pt x="5549385" y="1690132"/>
                  <a:pt x="5540032" y="1694231"/>
                  <a:pt x="5535019" y="1703104"/>
                </a:cubicBezTo>
                <a:cubicBezTo>
                  <a:pt x="5530006" y="1711977"/>
                  <a:pt x="5529558" y="1721074"/>
                  <a:pt x="5531392" y="1730284"/>
                </a:cubicBezTo>
                <a:cubicBezTo>
                  <a:pt x="5533227" y="1739494"/>
                  <a:pt x="5539626" y="1748929"/>
                  <a:pt x="5548531" y="1753927"/>
                </a:cubicBezTo>
                <a:cubicBezTo>
                  <a:pt x="5555154" y="1758813"/>
                  <a:pt x="5564284" y="1759263"/>
                  <a:pt x="5573525" y="1757438"/>
                </a:cubicBezTo>
                <a:cubicBezTo>
                  <a:pt x="5575808" y="1757551"/>
                  <a:pt x="5578202" y="1755388"/>
                  <a:pt x="5580485" y="1755501"/>
                </a:cubicBezTo>
                <a:cubicBezTo>
                  <a:pt x="5582767" y="1755613"/>
                  <a:pt x="5585161" y="1753451"/>
                  <a:pt x="5587556" y="1751289"/>
                </a:cubicBezTo>
                <a:cubicBezTo>
                  <a:pt x="5589950" y="1749127"/>
                  <a:pt x="5594627" y="1747078"/>
                  <a:pt x="5597133" y="1742642"/>
                </a:cubicBezTo>
                <a:cubicBezTo>
                  <a:pt x="5602034" y="1736043"/>
                  <a:pt x="5604877" y="1724784"/>
                  <a:pt x="5603042" y="1715574"/>
                </a:cubicBezTo>
                <a:cubicBezTo>
                  <a:pt x="5601208" y="1706364"/>
                  <a:pt x="5594809" y="1696930"/>
                  <a:pt x="5588186" y="1692044"/>
                </a:cubicBezTo>
                <a:cubicBezTo>
                  <a:pt x="5583733" y="1689544"/>
                  <a:pt x="5579280" y="1687045"/>
                  <a:pt x="5574715" y="1686820"/>
                </a:cubicBezTo>
                <a:cubicBezTo>
                  <a:pt x="5572433" y="1686708"/>
                  <a:pt x="5570151" y="1686595"/>
                  <a:pt x="5565586" y="1686371"/>
                </a:cubicBezTo>
                <a:cubicBezTo>
                  <a:pt x="5563304" y="1686258"/>
                  <a:pt x="5561021" y="1686146"/>
                  <a:pt x="5558739" y="1686033"/>
                </a:cubicBezTo>
                <a:close/>
                <a:moveTo>
                  <a:pt x="5793794" y="1673008"/>
                </a:moveTo>
                <a:cubicBezTo>
                  <a:pt x="5782422" y="1672448"/>
                  <a:pt x="5773102" y="1676514"/>
                  <a:pt x="5765945" y="1682948"/>
                </a:cubicBezTo>
                <a:cubicBezTo>
                  <a:pt x="5758789" y="1689382"/>
                  <a:pt x="5753907" y="1695928"/>
                  <a:pt x="5753351" y="1707212"/>
                </a:cubicBezTo>
                <a:cubicBezTo>
                  <a:pt x="5752906" y="1716239"/>
                  <a:pt x="5757010" y="1725490"/>
                  <a:pt x="5763500" y="1732596"/>
                </a:cubicBezTo>
                <a:cubicBezTo>
                  <a:pt x="5767715" y="1739591"/>
                  <a:pt x="5776591" y="1744552"/>
                  <a:pt x="5785688" y="1745000"/>
                </a:cubicBezTo>
                <a:cubicBezTo>
                  <a:pt x="5794674" y="1747705"/>
                  <a:pt x="5803994" y="1743640"/>
                  <a:pt x="5811151" y="1737205"/>
                </a:cubicBezTo>
                <a:cubicBezTo>
                  <a:pt x="5818196" y="1733028"/>
                  <a:pt x="5823189" y="1724225"/>
                  <a:pt x="5826020" y="1713053"/>
                </a:cubicBezTo>
                <a:cubicBezTo>
                  <a:pt x="5826464" y="1704026"/>
                  <a:pt x="5824634" y="1694887"/>
                  <a:pt x="5818145" y="1687781"/>
                </a:cubicBezTo>
                <a:cubicBezTo>
                  <a:pt x="5811655" y="1680675"/>
                  <a:pt x="5802780" y="1675713"/>
                  <a:pt x="5793794" y="1673008"/>
                </a:cubicBezTo>
                <a:close/>
                <a:moveTo>
                  <a:pt x="0" y="0"/>
                </a:moveTo>
                <a:lnTo>
                  <a:pt x="9143698" y="0"/>
                </a:lnTo>
                <a:lnTo>
                  <a:pt x="9143698" y="5714396"/>
                </a:lnTo>
                <a:lnTo>
                  <a:pt x="0" y="5714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11"/>
          </p:nvPr>
        </p:nvSpPr>
        <p:spPr>
          <a:xfrm flipH="1">
            <a:off x="779099" y="1634592"/>
            <a:ext cx="2790540" cy="2513923"/>
          </a:xfrm>
          <a:prstGeom prst="ellipse">
            <a:avLst/>
          </a:prstGeom>
          <a:noFill/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20" spc="90" baseline="0">
                <a:solidFill>
                  <a:schemeClr val="bg1"/>
                </a:solidFill>
              </a:defRPr>
            </a:lvl1pPr>
            <a:lvl2pPr marL="242997" indent="-154303" algn="ctr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  <a:defRPr sz="1620" spc="90" baseline="0">
                <a:solidFill>
                  <a:schemeClr val="bg1"/>
                </a:solidFill>
              </a:defRPr>
            </a:lvl2pPr>
            <a:lvl3pPr marL="654474" indent="-154303" algn="ctr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defRPr sz="1620" b="1" spc="90" baseline="0"/>
            </a:lvl3pPr>
            <a:lvl4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175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White Text Spot -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7"/>
          </p:nvPr>
        </p:nvSpPr>
        <p:spPr>
          <a:xfrm flipH="1">
            <a:off x="302" y="544"/>
            <a:ext cx="9143698" cy="5142956"/>
          </a:xfrm>
          <a:custGeom>
            <a:avLst/>
            <a:gdLst>
              <a:gd name="connsiteX0" fmla="*/ 5419564 w 9143698"/>
              <a:gd name="connsiteY0" fmla="*/ 3039331 h 5714396"/>
              <a:gd name="connsiteX1" fmla="*/ 5398205 w 9143698"/>
              <a:gd name="connsiteY1" fmla="*/ 3056376 h 5714396"/>
              <a:gd name="connsiteX2" fmla="*/ 5396760 w 9143698"/>
              <a:gd name="connsiteY2" fmla="*/ 3085714 h 5714396"/>
              <a:gd name="connsiteX3" fmla="*/ 5416340 w 9143698"/>
              <a:gd name="connsiteY3" fmla="*/ 3104776 h 5714396"/>
              <a:gd name="connsiteX4" fmla="*/ 5445907 w 9143698"/>
              <a:gd name="connsiteY4" fmla="*/ 3106233 h 5714396"/>
              <a:gd name="connsiteX5" fmla="*/ 5465102 w 9143698"/>
              <a:gd name="connsiteY5" fmla="*/ 3086818 h 5714396"/>
              <a:gd name="connsiteX6" fmla="*/ 5464162 w 9143698"/>
              <a:gd name="connsiteY6" fmla="*/ 3059625 h 5714396"/>
              <a:gd name="connsiteX7" fmla="*/ 5446856 w 9143698"/>
              <a:gd name="connsiteY7" fmla="*/ 3040675 h 5714396"/>
              <a:gd name="connsiteX8" fmla="*/ 5419564 w 9143698"/>
              <a:gd name="connsiteY8" fmla="*/ 3039331 h 5714396"/>
              <a:gd name="connsiteX9" fmla="*/ 5243856 w 9143698"/>
              <a:gd name="connsiteY9" fmla="*/ 2917284 h 5714396"/>
              <a:gd name="connsiteX10" fmla="*/ 5218476 w 9143698"/>
              <a:gd name="connsiteY10" fmla="*/ 2927346 h 5714396"/>
              <a:gd name="connsiteX11" fmla="*/ 5208115 w 9143698"/>
              <a:gd name="connsiteY11" fmla="*/ 2953982 h 5714396"/>
              <a:gd name="connsiteX12" fmla="*/ 5211962 w 9143698"/>
              <a:gd name="connsiteY12" fmla="*/ 2967745 h 5714396"/>
              <a:gd name="connsiteX13" fmla="*/ 5213885 w 9143698"/>
              <a:gd name="connsiteY13" fmla="*/ 2974626 h 5714396"/>
              <a:gd name="connsiteX14" fmla="*/ 5220433 w 9143698"/>
              <a:gd name="connsiteY14" fmla="*/ 2979473 h 5714396"/>
              <a:gd name="connsiteX15" fmla="*/ 5247181 w 9143698"/>
              <a:gd name="connsiteY15" fmla="*/ 2987577 h 5714396"/>
              <a:gd name="connsiteX16" fmla="*/ 5270415 w 9143698"/>
              <a:gd name="connsiteY16" fmla="*/ 2975148 h 5714396"/>
              <a:gd name="connsiteX17" fmla="*/ 5278519 w 9143698"/>
              <a:gd name="connsiteY17" fmla="*/ 2948401 h 5714396"/>
              <a:gd name="connsiteX18" fmla="*/ 5268347 w 9143698"/>
              <a:gd name="connsiteY18" fmla="*/ 2925277 h 5714396"/>
              <a:gd name="connsiteX19" fmla="*/ 5261799 w 9143698"/>
              <a:gd name="connsiteY19" fmla="*/ 2920430 h 5714396"/>
              <a:gd name="connsiteX20" fmla="*/ 5257397 w 9143698"/>
              <a:gd name="connsiteY20" fmla="*/ 2917951 h 5714396"/>
              <a:gd name="connsiteX21" fmla="*/ 5243856 w 9143698"/>
              <a:gd name="connsiteY21" fmla="*/ 2917284 h 5714396"/>
              <a:gd name="connsiteX22" fmla="*/ 5113518 w 9143698"/>
              <a:gd name="connsiteY22" fmla="*/ 2744592 h 5714396"/>
              <a:gd name="connsiteX23" fmla="*/ 5086215 w 9143698"/>
              <a:gd name="connsiteY23" fmla="*/ 2747772 h 5714396"/>
              <a:gd name="connsiteX24" fmla="*/ 5067049 w 9143698"/>
              <a:gd name="connsiteY24" fmla="*/ 2769450 h 5714396"/>
              <a:gd name="connsiteX25" fmla="*/ 5072486 w 9143698"/>
              <a:gd name="connsiteY25" fmla="*/ 2796865 h 5714396"/>
              <a:gd name="connsiteX26" fmla="*/ 5080957 w 9143698"/>
              <a:gd name="connsiteY26" fmla="*/ 2808593 h 5714396"/>
              <a:gd name="connsiteX27" fmla="*/ 5094275 w 9143698"/>
              <a:gd name="connsiteY27" fmla="*/ 2813773 h 5714396"/>
              <a:gd name="connsiteX28" fmla="*/ 5121578 w 9143698"/>
              <a:gd name="connsiteY28" fmla="*/ 2810594 h 5714396"/>
              <a:gd name="connsiteX29" fmla="*/ 5138598 w 9143698"/>
              <a:gd name="connsiteY29" fmla="*/ 2786547 h 5714396"/>
              <a:gd name="connsiteX30" fmla="*/ 5139265 w 9143698"/>
              <a:gd name="connsiteY30" fmla="*/ 2773007 h 5714396"/>
              <a:gd name="connsiteX31" fmla="*/ 5133051 w 9143698"/>
              <a:gd name="connsiteY31" fmla="*/ 2761390 h 5714396"/>
              <a:gd name="connsiteX32" fmla="*/ 5113518 w 9143698"/>
              <a:gd name="connsiteY32" fmla="*/ 2744592 h 5714396"/>
              <a:gd name="connsiteX33" fmla="*/ 5014606 w 9143698"/>
              <a:gd name="connsiteY33" fmla="*/ 2535274 h 5714396"/>
              <a:gd name="connsiteX34" fmla="*/ 4991084 w 9143698"/>
              <a:gd name="connsiteY34" fmla="*/ 2549951 h 5714396"/>
              <a:gd name="connsiteX35" fmla="*/ 4985868 w 9143698"/>
              <a:gd name="connsiteY35" fmla="*/ 2563267 h 5714396"/>
              <a:gd name="connsiteX36" fmla="*/ 4985424 w 9143698"/>
              <a:gd name="connsiteY36" fmla="*/ 2572294 h 5714396"/>
              <a:gd name="connsiteX37" fmla="*/ 4985090 w 9143698"/>
              <a:gd name="connsiteY37" fmla="*/ 2579065 h 5714396"/>
              <a:gd name="connsiteX38" fmla="*/ 5002174 w 9143698"/>
              <a:gd name="connsiteY38" fmla="*/ 2602528 h 5714396"/>
              <a:gd name="connsiteX39" fmla="*/ 5029355 w 9143698"/>
              <a:gd name="connsiteY39" fmla="*/ 2606129 h 5714396"/>
              <a:gd name="connsiteX40" fmla="*/ 5052988 w 9143698"/>
              <a:gd name="connsiteY40" fmla="*/ 2589195 h 5714396"/>
              <a:gd name="connsiteX41" fmla="*/ 5056485 w 9143698"/>
              <a:gd name="connsiteY41" fmla="*/ 2564483 h 5714396"/>
              <a:gd name="connsiteX42" fmla="*/ 5054544 w 9143698"/>
              <a:gd name="connsiteY42" fmla="*/ 2557601 h 5714396"/>
              <a:gd name="connsiteX43" fmla="*/ 5052603 w 9143698"/>
              <a:gd name="connsiteY43" fmla="*/ 2550719 h 5714396"/>
              <a:gd name="connsiteX44" fmla="*/ 5041676 w 9143698"/>
              <a:gd name="connsiteY44" fmla="*/ 2541132 h 5714396"/>
              <a:gd name="connsiteX45" fmla="*/ 5014606 w 9143698"/>
              <a:gd name="connsiteY45" fmla="*/ 2535274 h 5714396"/>
              <a:gd name="connsiteX46" fmla="*/ 5014340 w 9143698"/>
              <a:gd name="connsiteY46" fmla="*/ 2312432 h 5714396"/>
              <a:gd name="connsiteX47" fmla="*/ 4986816 w 9143698"/>
              <a:gd name="connsiteY47" fmla="*/ 2320090 h 5714396"/>
              <a:gd name="connsiteX48" fmla="*/ 4972058 w 9143698"/>
              <a:gd name="connsiteY48" fmla="*/ 2344151 h 5714396"/>
              <a:gd name="connsiteX49" fmla="*/ 4982013 w 9143698"/>
              <a:gd name="connsiteY49" fmla="*/ 2371681 h 5714396"/>
              <a:gd name="connsiteX50" fmla="*/ 5006284 w 9143698"/>
              <a:gd name="connsiteY50" fmla="*/ 2384143 h 5714396"/>
              <a:gd name="connsiteX51" fmla="*/ 5031551 w 9143698"/>
              <a:gd name="connsiteY51" fmla="*/ 2376374 h 5714396"/>
              <a:gd name="connsiteX52" fmla="*/ 5044053 w 9143698"/>
              <a:gd name="connsiteY52" fmla="*/ 2352203 h 5714396"/>
              <a:gd name="connsiteX53" fmla="*/ 5036244 w 9143698"/>
              <a:gd name="connsiteY53" fmla="*/ 2327031 h 5714396"/>
              <a:gd name="connsiteX54" fmla="*/ 5014340 w 9143698"/>
              <a:gd name="connsiteY54" fmla="*/ 2312432 h 5714396"/>
              <a:gd name="connsiteX55" fmla="*/ 5052600 w 9143698"/>
              <a:gd name="connsiteY55" fmla="*/ 2098276 h 5714396"/>
              <a:gd name="connsiteX56" fmla="*/ 5033545 w 9143698"/>
              <a:gd name="connsiteY56" fmla="*/ 2117698 h 5714396"/>
              <a:gd name="connsiteX57" fmla="*/ 5032100 w 9143698"/>
              <a:gd name="connsiteY57" fmla="*/ 2147036 h 5714396"/>
              <a:gd name="connsiteX58" fmla="*/ 5051522 w 9143698"/>
              <a:gd name="connsiteY58" fmla="*/ 2166090 h 5714396"/>
              <a:gd name="connsiteX59" fmla="*/ 5080971 w 9143698"/>
              <a:gd name="connsiteY59" fmla="*/ 2165278 h 5714396"/>
              <a:gd name="connsiteX60" fmla="*/ 5099914 w 9143698"/>
              <a:gd name="connsiteY60" fmla="*/ 2148113 h 5714396"/>
              <a:gd name="connsiteX61" fmla="*/ 5098991 w 9143698"/>
              <a:gd name="connsiteY61" fmla="*/ 2120921 h 5714396"/>
              <a:gd name="connsiteX62" fmla="*/ 5081937 w 9143698"/>
              <a:gd name="connsiteY62" fmla="*/ 2099721 h 5714396"/>
              <a:gd name="connsiteX63" fmla="*/ 5052600 w 9143698"/>
              <a:gd name="connsiteY63" fmla="*/ 2098276 h 5714396"/>
              <a:gd name="connsiteX64" fmla="*/ 5184360 w 9143698"/>
              <a:gd name="connsiteY64" fmla="*/ 1909084 h 5714396"/>
              <a:gd name="connsiteX65" fmla="*/ 5170598 w 9143698"/>
              <a:gd name="connsiteY65" fmla="*/ 1912931 h 5714396"/>
              <a:gd name="connsiteX66" fmla="*/ 5165973 w 9143698"/>
              <a:gd name="connsiteY66" fmla="*/ 1914965 h 5714396"/>
              <a:gd name="connsiteX67" fmla="*/ 5158869 w 9143698"/>
              <a:gd name="connsiteY67" fmla="*/ 1921402 h 5714396"/>
              <a:gd name="connsiteX68" fmla="*/ 5150765 w 9143698"/>
              <a:gd name="connsiteY68" fmla="*/ 1948150 h 5714396"/>
              <a:gd name="connsiteX69" fmla="*/ 5163194 w 9143698"/>
              <a:gd name="connsiteY69" fmla="*/ 1971384 h 5714396"/>
              <a:gd name="connsiteX70" fmla="*/ 5189942 w 9143698"/>
              <a:gd name="connsiteY70" fmla="*/ 1979488 h 5714396"/>
              <a:gd name="connsiteX71" fmla="*/ 5213065 w 9143698"/>
              <a:gd name="connsiteY71" fmla="*/ 1969316 h 5714396"/>
              <a:gd name="connsiteX72" fmla="*/ 5217912 w 9143698"/>
              <a:gd name="connsiteY72" fmla="*/ 1962768 h 5714396"/>
              <a:gd name="connsiteX73" fmla="*/ 5220502 w 9143698"/>
              <a:gd name="connsiteY73" fmla="*/ 1956109 h 5714396"/>
              <a:gd name="connsiteX74" fmla="*/ 5221058 w 9143698"/>
              <a:gd name="connsiteY74" fmla="*/ 1944825 h 5714396"/>
              <a:gd name="connsiteX75" fmla="*/ 5210997 w 9143698"/>
              <a:gd name="connsiteY75" fmla="*/ 1919445 h 5714396"/>
              <a:gd name="connsiteX76" fmla="*/ 5184360 w 9143698"/>
              <a:gd name="connsiteY76" fmla="*/ 1909084 h 5714396"/>
              <a:gd name="connsiteX77" fmla="*/ 6189345 w 9143698"/>
              <a:gd name="connsiteY77" fmla="*/ 1851693 h 5714396"/>
              <a:gd name="connsiteX78" fmla="*/ 6166110 w 9143698"/>
              <a:gd name="connsiteY78" fmla="*/ 1864122 h 5714396"/>
              <a:gd name="connsiteX79" fmla="*/ 6158006 w 9143698"/>
              <a:gd name="connsiteY79" fmla="*/ 1890870 h 5714396"/>
              <a:gd name="connsiteX80" fmla="*/ 6168179 w 9143698"/>
              <a:gd name="connsiteY80" fmla="*/ 1913993 h 5714396"/>
              <a:gd name="connsiteX81" fmla="*/ 6174726 w 9143698"/>
              <a:gd name="connsiteY81" fmla="*/ 1918840 h 5714396"/>
              <a:gd name="connsiteX82" fmla="*/ 6181386 w 9143698"/>
              <a:gd name="connsiteY82" fmla="*/ 1921430 h 5714396"/>
              <a:gd name="connsiteX83" fmla="*/ 6194926 w 9143698"/>
              <a:gd name="connsiteY83" fmla="*/ 1922097 h 5714396"/>
              <a:gd name="connsiteX84" fmla="*/ 6218049 w 9143698"/>
              <a:gd name="connsiteY84" fmla="*/ 1911925 h 5714396"/>
              <a:gd name="connsiteX85" fmla="*/ 6228410 w 9143698"/>
              <a:gd name="connsiteY85" fmla="*/ 1885288 h 5714396"/>
              <a:gd name="connsiteX86" fmla="*/ 6226820 w 9143698"/>
              <a:gd name="connsiteY86" fmla="*/ 1871637 h 5714396"/>
              <a:gd name="connsiteX87" fmla="*/ 6222529 w 9143698"/>
              <a:gd name="connsiteY87" fmla="*/ 1866901 h 5714396"/>
              <a:gd name="connsiteX88" fmla="*/ 6216092 w 9143698"/>
              <a:gd name="connsiteY88" fmla="*/ 1859797 h 5714396"/>
              <a:gd name="connsiteX89" fmla="*/ 6189345 w 9143698"/>
              <a:gd name="connsiteY89" fmla="*/ 1851693 h 5714396"/>
              <a:gd name="connsiteX90" fmla="*/ 6976199 w 9143698"/>
              <a:gd name="connsiteY90" fmla="*/ 1793365 h 5714396"/>
              <a:gd name="connsiteX91" fmla="*/ 5559604 w 9143698"/>
              <a:gd name="connsiteY91" fmla="*/ 3209961 h 5714396"/>
              <a:gd name="connsiteX92" fmla="*/ 6976199 w 9143698"/>
              <a:gd name="connsiteY92" fmla="*/ 4626557 h 5714396"/>
              <a:gd name="connsiteX93" fmla="*/ 8392794 w 9143698"/>
              <a:gd name="connsiteY93" fmla="*/ 3209961 h 5714396"/>
              <a:gd name="connsiteX94" fmla="*/ 6976199 w 9143698"/>
              <a:gd name="connsiteY94" fmla="*/ 1793365 h 5714396"/>
              <a:gd name="connsiteX95" fmla="*/ 5368558 w 9143698"/>
              <a:gd name="connsiteY95" fmla="*/ 1768004 h 5714396"/>
              <a:gd name="connsiteX96" fmla="*/ 5340948 w 9143698"/>
              <a:gd name="connsiteY96" fmla="*/ 1771168 h 5714396"/>
              <a:gd name="connsiteX97" fmla="*/ 5328980 w 9143698"/>
              <a:gd name="connsiteY97" fmla="*/ 1781890 h 5714396"/>
              <a:gd name="connsiteX98" fmla="*/ 5323748 w 9143698"/>
              <a:gd name="connsiteY98" fmla="*/ 1795205 h 5714396"/>
              <a:gd name="connsiteX99" fmla="*/ 5326979 w 9143698"/>
              <a:gd name="connsiteY99" fmla="*/ 1822511 h 5714396"/>
              <a:gd name="connsiteX100" fmla="*/ 5351418 w 9143698"/>
              <a:gd name="connsiteY100" fmla="*/ 1837288 h 5714396"/>
              <a:gd name="connsiteX101" fmla="*/ 5365113 w 9143698"/>
              <a:gd name="connsiteY101" fmla="*/ 1837963 h 5714396"/>
              <a:gd name="connsiteX102" fmla="*/ 5376747 w 9143698"/>
              <a:gd name="connsiteY102" fmla="*/ 1834011 h 5714396"/>
              <a:gd name="connsiteX103" fmla="*/ 5393724 w 9143698"/>
              <a:gd name="connsiteY103" fmla="*/ 1814487 h 5714396"/>
              <a:gd name="connsiteX104" fmla="*/ 5390493 w 9143698"/>
              <a:gd name="connsiteY104" fmla="*/ 1787182 h 5714396"/>
              <a:gd name="connsiteX105" fmla="*/ 5368558 w 9143698"/>
              <a:gd name="connsiteY105" fmla="*/ 1768004 h 5714396"/>
              <a:gd name="connsiteX106" fmla="*/ 5990690 w 9143698"/>
              <a:gd name="connsiteY106" fmla="*/ 1733041 h 5714396"/>
              <a:gd name="connsiteX107" fmla="*/ 5971431 w 9143698"/>
              <a:gd name="connsiteY107" fmla="*/ 1752452 h 5714396"/>
              <a:gd name="connsiteX108" fmla="*/ 5972379 w 9143698"/>
              <a:gd name="connsiteY108" fmla="*/ 1779645 h 5714396"/>
              <a:gd name="connsiteX109" fmla="*/ 5989749 w 9143698"/>
              <a:gd name="connsiteY109" fmla="*/ 1798599 h 5714396"/>
              <a:gd name="connsiteX110" fmla="*/ 6017138 w 9143698"/>
              <a:gd name="connsiteY110" fmla="*/ 1799948 h 5714396"/>
              <a:gd name="connsiteX111" fmla="*/ 6038568 w 9143698"/>
              <a:gd name="connsiteY111" fmla="*/ 1782906 h 5714396"/>
              <a:gd name="connsiteX112" fmla="*/ 6040013 w 9143698"/>
              <a:gd name="connsiteY112" fmla="*/ 1753568 h 5714396"/>
              <a:gd name="connsiteX113" fmla="*/ 6020361 w 9143698"/>
              <a:gd name="connsiteY113" fmla="*/ 1734502 h 5714396"/>
              <a:gd name="connsiteX114" fmla="*/ 5990690 w 9143698"/>
              <a:gd name="connsiteY114" fmla="*/ 1733041 h 5714396"/>
              <a:gd name="connsiteX115" fmla="*/ 5558739 w 9143698"/>
              <a:gd name="connsiteY115" fmla="*/ 1686033 h 5714396"/>
              <a:gd name="connsiteX116" fmla="*/ 5535019 w 9143698"/>
              <a:gd name="connsiteY116" fmla="*/ 1703104 h 5714396"/>
              <a:gd name="connsiteX117" fmla="*/ 5531392 w 9143698"/>
              <a:gd name="connsiteY117" fmla="*/ 1730284 h 5714396"/>
              <a:gd name="connsiteX118" fmla="*/ 5548531 w 9143698"/>
              <a:gd name="connsiteY118" fmla="*/ 1753927 h 5714396"/>
              <a:gd name="connsiteX119" fmla="*/ 5573525 w 9143698"/>
              <a:gd name="connsiteY119" fmla="*/ 1757438 h 5714396"/>
              <a:gd name="connsiteX120" fmla="*/ 5580485 w 9143698"/>
              <a:gd name="connsiteY120" fmla="*/ 1755501 h 5714396"/>
              <a:gd name="connsiteX121" fmla="*/ 5587556 w 9143698"/>
              <a:gd name="connsiteY121" fmla="*/ 1751289 h 5714396"/>
              <a:gd name="connsiteX122" fmla="*/ 5597133 w 9143698"/>
              <a:gd name="connsiteY122" fmla="*/ 1742642 h 5714396"/>
              <a:gd name="connsiteX123" fmla="*/ 5603042 w 9143698"/>
              <a:gd name="connsiteY123" fmla="*/ 1715574 h 5714396"/>
              <a:gd name="connsiteX124" fmla="*/ 5588186 w 9143698"/>
              <a:gd name="connsiteY124" fmla="*/ 1692044 h 5714396"/>
              <a:gd name="connsiteX125" fmla="*/ 5574715 w 9143698"/>
              <a:gd name="connsiteY125" fmla="*/ 1686820 h 5714396"/>
              <a:gd name="connsiteX126" fmla="*/ 5565586 w 9143698"/>
              <a:gd name="connsiteY126" fmla="*/ 1686371 h 5714396"/>
              <a:gd name="connsiteX127" fmla="*/ 5558739 w 9143698"/>
              <a:gd name="connsiteY127" fmla="*/ 1686033 h 5714396"/>
              <a:gd name="connsiteX128" fmla="*/ 5793794 w 9143698"/>
              <a:gd name="connsiteY128" fmla="*/ 1673008 h 5714396"/>
              <a:gd name="connsiteX129" fmla="*/ 5765945 w 9143698"/>
              <a:gd name="connsiteY129" fmla="*/ 1682948 h 5714396"/>
              <a:gd name="connsiteX130" fmla="*/ 5753351 w 9143698"/>
              <a:gd name="connsiteY130" fmla="*/ 1707212 h 5714396"/>
              <a:gd name="connsiteX131" fmla="*/ 5763500 w 9143698"/>
              <a:gd name="connsiteY131" fmla="*/ 1732596 h 5714396"/>
              <a:gd name="connsiteX132" fmla="*/ 5785688 w 9143698"/>
              <a:gd name="connsiteY132" fmla="*/ 1745000 h 5714396"/>
              <a:gd name="connsiteX133" fmla="*/ 5811151 w 9143698"/>
              <a:gd name="connsiteY133" fmla="*/ 1737205 h 5714396"/>
              <a:gd name="connsiteX134" fmla="*/ 5826020 w 9143698"/>
              <a:gd name="connsiteY134" fmla="*/ 1713053 h 5714396"/>
              <a:gd name="connsiteX135" fmla="*/ 5818145 w 9143698"/>
              <a:gd name="connsiteY135" fmla="*/ 1687781 h 5714396"/>
              <a:gd name="connsiteX136" fmla="*/ 5793794 w 9143698"/>
              <a:gd name="connsiteY136" fmla="*/ 1673008 h 5714396"/>
              <a:gd name="connsiteX137" fmla="*/ 0 w 9143698"/>
              <a:gd name="connsiteY137" fmla="*/ 0 h 5714396"/>
              <a:gd name="connsiteX138" fmla="*/ 9143698 w 9143698"/>
              <a:gd name="connsiteY138" fmla="*/ 0 h 5714396"/>
              <a:gd name="connsiteX139" fmla="*/ 9143698 w 9143698"/>
              <a:gd name="connsiteY139" fmla="*/ 5714396 h 5714396"/>
              <a:gd name="connsiteX140" fmla="*/ 0 w 9143698"/>
              <a:gd name="connsiteY140" fmla="*/ 5714396 h 57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9143698" h="5714396">
                <a:moveTo>
                  <a:pt x="5419564" y="3039331"/>
                </a:moveTo>
                <a:cubicBezTo>
                  <a:pt x="5410355" y="3041139"/>
                  <a:pt x="5403199" y="3047574"/>
                  <a:pt x="5398205" y="3056376"/>
                </a:cubicBezTo>
                <a:cubicBezTo>
                  <a:pt x="5395486" y="3065291"/>
                  <a:pt x="5394930" y="3076575"/>
                  <a:pt x="5396760" y="3085714"/>
                </a:cubicBezTo>
                <a:cubicBezTo>
                  <a:pt x="5400976" y="3092709"/>
                  <a:pt x="5407354" y="3102072"/>
                  <a:pt x="5416340" y="3104776"/>
                </a:cubicBezTo>
                <a:cubicBezTo>
                  <a:pt x="5427490" y="3109850"/>
                  <a:pt x="5436587" y="3110298"/>
                  <a:pt x="5445907" y="3106233"/>
                </a:cubicBezTo>
                <a:cubicBezTo>
                  <a:pt x="5455227" y="3102167"/>
                  <a:pt x="5462383" y="3095733"/>
                  <a:pt x="5465102" y="3086818"/>
                </a:cubicBezTo>
                <a:cubicBezTo>
                  <a:pt x="5467821" y="3077903"/>
                  <a:pt x="5468377" y="3066619"/>
                  <a:pt x="5464162" y="3059625"/>
                </a:cubicBezTo>
                <a:cubicBezTo>
                  <a:pt x="5462332" y="3050486"/>
                  <a:pt x="5455842" y="3043380"/>
                  <a:pt x="5446856" y="3040675"/>
                </a:cubicBezTo>
                <a:cubicBezTo>
                  <a:pt x="5437981" y="3035713"/>
                  <a:pt x="5428883" y="3035265"/>
                  <a:pt x="5419564" y="3039331"/>
                </a:cubicBezTo>
                <a:close/>
                <a:moveTo>
                  <a:pt x="5243856" y="2917284"/>
                </a:moveTo>
                <a:cubicBezTo>
                  <a:pt x="5234829" y="2916840"/>
                  <a:pt x="5225580" y="2920909"/>
                  <a:pt x="5218476" y="2927346"/>
                </a:cubicBezTo>
                <a:cubicBezTo>
                  <a:pt x="5211373" y="2933782"/>
                  <a:pt x="5206303" y="2944844"/>
                  <a:pt x="5208115" y="2953982"/>
                </a:cubicBezTo>
                <a:cubicBezTo>
                  <a:pt x="5207893" y="2958495"/>
                  <a:pt x="5209928" y="2963120"/>
                  <a:pt x="5211962" y="2967745"/>
                </a:cubicBezTo>
                <a:cubicBezTo>
                  <a:pt x="5211851" y="2970001"/>
                  <a:pt x="5213996" y="2972369"/>
                  <a:pt x="5213885" y="2974626"/>
                </a:cubicBezTo>
                <a:cubicBezTo>
                  <a:pt x="5216142" y="2974737"/>
                  <a:pt x="5218288" y="2977105"/>
                  <a:pt x="5220433" y="2979473"/>
                </a:cubicBezTo>
                <a:cubicBezTo>
                  <a:pt x="5226870" y="2986577"/>
                  <a:pt x="5238043" y="2989389"/>
                  <a:pt x="5247181" y="2987577"/>
                </a:cubicBezTo>
                <a:cubicBezTo>
                  <a:pt x="5256208" y="2988022"/>
                  <a:pt x="5265457" y="2983953"/>
                  <a:pt x="5270415" y="2975148"/>
                </a:cubicBezTo>
                <a:cubicBezTo>
                  <a:pt x="5277519" y="2968711"/>
                  <a:pt x="5280331" y="2957539"/>
                  <a:pt x="5278519" y="2948401"/>
                </a:cubicBezTo>
                <a:cubicBezTo>
                  <a:pt x="5278964" y="2939374"/>
                  <a:pt x="5274784" y="2932381"/>
                  <a:pt x="5268347" y="2925277"/>
                </a:cubicBezTo>
                <a:cubicBezTo>
                  <a:pt x="5266201" y="2922909"/>
                  <a:pt x="5263945" y="2922798"/>
                  <a:pt x="5261799" y="2920430"/>
                </a:cubicBezTo>
                <a:cubicBezTo>
                  <a:pt x="5259542" y="2920319"/>
                  <a:pt x="5257397" y="2917951"/>
                  <a:pt x="5257397" y="2917951"/>
                </a:cubicBezTo>
                <a:cubicBezTo>
                  <a:pt x="5252883" y="2917729"/>
                  <a:pt x="5248481" y="2915250"/>
                  <a:pt x="5243856" y="2917284"/>
                </a:cubicBezTo>
                <a:close/>
                <a:moveTo>
                  <a:pt x="5113518" y="2744592"/>
                </a:moveTo>
                <a:cubicBezTo>
                  <a:pt x="5104602" y="2741891"/>
                  <a:pt x="5093207" y="2743592"/>
                  <a:pt x="5086215" y="2747772"/>
                </a:cubicBezTo>
                <a:cubicBezTo>
                  <a:pt x="5076965" y="2751841"/>
                  <a:pt x="5069751" y="2760534"/>
                  <a:pt x="5067049" y="2769450"/>
                </a:cubicBezTo>
                <a:cubicBezTo>
                  <a:pt x="5064348" y="2778366"/>
                  <a:pt x="5066160" y="2787504"/>
                  <a:pt x="5072486" y="2796865"/>
                </a:cubicBezTo>
                <a:cubicBezTo>
                  <a:pt x="5074520" y="2801489"/>
                  <a:pt x="5076555" y="2806114"/>
                  <a:pt x="5080957" y="2808593"/>
                </a:cubicBezTo>
                <a:cubicBezTo>
                  <a:pt x="5085359" y="2811072"/>
                  <a:pt x="5089762" y="2813551"/>
                  <a:pt x="5094275" y="2813773"/>
                </a:cubicBezTo>
                <a:cubicBezTo>
                  <a:pt x="5103191" y="2816475"/>
                  <a:pt x="5112329" y="2814663"/>
                  <a:pt x="5121578" y="2810594"/>
                </a:cubicBezTo>
                <a:cubicBezTo>
                  <a:pt x="5130939" y="2804268"/>
                  <a:pt x="5135897" y="2795463"/>
                  <a:pt x="5138598" y="2786547"/>
                </a:cubicBezTo>
                <a:cubicBezTo>
                  <a:pt x="5138821" y="2782034"/>
                  <a:pt x="5139043" y="2777520"/>
                  <a:pt x="5139265" y="2773007"/>
                </a:cubicBezTo>
                <a:cubicBezTo>
                  <a:pt x="5137231" y="2768382"/>
                  <a:pt x="5137453" y="2763869"/>
                  <a:pt x="5133051" y="2761390"/>
                </a:cubicBezTo>
                <a:cubicBezTo>
                  <a:pt x="5128982" y="2752140"/>
                  <a:pt x="5122434" y="2747294"/>
                  <a:pt x="5113518" y="2744592"/>
                </a:cubicBezTo>
                <a:close/>
                <a:moveTo>
                  <a:pt x="5014606" y="2535274"/>
                </a:moveTo>
                <a:cubicBezTo>
                  <a:pt x="5005397" y="2537083"/>
                  <a:pt x="4995966" y="2543405"/>
                  <a:pt x="4991084" y="2549951"/>
                </a:cubicBezTo>
                <a:cubicBezTo>
                  <a:pt x="4988587" y="2554352"/>
                  <a:pt x="4986091" y="2558754"/>
                  <a:pt x="4985868" y="2563267"/>
                </a:cubicBezTo>
                <a:cubicBezTo>
                  <a:pt x="4985757" y="2565524"/>
                  <a:pt x="4985535" y="2570038"/>
                  <a:pt x="4985424" y="2572294"/>
                </a:cubicBezTo>
                <a:cubicBezTo>
                  <a:pt x="4985312" y="2574551"/>
                  <a:pt x="4985201" y="2576808"/>
                  <a:pt x="4985090" y="2579065"/>
                </a:cubicBezTo>
                <a:cubicBezTo>
                  <a:pt x="4989194" y="2588316"/>
                  <a:pt x="4995573" y="2597679"/>
                  <a:pt x="5002174" y="2602528"/>
                </a:cubicBezTo>
                <a:cubicBezTo>
                  <a:pt x="5011049" y="2607490"/>
                  <a:pt x="5020146" y="2607938"/>
                  <a:pt x="5029355" y="2606129"/>
                </a:cubicBezTo>
                <a:cubicBezTo>
                  <a:pt x="5040838" y="2604433"/>
                  <a:pt x="5047994" y="2597998"/>
                  <a:pt x="5052988" y="2589195"/>
                </a:cubicBezTo>
                <a:cubicBezTo>
                  <a:pt x="5057870" y="2582649"/>
                  <a:pt x="5058315" y="2573622"/>
                  <a:pt x="5056485" y="2564483"/>
                </a:cubicBezTo>
                <a:cubicBezTo>
                  <a:pt x="5056596" y="2562227"/>
                  <a:pt x="5056707" y="2559970"/>
                  <a:pt x="5054544" y="2557601"/>
                </a:cubicBezTo>
                <a:cubicBezTo>
                  <a:pt x="5054655" y="2555344"/>
                  <a:pt x="5052492" y="2552975"/>
                  <a:pt x="5052603" y="2550719"/>
                </a:cubicBezTo>
                <a:cubicBezTo>
                  <a:pt x="5048165" y="2548238"/>
                  <a:pt x="5046113" y="2543612"/>
                  <a:pt x="5041676" y="2541132"/>
                </a:cubicBezTo>
                <a:cubicBezTo>
                  <a:pt x="5035075" y="2536282"/>
                  <a:pt x="5023814" y="2533465"/>
                  <a:pt x="5014606" y="2535274"/>
                </a:cubicBezTo>
                <a:close/>
                <a:moveTo>
                  <a:pt x="5014340" y="2312432"/>
                </a:moveTo>
                <a:cubicBezTo>
                  <a:pt x="5003057" y="2311877"/>
                  <a:pt x="4993919" y="2313680"/>
                  <a:pt x="4986816" y="2320090"/>
                </a:cubicBezTo>
                <a:cubicBezTo>
                  <a:pt x="4979714" y="2326500"/>
                  <a:pt x="4974758" y="2335270"/>
                  <a:pt x="4972058" y="2344151"/>
                </a:cubicBezTo>
                <a:cubicBezTo>
                  <a:pt x="4971505" y="2355390"/>
                  <a:pt x="4975575" y="2364604"/>
                  <a:pt x="4982013" y="2371681"/>
                </a:cubicBezTo>
                <a:cubicBezTo>
                  <a:pt x="4988451" y="2378758"/>
                  <a:pt x="4997257" y="2383698"/>
                  <a:pt x="5006284" y="2384143"/>
                </a:cubicBezTo>
                <a:cubicBezTo>
                  <a:pt x="5015311" y="2384588"/>
                  <a:pt x="5024559" y="2380536"/>
                  <a:pt x="5031551" y="2376374"/>
                </a:cubicBezTo>
                <a:cubicBezTo>
                  <a:pt x="5038653" y="2369964"/>
                  <a:pt x="5043610" y="2361194"/>
                  <a:pt x="5044053" y="2352203"/>
                </a:cubicBezTo>
                <a:cubicBezTo>
                  <a:pt x="5046752" y="2343322"/>
                  <a:pt x="5042682" y="2334108"/>
                  <a:pt x="5036244" y="2327031"/>
                </a:cubicBezTo>
                <a:cubicBezTo>
                  <a:pt x="5032062" y="2320065"/>
                  <a:pt x="5023257" y="2315125"/>
                  <a:pt x="5014340" y="2312432"/>
                </a:cubicBezTo>
                <a:close/>
                <a:moveTo>
                  <a:pt x="5052600" y="2098276"/>
                </a:moveTo>
                <a:cubicBezTo>
                  <a:pt x="5045607" y="2102456"/>
                  <a:pt x="5036247" y="2108782"/>
                  <a:pt x="5033545" y="2117698"/>
                </a:cubicBezTo>
                <a:cubicBezTo>
                  <a:pt x="5028587" y="2126503"/>
                  <a:pt x="5028031" y="2137786"/>
                  <a:pt x="5032100" y="2147036"/>
                </a:cubicBezTo>
                <a:cubicBezTo>
                  <a:pt x="5036169" y="2156285"/>
                  <a:pt x="5042606" y="2163389"/>
                  <a:pt x="5051522" y="2166090"/>
                </a:cubicBezTo>
                <a:cubicBezTo>
                  <a:pt x="5062694" y="2168902"/>
                  <a:pt x="5071721" y="2169347"/>
                  <a:pt x="5080971" y="2165278"/>
                </a:cubicBezTo>
                <a:cubicBezTo>
                  <a:pt x="5087963" y="2161098"/>
                  <a:pt x="5095067" y="2154661"/>
                  <a:pt x="5099914" y="2148113"/>
                </a:cubicBezTo>
                <a:cubicBezTo>
                  <a:pt x="5102615" y="2139197"/>
                  <a:pt x="5103060" y="2130170"/>
                  <a:pt x="5098991" y="2120921"/>
                </a:cubicBezTo>
                <a:cubicBezTo>
                  <a:pt x="5097179" y="2111783"/>
                  <a:pt x="5090742" y="2104679"/>
                  <a:pt x="5081937" y="2099721"/>
                </a:cubicBezTo>
                <a:cubicBezTo>
                  <a:pt x="5073133" y="2094763"/>
                  <a:pt x="5061849" y="2094207"/>
                  <a:pt x="5052600" y="2098276"/>
                </a:cubicBezTo>
                <a:close/>
                <a:moveTo>
                  <a:pt x="5184360" y="1909084"/>
                </a:moveTo>
                <a:cubicBezTo>
                  <a:pt x="5179847" y="1908862"/>
                  <a:pt x="5175222" y="1910896"/>
                  <a:pt x="5170598" y="1912931"/>
                </a:cubicBezTo>
                <a:cubicBezTo>
                  <a:pt x="5168341" y="1912820"/>
                  <a:pt x="5165973" y="1914965"/>
                  <a:pt x="5165973" y="1914965"/>
                </a:cubicBezTo>
                <a:cubicBezTo>
                  <a:pt x="5163605" y="1917111"/>
                  <a:pt x="5161237" y="1919256"/>
                  <a:pt x="5158869" y="1921402"/>
                </a:cubicBezTo>
                <a:cubicBezTo>
                  <a:pt x="5151766" y="1927839"/>
                  <a:pt x="5148953" y="1939012"/>
                  <a:pt x="5150765" y="1948150"/>
                </a:cubicBezTo>
                <a:cubicBezTo>
                  <a:pt x="5150321" y="1957177"/>
                  <a:pt x="5154390" y="1966426"/>
                  <a:pt x="5163194" y="1971384"/>
                </a:cubicBezTo>
                <a:cubicBezTo>
                  <a:pt x="5171888" y="1978599"/>
                  <a:pt x="5180804" y="1981300"/>
                  <a:pt x="5189942" y="1979488"/>
                </a:cubicBezTo>
                <a:cubicBezTo>
                  <a:pt x="5198969" y="1979933"/>
                  <a:pt x="5208218" y="1975864"/>
                  <a:pt x="5213065" y="1969316"/>
                </a:cubicBezTo>
                <a:cubicBezTo>
                  <a:pt x="5215433" y="1967170"/>
                  <a:pt x="5215544" y="1964914"/>
                  <a:pt x="5217912" y="1962768"/>
                </a:cubicBezTo>
                <a:cubicBezTo>
                  <a:pt x="5218023" y="1960511"/>
                  <a:pt x="5220391" y="1958366"/>
                  <a:pt x="5220502" y="1956109"/>
                </a:cubicBezTo>
                <a:cubicBezTo>
                  <a:pt x="5220613" y="1953852"/>
                  <a:pt x="5223092" y="1949450"/>
                  <a:pt x="5221058" y="1944825"/>
                </a:cubicBezTo>
                <a:cubicBezTo>
                  <a:pt x="5221503" y="1935798"/>
                  <a:pt x="5217434" y="1926549"/>
                  <a:pt x="5210997" y="1919445"/>
                </a:cubicBezTo>
                <a:cubicBezTo>
                  <a:pt x="5204560" y="1912341"/>
                  <a:pt x="5195755" y="1907383"/>
                  <a:pt x="5184360" y="1909084"/>
                </a:cubicBezTo>
                <a:close/>
                <a:moveTo>
                  <a:pt x="6189345" y="1851693"/>
                </a:moveTo>
                <a:cubicBezTo>
                  <a:pt x="6180318" y="1851248"/>
                  <a:pt x="6171068" y="1855317"/>
                  <a:pt x="6166110" y="1864122"/>
                </a:cubicBezTo>
                <a:cubicBezTo>
                  <a:pt x="6159007" y="1870559"/>
                  <a:pt x="6156194" y="1881731"/>
                  <a:pt x="6158006" y="1890870"/>
                </a:cubicBezTo>
                <a:cubicBezTo>
                  <a:pt x="6157562" y="1899897"/>
                  <a:pt x="6161742" y="1906889"/>
                  <a:pt x="6168179" y="1913993"/>
                </a:cubicBezTo>
                <a:cubicBezTo>
                  <a:pt x="6170324" y="1916361"/>
                  <a:pt x="6172581" y="1916472"/>
                  <a:pt x="6174726" y="1918840"/>
                </a:cubicBezTo>
                <a:cubicBezTo>
                  <a:pt x="6176983" y="1918951"/>
                  <a:pt x="6179129" y="1921319"/>
                  <a:pt x="6181386" y="1921430"/>
                </a:cubicBezTo>
                <a:cubicBezTo>
                  <a:pt x="6185899" y="1921652"/>
                  <a:pt x="6190301" y="1924131"/>
                  <a:pt x="6194926" y="1922097"/>
                </a:cubicBezTo>
                <a:cubicBezTo>
                  <a:pt x="6203953" y="1922542"/>
                  <a:pt x="6213202" y="1918473"/>
                  <a:pt x="6218049" y="1911925"/>
                </a:cubicBezTo>
                <a:cubicBezTo>
                  <a:pt x="6225153" y="1905488"/>
                  <a:pt x="6230222" y="1894427"/>
                  <a:pt x="6228410" y="1885288"/>
                </a:cubicBezTo>
                <a:cubicBezTo>
                  <a:pt x="6228632" y="1880775"/>
                  <a:pt x="6228855" y="1876261"/>
                  <a:pt x="6226820" y="1871637"/>
                </a:cubicBezTo>
                <a:cubicBezTo>
                  <a:pt x="6224675" y="1869269"/>
                  <a:pt x="6224786" y="1867012"/>
                  <a:pt x="6222529" y="1866901"/>
                </a:cubicBezTo>
                <a:cubicBezTo>
                  <a:pt x="6220383" y="1864533"/>
                  <a:pt x="6218238" y="1862165"/>
                  <a:pt x="6216092" y="1859797"/>
                </a:cubicBezTo>
                <a:cubicBezTo>
                  <a:pt x="6209655" y="1852694"/>
                  <a:pt x="6198483" y="1849881"/>
                  <a:pt x="6189345" y="1851693"/>
                </a:cubicBezTo>
                <a:close/>
                <a:moveTo>
                  <a:pt x="6976199" y="1793365"/>
                </a:moveTo>
                <a:cubicBezTo>
                  <a:pt x="6193835" y="1793365"/>
                  <a:pt x="5559604" y="2427597"/>
                  <a:pt x="5559604" y="3209961"/>
                </a:cubicBezTo>
                <a:cubicBezTo>
                  <a:pt x="5559604" y="3992325"/>
                  <a:pt x="6193835" y="4626557"/>
                  <a:pt x="6976199" y="4626557"/>
                </a:cubicBezTo>
                <a:cubicBezTo>
                  <a:pt x="7758563" y="4626557"/>
                  <a:pt x="8392794" y="3992325"/>
                  <a:pt x="8392794" y="3209961"/>
                </a:cubicBezTo>
                <a:cubicBezTo>
                  <a:pt x="8392794" y="2427597"/>
                  <a:pt x="7758563" y="1793365"/>
                  <a:pt x="6976199" y="1793365"/>
                </a:cubicBezTo>
                <a:close/>
                <a:moveTo>
                  <a:pt x="5368558" y="1768004"/>
                </a:moveTo>
                <a:cubicBezTo>
                  <a:pt x="5359540" y="1765297"/>
                  <a:pt x="5350299" y="1767104"/>
                  <a:pt x="5340948" y="1771168"/>
                </a:cubicBezTo>
                <a:cubicBezTo>
                  <a:pt x="5336160" y="1775457"/>
                  <a:pt x="5331485" y="1777489"/>
                  <a:pt x="5328980" y="1781890"/>
                </a:cubicBezTo>
                <a:cubicBezTo>
                  <a:pt x="5326475" y="1786291"/>
                  <a:pt x="5323970" y="1790692"/>
                  <a:pt x="5323748" y="1795205"/>
                </a:cubicBezTo>
                <a:cubicBezTo>
                  <a:pt x="5321021" y="1804120"/>
                  <a:pt x="5322859" y="1813259"/>
                  <a:pt x="5326979" y="1822511"/>
                </a:cubicBezTo>
                <a:cubicBezTo>
                  <a:pt x="5333493" y="1829619"/>
                  <a:pt x="5342289" y="1836839"/>
                  <a:pt x="5351418" y="1837288"/>
                </a:cubicBezTo>
                <a:cubicBezTo>
                  <a:pt x="5355872" y="1839770"/>
                  <a:pt x="5360437" y="1839995"/>
                  <a:pt x="5365113" y="1837963"/>
                </a:cubicBezTo>
                <a:cubicBezTo>
                  <a:pt x="5369678" y="1838187"/>
                  <a:pt x="5374353" y="1836156"/>
                  <a:pt x="5376747" y="1834011"/>
                </a:cubicBezTo>
                <a:cubicBezTo>
                  <a:pt x="5386099" y="1829947"/>
                  <a:pt x="5391108" y="1821145"/>
                  <a:pt x="5393724" y="1814487"/>
                </a:cubicBezTo>
                <a:cubicBezTo>
                  <a:pt x="5396451" y="1805573"/>
                  <a:pt x="5394724" y="1794177"/>
                  <a:pt x="5390493" y="1787182"/>
                </a:cubicBezTo>
                <a:cubicBezTo>
                  <a:pt x="5386373" y="1777930"/>
                  <a:pt x="5377577" y="1770710"/>
                  <a:pt x="5368558" y="1768004"/>
                </a:cubicBezTo>
                <a:close/>
                <a:moveTo>
                  <a:pt x="5990690" y="1733041"/>
                </a:moveTo>
                <a:cubicBezTo>
                  <a:pt x="5981338" y="1737105"/>
                  <a:pt x="5976440" y="1743650"/>
                  <a:pt x="5971431" y="1752452"/>
                </a:cubicBezTo>
                <a:cubicBezTo>
                  <a:pt x="5968704" y="1761367"/>
                  <a:pt x="5968148" y="1772651"/>
                  <a:pt x="5972379" y="1779645"/>
                </a:cubicBezTo>
                <a:cubicBezTo>
                  <a:pt x="5976499" y="1788897"/>
                  <a:pt x="5983013" y="1796005"/>
                  <a:pt x="5989749" y="1798599"/>
                </a:cubicBezTo>
                <a:cubicBezTo>
                  <a:pt x="5998656" y="1803562"/>
                  <a:pt x="6010068" y="1804124"/>
                  <a:pt x="6017138" y="1799948"/>
                </a:cubicBezTo>
                <a:cubicBezTo>
                  <a:pt x="6026378" y="1798141"/>
                  <a:pt x="6033559" y="1791708"/>
                  <a:pt x="6038568" y="1782906"/>
                </a:cubicBezTo>
                <a:cubicBezTo>
                  <a:pt x="6043578" y="1774103"/>
                  <a:pt x="6044133" y="1762820"/>
                  <a:pt x="6040013" y="1753568"/>
                </a:cubicBezTo>
                <a:cubicBezTo>
                  <a:pt x="6035782" y="1746573"/>
                  <a:pt x="6029379" y="1737208"/>
                  <a:pt x="6020361" y="1734502"/>
                </a:cubicBezTo>
                <a:cubicBezTo>
                  <a:pt x="6011454" y="1729539"/>
                  <a:pt x="6000042" y="1728977"/>
                  <a:pt x="5990690" y="1733041"/>
                </a:cubicBezTo>
                <a:close/>
                <a:moveTo>
                  <a:pt x="5558739" y="1686033"/>
                </a:moveTo>
                <a:cubicBezTo>
                  <a:pt x="5549385" y="1690132"/>
                  <a:pt x="5540032" y="1694231"/>
                  <a:pt x="5535019" y="1703104"/>
                </a:cubicBezTo>
                <a:cubicBezTo>
                  <a:pt x="5530006" y="1711977"/>
                  <a:pt x="5529558" y="1721074"/>
                  <a:pt x="5531392" y="1730284"/>
                </a:cubicBezTo>
                <a:cubicBezTo>
                  <a:pt x="5533227" y="1739494"/>
                  <a:pt x="5539626" y="1748929"/>
                  <a:pt x="5548531" y="1753927"/>
                </a:cubicBezTo>
                <a:cubicBezTo>
                  <a:pt x="5555154" y="1758813"/>
                  <a:pt x="5564284" y="1759263"/>
                  <a:pt x="5573525" y="1757438"/>
                </a:cubicBezTo>
                <a:cubicBezTo>
                  <a:pt x="5575808" y="1757551"/>
                  <a:pt x="5578202" y="1755388"/>
                  <a:pt x="5580485" y="1755501"/>
                </a:cubicBezTo>
                <a:cubicBezTo>
                  <a:pt x="5582767" y="1755613"/>
                  <a:pt x="5585161" y="1753451"/>
                  <a:pt x="5587556" y="1751289"/>
                </a:cubicBezTo>
                <a:cubicBezTo>
                  <a:pt x="5589950" y="1749127"/>
                  <a:pt x="5594627" y="1747078"/>
                  <a:pt x="5597133" y="1742642"/>
                </a:cubicBezTo>
                <a:cubicBezTo>
                  <a:pt x="5602034" y="1736043"/>
                  <a:pt x="5604877" y="1724784"/>
                  <a:pt x="5603042" y="1715574"/>
                </a:cubicBezTo>
                <a:cubicBezTo>
                  <a:pt x="5601208" y="1706364"/>
                  <a:pt x="5594809" y="1696930"/>
                  <a:pt x="5588186" y="1692044"/>
                </a:cubicBezTo>
                <a:cubicBezTo>
                  <a:pt x="5583733" y="1689544"/>
                  <a:pt x="5579280" y="1687045"/>
                  <a:pt x="5574715" y="1686820"/>
                </a:cubicBezTo>
                <a:cubicBezTo>
                  <a:pt x="5572433" y="1686708"/>
                  <a:pt x="5570151" y="1686595"/>
                  <a:pt x="5565586" y="1686371"/>
                </a:cubicBezTo>
                <a:cubicBezTo>
                  <a:pt x="5563304" y="1686258"/>
                  <a:pt x="5561021" y="1686146"/>
                  <a:pt x="5558739" y="1686033"/>
                </a:cubicBezTo>
                <a:close/>
                <a:moveTo>
                  <a:pt x="5793794" y="1673008"/>
                </a:moveTo>
                <a:cubicBezTo>
                  <a:pt x="5782422" y="1672448"/>
                  <a:pt x="5773102" y="1676514"/>
                  <a:pt x="5765945" y="1682948"/>
                </a:cubicBezTo>
                <a:cubicBezTo>
                  <a:pt x="5758789" y="1689382"/>
                  <a:pt x="5753907" y="1695928"/>
                  <a:pt x="5753351" y="1707212"/>
                </a:cubicBezTo>
                <a:cubicBezTo>
                  <a:pt x="5752906" y="1716239"/>
                  <a:pt x="5757010" y="1725490"/>
                  <a:pt x="5763500" y="1732596"/>
                </a:cubicBezTo>
                <a:cubicBezTo>
                  <a:pt x="5767715" y="1739591"/>
                  <a:pt x="5776591" y="1744552"/>
                  <a:pt x="5785688" y="1745000"/>
                </a:cubicBezTo>
                <a:cubicBezTo>
                  <a:pt x="5794674" y="1747705"/>
                  <a:pt x="5803994" y="1743640"/>
                  <a:pt x="5811151" y="1737205"/>
                </a:cubicBezTo>
                <a:cubicBezTo>
                  <a:pt x="5818196" y="1733028"/>
                  <a:pt x="5823189" y="1724225"/>
                  <a:pt x="5826020" y="1713053"/>
                </a:cubicBezTo>
                <a:cubicBezTo>
                  <a:pt x="5826464" y="1704026"/>
                  <a:pt x="5824634" y="1694887"/>
                  <a:pt x="5818145" y="1687781"/>
                </a:cubicBezTo>
                <a:cubicBezTo>
                  <a:pt x="5811655" y="1680675"/>
                  <a:pt x="5802780" y="1675713"/>
                  <a:pt x="5793794" y="1673008"/>
                </a:cubicBezTo>
                <a:close/>
                <a:moveTo>
                  <a:pt x="0" y="0"/>
                </a:moveTo>
                <a:lnTo>
                  <a:pt x="9143698" y="0"/>
                </a:lnTo>
                <a:lnTo>
                  <a:pt x="9143698" y="5714396"/>
                </a:lnTo>
                <a:lnTo>
                  <a:pt x="0" y="5714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11"/>
          </p:nvPr>
        </p:nvSpPr>
        <p:spPr>
          <a:xfrm flipH="1">
            <a:off x="775551" y="1636301"/>
            <a:ext cx="2790540" cy="2513923"/>
          </a:xfrm>
          <a:prstGeom prst="ellipse">
            <a:avLst/>
          </a:prstGeom>
          <a:noFill/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20" spc="90" baseline="0">
                <a:solidFill>
                  <a:schemeClr val="tx2"/>
                </a:solidFill>
              </a:defRPr>
            </a:lvl1pPr>
            <a:lvl2pPr marL="242997" indent="-154303" algn="ctr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  <a:defRPr sz="1620" spc="90" baseline="0"/>
            </a:lvl2pPr>
            <a:lvl3pPr marL="654474" indent="-154303" algn="ctr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defRPr sz="1620" b="1" spc="90" baseline="0"/>
            </a:lvl3pPr>
            <a:lvl4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360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1"/>
          <p:cNvSpPr/>
          <p:nvPr userDrawn="1"/>
        </p:nvSpPr>
        <p:spPr>
          <a:xfrm>
            <a:off x="0" y="0"/>
            <a:ext cx="3663760" cy="5143500"/>
          </a:xfrm>
          <a:custGeom>
            <a:avLst/>
            <a:gdLst>
              <a:gd name="connsiteX0" fmla="*/ 0 w 3663760"/>
              <a:gd name="connsiteY0" fmla="*/ 0 h 5715000"/>
              <a:gd name="connsiteX1" fmla="*/ 3108666 w 3663760"/>
              <a:gd name="connsiteY1" fmla="*/ 0 h 5715000"/>
              <a:gd name="connsiteX2" fmla="*/ 3208384 w 3663760"/>
              <a:gd name="connsiteY2" fmla="*/ 252908 h 5715000"/>
              <a:gd name="connsiteX3" fmla="*/ 3663760 w 3663760"/>
              <a:gd name="connsiteY3" fmla="*/ 2833231 h 5715000"/>
              <a:gd name="connsiteX4" fmla="*/ 3208384 w 3663760"/>
              <a:gd name="connsiteY4" fmla="*/ 5413554 h 5715000"/>
              <a:gd name="connsiteX5" fmla="*/ 3089528 w 3663760"/>
              <a:gd name="connsiteY5" fmla="*/ 5715000 h 5715000"/>
              <a:gd name="connsiteX6" fmla="*/ 0 w 3663760"/>
              <a:gd name="connsiteY6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3760" h="5715000">
                <a:moveTo>
                  <a:pt x="0" y="0"/>
                </a:moveTo>
                <a:lnTo>
                  <a:pt x="3108666" y="0"/>
                </a:lnTo>
                <a:lnTo>
                  <a:pt x="3208384" y="252908"/>
                </a:lnTo>
                <a:cubicBezTo>
                  <a:pt x="3502983" y="1057494"/>
                  <a:pt x="3663760" y="1926587"/>
                  <a:pt x="3663760" y="2833231"/>
                </a:cubicBezTo>
                <a:cubicBezTo>
                  <a:pt x="3663760" y="3739876"/>
                  <a:pt x="3502983" y="4608969"/>
                  <a:pt x="3208384" y="5413554"/>
                </a:cubicBezTo>
                <a:lnTo>
                  <a:pt x="3089528" y="571500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630">
                <a:solidFill>
                  <a:srgbClr val="FFFFFF"/>
                </a:solidFill>
              </a:rPr>
              <a:t>        </a:t>
            </a:r>
          </a:p>
        </p:txBody>
      </p:sp>
      <p:sp>
        <p:nvSpPr>
          <p:cNvPr id="70" name="Picture Placeholder 69"/>
          <p:cNvSpPr>
            <a:spLocks noGrp="1"/>
          </p:cNvSpPr>
          <p:nvPr>
            <p:ph type="pic" sz="quarter" idx="10" hasCustomPrompt="1"/>
          </p:nvPr>
        </p:nvSpPr>
        <p:spPr>
          <a:xfrm>
            <a:off x="3058631" y="0"/>
            <a:ext cx="6085371" cy="5143500"/>
          </a:xfrm>
          <a:custGeom>
            <a:avLst/>
            <a:gdLst>
              <a:gd name="connsiteX0" fmla="*/ 5746805 w 6085371"/>
              <a:gd name="connsiteY0" fmla="*/ 4506696 h 5715000"/>
              <a:gd name="connsiteX1" fmla="*/ 5632944 w 6085371"/>
              <a:gd name="connsiteY1" fmla="*/ 4620557 h 5715000"/>
              <a:gd name="connsiteX2" fmla="*/ 5746805 w 6085371"/>
              <a:gd name="connsiteY2" fmla="*/ 4734418 h 5715000"/>
              <a:gd name="connsiteX3" fmla="*/ 5860666 w 6085371"/>
              <a:gd name="connsiteY3" fmla="*/ 4620557 h 5715000"/>
              <a:gd name="connsiteX4" fmla="*/ 5746805 w 6085371"/>
              <a:gd name="connsiteY4" fmla="*/ 4506696 h 5715000"/>
              <a:gd name="connsiteX5" fmla="*/ 5022038 w 6085371"/>
              <a:gd name="connsiteY5" fmla="*/ 4506696 h 5715000"/>
              <a:gd name="connsiteX6" fmla="*/ 4908177 w 6085371"/>
              <a:gd name="connsiteY6" fmla="*/ 4620557 h 5715000"/>
              <a:gd name="connsiteX7" fmla="*/ 5022038 w 6085371"/>
              <a:gd name="connsiteY7" fmla="*/ 4734418 h 5715000"/>
              <a:gd name="connsiteX8" fmla="*/ 5135899 w 6085371"/>
              <a:gd name="connsiteY8" fmla="*/ 4620557 h 5715000"/>
              <a:gd name="connsiteX9" fmla="*/ 5022038 w 6085371"/>
              <a:gd name="connsiteY9" fmla="*/ 4506696 h 5715000"/>
              <a:gd name="connsiteX10" fmla="*/ 4297271 w 6085371"/>
              <a:gd name="connsiteY10" fmla="*/ 4506696 h 5715000"/>
              <a:gd name="connsiteX11" fmla="*/ 4183410 w 6085371"/>
              <a:gd name="connsiteY11" fmla="*/ 4620557 h 5715000"/>
              <a:gd name="connsiteX12" fmla="*/ 4297271 w 6085371"/>
              <a:gd name="connsiteY12" fmla="*/ 4734418 h 5715000"/>
              <a:gd name="connsiteX13" fmla="*/ 4411132 w 6085371"/>
              <a:gd name="connsiteY13" fmla="*/ 4620557 h 5715000"/>
              <a:gd name="connsiteX14" fmla="*/ 4297271 w 6085371"/>
              <a:gd name="connsiteY14" fmla="*/ 4506696 h 5715000"/>
              <a:gd name="connsiteX15" fmla="*/ 3572504 w 6085371"/>
              <a:gd name="connsiteY15" fmla="*/ 4506696 h 5715000"/>
              <a:gd name="connsiteX16" fmla="*/ 3458643 w 6085371"/>
              <a:gd name="connsiteY16" fmla="*/ 4620557 h 5715000"/>
              <a:gd name="connsiteX17" fmla="*/ 3572504 w 6085371"/>
              <a:gd name="connsiteY17" fmla="*/ 4734418 h 5715000"/>
              <a:gd name="connsiteX18" fmla="*/ 3686365 w 6085371"/>
              <a:gd name="connsiteY18" fmla="*/ 4620557 h 5715000"/>
              <a:gd name="connsiteX19" fmla="*/ 3572504 w 6085371"/>
              <a:gd name="connsiteY19" fmla="*/ 4506696 h 5715000"/>
              <a:gd name="connsiteX20" fmla="*/ 2847738 w 6085371"/>
              <a:gd name="connsiteY20" fmla="*/ 4506696 h 5715000"/>
              <a:gd name="connsiteX21" fmla="*/ 2733877 w 6085371"/>
              <a:gd name="connsiteY21" fmla="*/ 4620557 h 5715000"/>
              <a:gd name="connsiteX22" fmla="*/ 2847738 w 6085371"/>
              <a:gd name="connsiteY22" fmla="*/ 4734418 h 5715000"/>
              <a:gd name="connsiteX23" fmla="*/ 2961599 w 6085371"/>
              <a:gd name="connsiteY23" fmla="*/ 4620557 h 5715000"/>
              <a:gd name="connsiteX24" fmla="*/ 2847738 w 6085371"/>
              <a:gd name="connsiteY24" fmla="*/ 4506696 h 5715000"/>
              <a:gd name="connsiteX25" fmla="*/ 2122971 w 6085371"/>
              <a:gd name="connsiteY25" fmla="*/ 4506696 h 5715000"/>
              <a:gd name="connsiteX26" fmla="*/ 2009110 w 6085371"/>
              <a:gd name="connsiteY26" fmla="*/ 4620557 h 5715000"/>
              <a:gd name="connsiteX27" fmla="*/ 2122971 w 6085371"/>
              <a:gd name="connsiteY27" fmla="*/ 4734418 h 5715000"/>
              <a:gd name="connsiteX28" fmla="*/ 2236832 w 6085371"/>
              <a:gd name="connsiteY28" fmla="*/ 4620557 h 5715000"/>
              <a:gd name="connsiteX29" fmla="*/ 2122971 w 6085371"/>
              <a:gd name="connsiteY29" fmla="*/ 4506696 h 5715000"/>
              <a:gd name="connsiteX30" fmla="*/ 1398204 w 6085371"/>
              <a:gd name="connsiteY30" fmla="*/ 4506696 h 5715000"/>
              <a:gd name="connsiteX31" fmla="*/ 1284343 w 6085371"/>
              <a:gd name="connsiteY31" fmla="*/ 4620557 h 5715000"/>
              <a:gd name="connsiteX32" fmla="*/ 1398204 w 6085371"/>
              <a:gd name="connsiteY32" fmla="*/ 4734418 h 5715000"/>
              <a:gd name="connsiteX33" fmla="*/ 1512065 w 6085371"/>
              <a:gd name="connsiteY33" fmla="*/ 4620557 h 5715000"/>
              <a:gd name="connsiteX34" fmla="*/ 1398204 w 6085371"/>
              <a:gd name="connsiteY34" fmla="*/ 4506696 h 5715000"/>
              <a:gd name="connsiteX35" fmla="*/ 673437 w 6085371"/>
              <a:gd name="connsiteY35" fmla="*/ 4506696 h 5715000"/>
              <a:gd name="connsiteX36" fmla="*/ 559576 w 6085371"/>
              <a:gd name="connsiteY36" fmla="*/ 4620557 h 5715000"/>
              <a:gd name="connsiteX37" fmla="*/ 673437 w 6085371"/>
              <a:gd name="connsiteY37" fmla="*/ 4734418 h 5715000"/>
              <a:gd name="connsiteX38" fmla="*/ 787298 w 6085371"/>
              <a:gd name="connsiteY38" fmla="*/ 4620557 h 5715000"/>
              <a:gd name="connsiteX39" fmla="*/ 673437 w 6085371"/>
              <a:gd name="connsiteY39" fmla="*/ 4506696 h 5715000"/>
              <a:gd name="connsiteX40" fmla="*/ 28954 w 6085371"/>
              <a:gd name="connsiteY40" fmla="*/ 0 h 5715000"/>
              <a:gd name="connsiteX41" fmla="*/ 6085371 w 6085371"/>
              <a:gd name="connsiteY41" fmla="*/ 0 h 5715000"/>
              <a:gd name="connsiteX42" fmla="*/ 6085371 w 6085371"/>
              <a:gd name="connsiteY42" fmla="*/ 5715000 h 5715000"/>
              <a:gd name="connsiteX43" fmla="*/ 0 w 6085371"/>
              <a:gd name="connsiteY43" fmla="*/ 5715000 h 5715000"/>
              <a:gd name="connsiteX44" fmla="*/ 123765 w 6085371"/>
              <a:gd name="connsiteY44" fmla="*/ 5401106 h 5715000"/>
              <a:gd name="connsiteX45" fmla="*/ 579140 w 6085371"/>
              <a:gd name="connsiteY45" fmla="*/ 2820783 h 5715000"/>
              <a:gd name="connsiteX46" fmla="*/ 123765 w 6085371"/>
              <a:gd name="connsiteY46" fmla="*/ 24046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85371" h="5715000">
                <a:moveTo>
                  <a:pt x="5746805" y="4506696"/>
                </a:moveTo>
                <a:cubicBezTo>
                  <a:pt x="5683921" y="4506696"/>
                  <a:pt x="5632944" y="4557673"/>
                  <a:pt x="5632944" y="4620557"/>
                </a:cubicBezTo>
                <a:cubicBezTo>
                  <a:pt x="5632944" y="4683441"/>
                  <a:pt x="5683921" y="4734418"/>
                  <a:pt x="5746805" y="4734418"/>
                </a:cubicBezTo>
                <a:cubicBezTo>
                  <a:pt x="5809689" y="4734418"/>
                  <a:pt x="5860666" y="4683441"/>
                  <a:pt x="5860666" y="4620557"/>
                </a:cubicBezTo>
                <a:cubicBezTo>
                  <a:pt x="5860666" y="4557673"/>
                  <a:pt x="5809689" y="4506696"/>
                  <a:pt x="5746805" y="4506696"/>
                </a:cubicBezTo>
                <a:close/>
                <a:moveTo>
                  <a:pt x="5022038" y="4506696"/>
                </a:moveTo>
                <a:cubicBezTo>
                  <a:pt x="4959154" y="4506696"/>
                  <a:pt x="4908177" y="4557673"/>
                  <a:pt x="4908177" y="4620557"/>
                </a:cubicBezTo>
                <a:cubicBezTo>
                  <a:pt x="4908177" y="4683441"/>
                  <a:pt x="4959154" y="4734418"/>
                  <a:pt x="5022038" y="4734418"/>
                </a:cubicBezTo>
                <a:cubicBezTo>
                  <a:pt x="5084922" y="4734418"/>
                  <a:pt x="5135899" y="4683441"/>
                  <a:pt x="5135899" y="4620557"/>
                </a:cubicBezTo>
                <a:cubicBezTo>
                  <a:pt x="5135899" y="4557673"/>
                  <a:pt x="5084922" y="4506696"/>
                  <a:pt x="5022038" y="4506696"/>
                </a:cubicBezTo>
                <a:close/>
                <a:moveTo>
                  <a:pt x="4297271" y="4506696"/>
                </a:moveTo>
                <a:cubicBezTo>
                  <a:pt x="4234387" y="4506696"/>
                  <a:pt x="4183410" y="4557673"/>
                  <a:pt x="4183410" y="4620557"/>
                </a:cubicBezTo>
                <a:cubicBezTo>
                  <a:pt x="4183410" y="4683441"/>
                  <a:pt x="4234387" y="4734418"/>
                  <a:pt x="4297271" y="4734418"/>
                </a:cubicBezTo>
                <a:cubicBezTo>
                  <a:pt x="4360155" y="4734418"/>
                  <a:pt x="4411132" y="4683441"/>
                  <a:pt x="4411132" y="4620557"/>
                </a:cubicBezTo>
                <a:cubicBezTo>
                  <a:pt x="4411132" y="4557673"/>
                  <a:pt x="4360155" y="4506696"/>
                  <a:pt x="4297271" y="4506696"/>
                </a:cubicBezTo>
                <a:close/>
                <a:moveTo>
                  <a:pt x="3572504" y="4506696"/>
                </a:moveTo>
                <a:cubicBezTo>
                  <a:pt x="3509620" y="4506696"/>
                  <a:pt x="3458643" y="4557673"/>
                  <a:pt x="3458643" y="4620557"/>
                </a:cubicBezTo>
                <a:cubicBezTo>
                  <a:pt x="3458643" y="4683441"/>
                  <a:pt x="3509620" y="4734418"/>
                  <a:pt x="3572504" y="4734418"/>
                </a:cubicBezTo>
                <a:cubicBezTo>
                  <a:pt x="3635388" y="4734418"/>
                  <a:pt x="3686365" y="4683441"/>
                  <a:pt x="3686365" y="4620557"/>
                </a:cubicBezTo>
                <a:cubicBezTo>
                  <a:pt x="3686365" y="4557673"/>
                  <a:pt x="3635388" y="4506696"/>
                  <a:pt x="3572504" y="4506696"/>
                </a:cubicBezTo>
                <a:close/>
                <a:moveTo>
                  <a:pt x="2847738" y="4506696"/>
                </a:moveTo>
                <a:cubicBezTo>
                  <a:pt x="2784854" y="4506696"/>
                  <a:pt x="2733877" y="4557673"/>
                  <a:pt x="2733877" y="4620557"/>
                </a:cubicBezTo>
                <a:cubicBezTo>
                  <a:pt x="2733877" y="4683441"/>
                  <a:pt x="2784854" y="4734418"/>
                  <a:pt x="2847738" y="4734418"/>
                </a:cubicBezTo>
                <a:cubicBezTo>
                  <a:pt x="2910622" y="4734418"/>
                  <a:pt x="2961599" y="4683441"/>
                  <a:pt x="2961599" y="4620557"/>
                </a:cubicBezTo>
                <a:cubicBezTo>
                  <a:pt x="2961599" y="4557673"/>
                  <a:pt x="2910622" y="4506696"/>
                  <a:pt x="2847738" y="4506696"/>
                </a:cubicBezTo>
                <a:close/>
                <a:moveTo>
                  <a:pt x="2122971" y="4506696"/>
                </a:moveTo>
                <a:cubicBezTo>
                  <a:pt x="2060087" y="4506696"/>
                  <a:pt x="2009110" y="4557673"/>
                  <a:pt x="2009110" y="4620557"/>
                </a:cubicBezTo>
                <a:cubicBezTo>
                  <a:pt x="2009110" y="4683441"/>
                  <a:pt x="2060087" y="4734418"/>
                  <a:pt x="2122971" y="4734418"/>
                </a:cubicBezTo>
                <a:cubicBezTo>
                  <a:pt x="2185855" y="4734418"/>
                  <a:pt x="2236832" y="4683441"/>
                  <a:pt x="2236832" y="4620557"/>
                </a:cubicBezTo>
                <a:cubicBezTo>
                  <a:pt x="2236832" y="4557673"/>
                  <a:pt x="2185855" y="4506696"/>
                  <a:pt x="2122971" y="4506696"/>
                </a:cubicBezTo>
                <a:close/>
                <a:moveTo>
                  <a:pt x="1398204" y="4506696"/>
                </a:moveTo>
                <a:cubicBezTo>
                  <a:pt x="1335320" y="4506696"/>
                  <a:pt x="1284343" y="4557673"/>
                  <a:pt x="1284343" y="4620557"/>
                </a:cubicBezTo>
                <a:cubicBezTo>
                  <a:pt x="1284343" y="4683441"/>
                  <a:pt x="1335320" y="4734418"/>
                  <a:pt x="1398204" y="4734418"/>
                </a:cubicBezTo>
                <a:cubicBezTo>
                  <a:pt x="1461088" y="4734418"/>
                  <a:pt x="1512065" y="4683441"/>
                  <a:pt x="1512065" y="4620557"/>
                </a:cubicBezTo>
                <a:cubicBezTo>
                  <a:pt x="1512065" y="4557673"/>
                  <a:pt x="1461088" y="4506696"/>
                  <a:pt x="1398204" y="4506696"/>
                </a:cubicBezTo>
                <a:close/>
                <a:moveTo>
                  <a:pt x="673437" y="4506696"/>
                </a:moveTo>
                <a:cubicBezTo>
                  <a:pt x="610553" y="4506696"/>
                  <a:pt x="559576" y="4557673"/>
                  <a:pt x="559576" y="4620557"/>
                </a:cubicBezTo>
                <a:cubicBezTo>
                  <a:pt x="559576" y="4683441"/>
                  <a:pt x="610553" y="4734418"/>
                  <a:pt x="673437" y="4734418"/>
                </a:cubicBezTo>
                <a:cubicBezTo>
                  <a:pt x="736321" y="4734418"/>
                  <a:pt x="787298" y="4683441"/>
                  <a:pt x="787298" y="4620557"/>
                </a:cubicBezTo>
                <a:cubicBezTo>
                  <a:pt x="787298" y="4557673"/>
                  <a:pt x="736321" y="4506696"/>
                  <a:pt x="673437" y="4506696"/>
                </a:cubicBezTo>
                <a:close/>
                <a:moveTo>
                  <a:pt x="28954" y="0"/>
                </a:moveTo>
                <a:lnTo>
                  <a:pt x="6085371" y="0"/>
                </a:lnTo>
                <a:lnTo>
                  <a:pt x="6085371" y="5715000"/>
                </a:lnTo>
                <a:lnTo>
                  <a:pt x="0" y="5715000"/>
                </a:lnTo>
                <a:lnTo>
                  <a:pt x="123765" y="5401106"/>
                </a:lnTo>
                <a:cubicBezTo>
                  <a:pt x="418363" y="4596521"/>
                  <a:pt x="579140" y="3727428"/>
                  <a:pt x="579140" y="2820783"/>
                </a:cubicBezTo>
                <a:cubicBezTo>
                  <a:pt x="579140" y="1914139"/>
                  <a:pt x="418363" y="1045046"/>
                  <a:pt x="123765" y="2404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1307307"/>
            <a:ext cx="2733574" cy="2571913"/>
          </a:xfrm>
        </p:spPr>
        <p:txBody>
          <a:bodyPr anchor="b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 userDrawn="1"/>
        </p:nvSpPr>
        <p:spPr>
          <a:xfrm>
            <a:off x="719138" y="4056026"/>
            <a:ext cx="227722" cy="204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 userDrawn="1"/>
        </p:nvSpPr>
        <p:spPr>
          <a:xfrm>
            <a:off x="1443905" y="4056026"/>
            <a:ext cx="227722" cy="204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2168672" y="4056026"/>
            <a:ext cx="227722" cy="204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>
            <a:off x="2893439" y="4056026"/>
            <a:ext cx="227722" cy="204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0907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136"/>
          <p:cNvSpPr/>
          <p:nvPr userDrawn="1"/>
        </p:nvSpPr>
        <p:spPr>
          <a:xfrm flipH="1">
            <a:off x="5480240" y="0"/>
            <a:ext cx="3663760" cy="5143500"/>
          </a:xfrm>
          <a:custGeom>
            <a:avLst/>
            <a:gdLst>
              <a:gd name="connsiteX0" fmla="*/ 0 w 3663760"/>
              <a:gd name="connsiteY0" fmla="*/ 0 h 5715000"/>
              <a:gd name="connsiteX1" fmla="*/ 3108666 w 3663760"/>
              <a:gd name="connsiteY1" fmla="*/ 0 h 5715000"/>
              <a:gd name="connsiteX2" fmla="*/ 3208384 w 3663760"/>
              <a:gd name="connsiteY2" fmla="*/ 252908 h 5715000"/>
              <a:gd name="connsiteX3" fmla="*/ 3663760 w 3663760"/>
              <a:gd name="connsiteY3" fmla="*/ 2833231 h 5715000"/>
              <a:gd name="connsiteX4" fmla="*/ 3208384 w 3663760"/>
              <a:gd name="connsiteY4" fmla="*/ 5413554 h 5715000"/>
              <a:gd name="connsiteX5" fmla="*/ 3089528 w 3663760"/>
              <a:gd name="connsiteY5" fmla="*/ 5715000 h 5715000"/>
              <a:gd name="connsiteX6" fmla="*/ 0 w 3663760"/>
              <a:gd name="connsiteY6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3760" h="5715000">
                <a:moveTo>
                  <a:pt x="0" y="0"/>
                </a:moveTo>
                <a:lnTo>
                  <a:pt x="3108666" y="0"/>
                </a:lnTo>
                <a:lnTo>
                  <a:pt x="3208384" y="252908"/>
                </a:lnTo>
                <a:cubicBezTo>
                  <a:pt x="3502983" y="1057494"/>
                  <a:pt x="3663760" y="1926587"/>
                  <a:pt x="3663760" y="2833231"/>
                </a:cubicBezTo>
                <a:cubicBezTo>
                  <a:pt x="3663760" y="3739876"/>
                  <a:pt x="3502983" y="4608969"/>
                  <a:pt x="3208384" y="5413554"/>
                </a:cubicBezTo>
                <a:lnTo>
                  <a:pt x="3089528" y="571500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630">
                <a:solidFill>
                  <a:srgbClr val="FFFFFF"/>
                </a:solidFill>
              </a:rPr>
              <a:t>        </a:t>
            </a:r>
          </a:p>
        </p:txBody>
      </p:sp>
      <p:sp>
        <p:nvSpPr>
          <p:cNvPr id="138" name="Picture Placeholder 137"/>
          <p:cNvSpPr>
            <a:spLocks noGrp="1"/>
          </p:cNvSpPr>
          <p:nvPr>
            <p:ph type="pic" sz="quarter" idx="10"/>
          </p:nvPr>
        </p:nvSpPr>
        <p:spPr>
          <a:xfrm flipH="1">
            <a:off x="1" y="0"/>
            <a:ext cx="6085371" cy="5143500"/>
          </a:xfrm>
          <a:custGeom>
            <a:avLst/>
            <a:gdLst>
              <a:gd name="connsiteX0" fmla="*/ 5746805 w 6085371"/>
              <a:gd name="connsiteY0" fmla="*/ 4506696 h 5715000"/>
              <a:gd name="connsiteX1" fmla="*/ 5632944 w 6085371"/>
              <a:gd name="connsiteY1" fmla="*/ 4620557 h 5715000"/>
              <a:gd name="connsiteX2" fmla="*/ 5746805 w 6085371"/>
              <a:gd name="connsiteY2" fmla="*/ 4734418 h 5715000"/>
              <a:gd name="connsiteX3" fmla="*/ 5860666 w 6085371"/>
              <a:gd name="connsiteY3" fmla="*/ 4620557 h 5715000"/>
              <a:gd name="connsiteX4" fmla="*/ 5746805 w 6085371"/>
              <a:gd name="connsiteY4" fmla="*/ 4506696 h 5715000"/>
              <a:gd name="connsiteX5" fmla="*/ 5022038 w 6085371"/>
              <a:gd name="connsiteY5" fmla="*/ 4506696 h 5715000"/>
              <a:gd name="connsiteX6" fmla="*/ 4908177 w 6085371"/>
              <a:gd name="connsiteY6" fmla="*/ 4620557 h 5715000"/>
              <a:gd name="connsiteX7" fmla="*/ 5022038 w 6085371"/>
              <a:gd name="connsiteY7" fmla="*/ 4734418 h 5715000"/>
              <a:gd name="connsiteX8" fmla="*/ 5135899 w 6085371"/>
              <a:gd name="connsiteY8" fmla="*/ 4620557 h 5715000"/>
              <a:gd name="connsiteX9" fmla="*/ 5022038 w 6085371"/>
              <a:gd name="connsiteY9" fmla="*/ 4506696 h 5715000"/>
              <a:gd name="connsiteX10" fmla="*/ 4297271 w 6085371"/>
              <a:gd name="connsiteY10" fmla="*/ 4506696 h 5715000"/>
              <a:gd name="connsiteX11" fmla="*/ 4183410 w 6085371"/>
              <a:gd name="connsiteY11" fmla="*/ 4620557 h 5715000"/>
              <a:gd name="connsiteX12" fmla="*/ 4297271 w 6085371"/>
              <a:gd name="connsiteY12" fmla="*/ 4734418 h 5715000"/>
              <a:gd name="connsiteX13" fmla="*/ 4411132 w 6085371"/>
              <a:gd name="connsiteY13" fmla="*/ 4620557 h 5715000"/>
              <a:gd name="connsiteX14" fmla="*/ 4297271 w 6085371"/>
              <a:gd name="connsiteY14" fmla="*/ 4506696 h 5715000"/>
              <a:gd name="connsiteX15" fmla="*/ 3572504 w 6085371"/>
              <a:gd name="connsiteY15" fmla="*/ 4506696 h 5715000"/>
              <a:gd name="connsiteX16" fmla="*/ 3458643 w 6085371"/>
              <a:gd name="connsiteY16" fmla="*/ 4620557 h 5715000"/>
              <a:gd name="connsiteX17" fmla="*/ 3572504 w 6085371"/>
              <a:gd name="connsiteY17" fmla="*/ 4734418 h 5715000"/>
              <a:gd name="connsiteX18" fmla="*/ 3686365 w 6085371"/>
              <a:gd name="connsiteY18" fmla="*/ 4620557 h 5715000"/>
              <a:gd name="connsiteX19" fmla="*/ 3572504 w 6085371"/>
              <a:gd name="connsiteY19" fmla="*/ 4506696 h 5715000"/>
              <a:gd name="connsiteX20" fmla="*/ 2847738 w 6085371"/>
              <a:gd name="connsiteY20" fmla="*/ 4506696 h 5715000"/>
              <a:gd name="connsiteX21" fmla="*/ 2733877 w 6085371"/>
              <a:gd name="connsiteY21" fmla="*/ 4620557 h 5715000"/>
              <a:gd name="connsiteX22" fmla="*/ 2847738 w 6085371"/>
              <a:gd name="connsiteY22" fmla="*/ 4734418 h 5715000"/>
              <a:gd name="connsiteX23" fmla="*/ 2961599 w 6085371"/>
              <a:gd name="connsiteY23" fmla="*/ 4620557 h 5715000"/>
              <a:gd name="connsiteX24" fmla="*/ 2847738 w 6085371"/>
              <a:gd name="connsiteY24" fmla="*/ 4506696 h 5715000"/>
              <a:gd name="connsiteX25" fmla="*/ 2122971 w 6085371"/>
              <a:gd name="connsiteY25" fmla="*/ 4506696 h 5715000"/>
              <a:gd name="connsiteX26" fmla="*/ 2009110 w 6085371"/>
              <a:gd name="connsiteY26" fmla="*/ 4620557 h 5715000"/>
              <a:gd name="connsiteX27" fmla="*/ 2122971 w 6085371"/>
              <a:gd name="connsiteY27" fmla="*/ 4734418 h 5715000"/>
              <a:gd name="connsiteX28" fmla="*/ 2236832 w 6085371"/>
              <a:gd name="connsiteY28" fmla="*/ 4620557 h 5715000"/>
              <a:gd name="connsiteX29" fmla="*/ 2122971 w 6085371"/>
              <a:gd name="connsiteY29" fmla="*/ 4506696 h 5715000"/>
              <a:gd name="connsiteX30" fmla="*/ 1398204 w 6085371"/>
              <a:gd name="connsiteY30" fmla="*/ 4506696 h 5715000"/>
              <a:gd name="connsiteX31" fmla="*/ 1284343 w 6085371"/>
              <a:gd name="connsiteY31" fmla="*/ 4620557 h 5715000"/>
              <a:gd name="connsiteX32" fmla="*/ 1398204 w 6085371"/>
              <a:gd name="connsiteY32" fmla="*/ 4734418 h 5715000"/>
              <a:gd name="connsiteX33" fmla="*/ 1512065 w 6085371"/>
              <a:gd name="connsiteY33" fmla="*/ 4620557 h 5715000"/>
              <a:gd name="connsiteX34" fmla="*/ 1398204 w 6085371"/>
              <a:gd name="connsiteY34" fmla="*/ 4506696 h 5715000"/>
              <a:gd name="connsiteX35" fmla="*/ 673437 w 6085371"/>
              <a:gd name="connsiteY35" fmla="*/ 4506696 h 5715000"/>
              <a:gd name="connsiteX36" fmla="*/ 559576 w 6085371"/>
              <a:gd name="connsiteY36" fmla="*/ 4620557 h 5715000"/>
              <a:gd name="connsiteX37" fmla="*/ 673437 w 6085371"/>
              <a:gd name="connsiteY37" fmla="*/ 4734418 h 5715000"/>
              <a:gd name="connsiteX38" fmla="*/ 787298 w 6085371"/>
              <a:gd name="connsiteY38" fmla="*/ 4620557 h 5715000"/>
              <a:gd name="connsiteX39" fmla="*/ 673437 w 6085371"/>
              <a:gd name="connsiteY39" fmla="*/ 4506696 h 5715000"/>
              <a:gd name="connsiteX40" fmla="*/ 28954 w 6085371"/>
              <a:gd name="connsiteY40" fmla="*/ 0 h 5715000"/>
              <a:gd name="connsiteX41" fmla="*/ 6085371 w 6085371"/>
              <a:gd name="connsiteY41" fmla="*/ 0 h 5715000"/>
              <a:gd name="connsiteX42" fmla="*/ 6085371 w 6085371"/>
              <a:gd name="connsiteY42" fmla="*/ 5715000 h 5715000"/>
              <a:gd name="connsiteX43" fmla="*/ 0 w 6085371"/>
              <a:gd name="connsiteY43" fmla="*/ 5715000 h 5715000"/>
              <a:gd name="connsiteX44" fmla="*/ 123765 w 6085371"/>
              <a:gd name="connsiteY44" fmla="*/ 5401106 h 5715000"/>
              <a:gd name="connsiteX45" fmla="*/ 579140 w 6085371"/>
              <a:gd name="connsiteY45" fmla="*/ 2820783 h 5715000"/>
              <a:gd name="connsiteX46" fmla="*/ 123765 w 6085371"/>
              <a:gd name="connsiteY46" fmla="*/ 24046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85371" h="5715000">
                <a:moveTo>
                  <a:pt x="5746805" y="4506696"/>
                </a:moveTo>
                <a:cubicBezTo>
                  <a:pt x="5683921" y="4506696"/>
                  <a:pt x="5632944" y="4557673"/>
                  <a:pt x="5632944" y="4620557"/>
                </a:cubicBezTo>
                <a:cubicBezTo>
                  <a:pt x="5632944" y="4683441"/>
                  <a:pt x="5683921" y="4734418"/>
                  <a:pt x="5746805" y="4734418"/>
                </a:cubicBezTo>
                <a:cubicBezTo>
                  <a:pt x="5809689" y="4734418"/>
                  <a:pt x="5860666" y="4683441"/>
                  <a:pt x="5860666" y="4620557"/>
                </a:cubicBezTo>
                <a:cubicBezTo>
                  <a:pt x="5860666" y="4557673"/>
                  <a:pt x="5809689" y="4506696"/>
                  <a:pt x="5746805" y="4506696"/>
                </a:cubicBezTo>
                <a:close/>
                <a:moveTo>
                  <a:pt x="5022038" y="4506696"/>
                </a:moveTo>
                <a:cubicBezTo>
                  <a:pt x="4959154" y="4506696"/>
                  <a:pt x="4908177" y="4557673"/>
                  <a:pt x="4908177" y="4620557"/>
                </a:cubicBezTo>
                <a:cubicBezTo>
                  <a:pt x="4908177" y="4683441"/>
                  <a:pt x="4959154" y="4734418"/>
                  <a:pt x="5022038" y="4734418"/>
                </a:cubicBezTo>
                <a:cubicBezTo>
                  <a:pt x="5084922" y="4734418"/>
                  <a:pt x="5135899" y="4683441"/>
                  <a:pt x="5135899" y="4620557"/>
                </a:cubicBezTo>
                <a:cubicBezTo>
                  <a:pt x="5135899" y="4557673"/>
                  <a:pt x="5084922" y="4506696"/>
                  <a:pt x="5022038" y="4506696"/>
                </a:cubicBezTo>
                <a:close/>
                <a:moveTo>
                  <a:pt x="4297271" y="4506696"/>
                </a:moveTo>
                <a:cubicBezTo>
                  <a:pt x="4234387" y="4506696"/>
                  <a:pt x="4183410" y="4557673"/>
                  <a:pt x="4183410" y="4620557"/>
                </a:cubicBezTo>
                <a:cubicBezTo>
                  <a:pt x="4183410" y="4683441"/>
                  <a:pt x="4234387" y="4734418"/>
                  <a:pt x="4297271" y="4734418"/>
                </a:cubicBezTo>
                <a:cubicBezTo>
                  <a:pt x="4360155" y="4734418"/>
                  <a:pt x="4411132" y="4683441"/>
                  <a:pt x="4411132" y="4620557"/>
                </a:cubicBezTo>
                <a:cubicBezTo>
                  <a:pt x="4411132" y="4557673"/>
                  <a:pt x="4360155" y="4506696"/>
                  <a:pt x="4297271" y="4506696"/>
                </a:cubicBezTo>
                <a:close/>
                <a:moveTo>
                  <a:pt x="3572504" y="4506696"/>
                </a:moveTo>
                <a:cubicBezTo>
                  <a:pt x="3509620" y="4506696"/>
                  <a:pt x="3458643" y="4557673"/>
                  <a:pt x="3458643" y="4620557"/>
                </a:cubicBezTo>
                <a:cubicBezTo>
                  <a:pt x="3458643" y="4683441"/>
                  <a:pt x="3509620" y="4734418"/>
                  <a:pt x="3572504" y="4734418"/>
                </a:cubicBezTo>
                <a:cubicBezTo>
                  <a:pt x="3635388" y="4734418"/>
                  <a:pt x="3686365" y="4683441"/>
                  <a:pt x="3686365" y="4620557"/>
                </a:cubicBezTo>
                <a:cubicBezTo>
                  <a:pt x="3686365" y="4557673"/>
                  <a:pt x="3635388" y="4506696"/>
                  <a:pt x="3572504" y="4506696"/>
                </a:cubicBezTo>
                <a:close/>
                <a:moveTo>
                  <a:pt x="2847738" y="4506696"/>
                </a:moveTo>
                <a:cubicBezTo>
                  <a:pt x="2784854" y="4506696"/>
                  <a:pt x="2733877" y="4557673"/>
                  <a:pt x="2733877" y="4620557"/>
                </a:cubicBezTo>
                <a:cubicBezTo>
                  <a:pt x="2733877" y="4683441"/>
                  <a:pt x="2784854" y="4734418"/>
                  <a:pt x="2847738" y="4734418"/>
                </a:cubicBezTo>
                <a:cubicBezTo>
                  <a:pt x="2910622" y="4734418"/>
                  <a:pt x="2961599" y="4683441"/>
                  <a:pt x="2961599" y="4620557"/>
                </a:cubicBezTo>
                <a:cubicBezTo>
                  <a:pt x="2961599" y="4557673"/>
                  <a:pt x="2910622" y="4506696"/>
                  <a:pt x="2847738" y="4506696"/>
                </a:cubicBezTo>
                <a:close/>
                <a:moveTo>
                  <a:pt x="2122971" y="4506696"/>
                </a:moveTo>
                <a:cubicBezTo>
                  <a:pt x="2060087" y="4506696"/>
                  <a:pt x="2009110" y="4557673"/>
                  <a:pt x="2009110" y="4620557"/>
                </a:cubicBezTo>
                <a:cubicBezTo>
                  <a:pt x="2009110" y="4683441"/>
                  <a:pt x="2060087" y="4734418"/>
                  <a:pt x="2122971" y="4734418"/>
                </a:cubicBezTo>
                <a:cubicBezTo>
                  <a:pt x="2185855" y="4734418"/>
                  <a:pt x="2236832" y="4683441"/>
                  <a:pt x="2236832" y="4620557"/>
                </a:cubicBezTo>
                <a:cubicBezTo>
                  <a:pt x="2236832" y="4557673"/>
                  <a:pt x="2185855" y="4506696"/>
                  <a:pt x="2122971" y="4506696"/>
                </a:cubicBezTo>
                <a:close/>
                <a:moveTo>
                  <a:pt x="1398204" y="4506696"/>
                </a:moveTo>
                <a:cubicBezTo>
                  <a:pt x="1335320" y="4506696"/>
                  <a:pt x="1284343" y="4557673"/>
                  <a:pt x="1284343" y="4620557"/>
                </a:cubicBezTo>
                <a:cubicBezTo>
                  <a:pt x="1284343" y="4683441"/>
                  <a:pt x="1335320" y="4734418"/>
                  <a:pt x="1398204" y="4734418"/>
                </a:cubicBezTo>
                <a:cubicBezTo>
                  <a:pt x="1461088" y="4734418"/>
                  <a:pt x="1512065" y="4683441"/>
                  <a:pt x="1512065" y="4620557"/>
                </a:cubicBezTo>
                <a:cubicBezTo>
                  <a:pt x="1512065" y="4557673"/>
                  <a:pt x="1461088" y="4506696"/>
                  <a:pt x="1398204" y="4506696"/>
                </a:cubicBezTo>
                <a:close/>
                <a:moveTo>
                  <a:pt x="673437" y="4506696"/>
                </a:moveTo>
                <a:cubicBezTo>
                  <a:pt x="610553" y="4506696"/>
                  <a:pt x="559576" y="4557673"/>
                  <a:pt x="559576" y="4620557"/>
                </a:cubicBezTo>
                <a:cubicBezTo>
                  <a:pt x="559576" y="4683441"/>
                  <a:pt x="610553" y="4734418"/>
                  <a:pt x="673437" y="4734418"/>
                </a:cubicBezTo>
                <a:cubicBezTo>
                  <a:pt x="736321" y="4734418"/>
                  <a:pt x="787298" y="4683441"/>
                  <a:pt x="787298" y="4620557"/>
                </a:cubicBezTo>
                <a:cubicBezTo>
                  <a:pt x="787298" y="4557673"/>
                  <a:pt x="736321" y="4506696"/>
                  <a:pt x="673437" y="4506696"/>
                </a:cubicBezTo>
                <a:close/>
                <a:moveTo>
                  <a:pt x="28954" y="0"/>
                </a:moveTo>
                <a:lnTo>
                  <a:pt x="6085371" y="0"/>
                </a:lnTo>
                <a:lnTo>
                  <a:pt x="6085371" y="5715000"/>
                </a:lnTo>
                <a:lnTo>
                  <a:pt x="0" y="5715000"/>
                </a:lnTo>
                <a:lnTo>
                  <a:pt x="123765" y="5401106"/>
                </a:lnTo>
                <a:cubicBezTo>
                  <a:pt x="418363" y="4596521"/>
                  <a:pt x="579140" y="3727428"/>
                  <a:pt x="579140" y="2820783"/>
                </a:cubicBezTo>
                <a:cubicBezTo>
                  <a:pt x="579140" y="1914139"/>
                  <a:pt x="418363" y="1045046"/>
                  <a:pt x="123765" y="2404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9" name="Title 2"/>
          <p:cNvSpPr>
            <a:spLocks noGrp="1"/>
          </p:cNvSpPr>
          <p:nvPr>
            <p:ph type="title" hasCustomPrompt="1"/>
          </p:nvPr>
        </p:nvSpPr>
        <p:spPr>
          <a:xfrm flipH="1">
            <a:off x="6022841" y="1307307"/>
            <a:ext cx="2402023" cy="2571913"/>
          </a:xfrm>
        </p:spPr>
        <p:txBody>
          <a:bodyPr anchor="b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 userDrawn="1"/>
        </p:nvGrpSpPr>
        <p:grpSpPr>
          <a:xfrm>
            <a:off x="6022841" y="4056026"/>
            <a:ext cx="2402023" cy="204950"/>
            <a:chOff x="-2339492" y="4506696"/>
            <a:chExt cx="2402023" cy="227722"/>
          </a:xfrm>
        </p:grpSpPr>
        <p:sp>
          <p:nvSpPr>
            <p:cNvPr id="140" name="Oval 139"/>
            <p:cNvSpPr>
              <a:spLocks noChangeAspect="1"/>
            </p:cNvSpPr>
            <p:nvPr userDrawn="1"/>
          </p:nvSpPr>
          <p:spPr>
            <a:xfrm flipH="1">
              <a:off x="-2339492" y="4506696"/>
              <a:ext cx="227722" cy="227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flipH="1">
              <a:off x="-1614725" y="4506696"/>
              <a:ext cx="227722" cy="227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flipH="1">
              <a:off x="-889958" y="4506696"/>
              <a:ext cx="227722" cy="227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flipH="1">
              <a:off x="-165191" y="4506696"/>
              <a:ext cx="227722" cy="227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4211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ntr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04736" y="3464638"/>
            <a:ext cx="1901325" cy="465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82" name="Picture Placeholder 81"/>
          <p:cNvSpPr>
            <a:spLocks noGrp="1"/>
          </p:cNvSpPr>
          <p:nvPr userDrawn="1">
            <p:ph type="pic" sz="quarter" idx="14"/>
          </p:nvPr>
        </p:nvSpPr>
        <p:spPr>
          <a:xfrm>
            <a:off x="0" y="1"/>
            <a:ext cx="6086364" cy="5143499"/>
          </a:xfrm>
          <a:custGeom>
            <a:avLst/>
            <a:gdLst>
              <a:gd name="connsiteX0" fmla="*/ 5817294 w 6086364"/>
              <a:gd name="connsiteY0" fmla="*/ 4085616 h 5714999"/>
              <a:gd name="connsiteX1" fmla="*/ 5728529 w 6086364"/>
              <a:gd name="connsiteY1" fmla="*/ 4177156 h 5714999"/>
              <a:gd name="connsiteX2" fmla="*/ 5817294 w 6086364"/>
              <a:gd name="connsiteY2" fmla="*/ 4268696 h 5714999"/>
              <a:gd name="connsiteX3" fmla="*/ 5906059 w 6086364"/>
              <a:gd name="connsiteY3" fmla="*/ 4177156 h 5714999"/>
              <a:gd name="connsiteX4" fmla="*/ 5817294 w 6086364"/>
              <a:gd name="connsiteY4" fmla="*/ 4085616 h 5714999"/>
              <a:gd name="connsiteX5" fmla="*/ 5265288 w 6086364"/>
              <a:gd name="connsiteY5" fmla="*/ 4085616 h 5714999"/>
              <a:gd name="connsiteX6" fmla="*/ 5173748 w 6086364"/>
              <a:gd name="connsiteY6" fmla="*/ 4177156 h 5714999"/>
              <a:gd name="connsiteX7" fmla="*/ 5265288 w 6086364"/>
              <a:gd name="connsiteY7" fmla="*/ 4268696 h 5714999"/>
              <a:gd name="connsiteX8" fmla="*/ 5356828 w 6086364"/>
              <a:gd name="connsiteY8" fmla="*/ 4177156 h 5714999"/>
              <a:gd name="connsiteX9" fmla="*/ 5265288 w 6086364"/>
              <a:gd name="connsiteY9" fmla="*/ 4085616 h 5714999"/>
              <a:gd name="connsiteX10" fmla="*/ 4707734 w 6086364"/>
              <a:gd name="connsiteY10" fmla="*/ 4085616 h 5714999"/>
              <a:gd name="connsiteX11" fmla="*/ 4618969 w 6086364"/>
              <a:gd name="connsiteY11" fmla="*/ 4177156 h 5714999"/>
              <a:gd name="connsiteX12" fmla="*/ 4707734 w 6086364"/>
              <a:gd name="connsiteY12" fmla="*/ 4268696 h 5714999"/>
              <a:gd name="connsiteX13" fmla="*/ 4796499 w 6086364"/>
              <a:gd name="connsiteY13" fmla="*/ 4177156 h 5714999"/>
              <a:gd name="connsiteX14" fmla="*/ 4707734 w 6086364"/>
              <a:gd name="connsiteY14" fmla="*/ 4085616 h 5714999"/>
              <a:gd name="connsiteX15" fmla="*/ 4158504 w 6086364"/>
              <a:gd name="connsiteY15" fmla="*/ 4085616 h 5714999"/>
              <a:gd name="connsiteX16" fmla="*/ 4069739 w 6086364"/>
              <a:gd name="connsiteY16" fmla="*/ 4177156 h 5714999"/>
              <a:gd name="connsiteX17" fmla="*/ 4158504 w 6086364"/>
              <a:gd name="connsiteY17" fmla="*/ 4268696 h 5714999"/>
              <a:gd name="connsiteX18" fmla="*/ 4247269 w 6086364"/>
              <a:gd name="connsiteY18" fmla="*/ 4177156 h 5714999"/>
              <a:gd name="connsiteX19" fmla="*/ 4158504 w 6086364"/>
              <a:gd name="connsiteY19" fmla="*/ 4085616 h 5714999"/>
              <a:gd name="connsiteX20" fmla="*/ 0 w 6086364"/>
              <a:gd name="connsiteY20" fmla="*/ 0 h 5714999"/>
              <a:gd name="connsiteX21" fmla="*/ 4570517 w 6086364"/>
              <a:gd name="connsiteY21" fmla="*/ 0 h 5714999"/>
              <a:gd name="connsiteX22" fmla="*/ 4852176 w 6086364"/>
              <a:gd name="connsiteY22" fmla="*/ 255989 h 5714999"/>
              <a:gd name="connsiteX23" fmla="*/ 6086364 w 6086364"/>
              <a:gd name="connsiteY23" fmla="*/ 3235583 h 5714999"/>
              <a:gd name="connsiteX24" fmla="*/ 5366717 w 6086364"/>
              <a:gd name="connsiteY24" fmla="*/ 5591549 h 5714999"/>
              <a:gd name="connsiteX25" fmla="*/ 5278929 w 6086364"/>
              <a:gd name="connsiteY25" fmla="*/ 5714999 h 5714999"/>
              <a:gd name="connsiteX26" fmla="*/ 3439394 w 6086364"/>
              <a:gd name="connsiteY26" fmla="*/ 5714999 h 5714999"/>
              <a:gd name="connsiteX27" fmla="*/ 3545363 w 6086364"/>
              <a:gd name="connsiteY27" fmla="*/ 5598405 h 5714999"/>
              <a:gd name="connsiteX28" fmla="*/ 3969936 w 6086364"/>
              <a:gd name="connsiteY28" fmla="*/ 4415719 h 5714999"/>
              <a:gd name="connsiteX29" fmla="*/ 2110637 w 6086364"/>
              <a:gd name="connsiteY29" fmla="*/ 2556422 h 5714999"/>
              <a:gd name="connsiteX30" fmla="*/ 251338 w 6086364"/>
              <a:gd name="connsiteY30" fmla="*/ 4415719 h 5714999"/>
              <a:gd name="connsiteX31" fmla="*/ 675912 w 6086364"/>
              <a:gd name="connsiteY31" fmla="*/ 5598405 h 5714999"/>
              <a:gd name="connsiteX32" fmla="*/ 781880 w 6086364"/>
              <a:gd name="connsiteY32" fmla="*/ 5714999 h 5714999"/>
              <a:gd name="connsiteX33" fmla="*/ 0 w 6086364"/>
              <a:gd name="connsiteY33" fmla="*/ 5714999 h 571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86364" h="5714999">
                <a:moveTo>
                  <a:pt x="5817294" y="4085616"/>
                </a:moveTo>
                <a:cubicBezTo>
                  <a:pt x="5768270" y="4085616"/>
                  <a:pt x="5728529" y="4126600"/>
                  <a:pt x="5728529" y="4177156"/>
                </a:cubicBezTo>
                <a:cubicBezTo>
                  <a:pt x="5728529" y="4227712"/>
                  <a:pt x="5768270" y="4268696"/>
                  <a:pt x="5817294" y="4268696"/>
                </a:cubicBezTo>
                <a:cubicBezTo>
                  <a:pt x="5866318" y="4268696"/>
                  <a:pt x="5906059" y="4227712"/>
                  <a:pt x="5906059" y="4177156"/>
                </a:cubicBezTo>
                <a:cubicBezTo>
                  <a:pt x="5906059" y="4126600"/>
                  <a:pt x="5866318" y="4085616"/>
                  <a:pt x="5817294" y="4085616"/>
                </a:cubicBezTo>
                <a:close/>
                <a:moveTo>
                  <a:pt x="5265288" y="4085616"/>
                </a:moveTo>
                <a:cubicBezTo>
                  <a:pt x="5214732" y="4085616"/>
                  <a:pt x="5173748" y="4126600"/>
                  <a:pt x="5173748" y="4177156"/>
                </a:cubicBezTo>
                <a:cubicBezTo>
                  <a:pt x="5173748" y="4227712"/>
                  <a:pt x="5214732" y="4268696"/>
                  <a:pt x="5265288" y="4268696"/>
                </a:cubicBezTo>
                <a:cubicBezTo>
                  <a:pt x="5315844" y="4268696"/>
                  <a:pt x="5356828" y="4227712"/>
                  <a:pt x="5356828" y="4177156"/>
                </a:cubicBezTo>
                <a:cubicBezTo>
                  <a:pt x="5356828" y="4126600"/>
                  <a:pt x="5315844" y="4085616"/>
                  <a:pt x="5265288" y="4085616"/>
                </a:cubicBezTo>
                <a:close/>
                <a:moveTo>
                  <a:pt x="4707734" y="4085616"/>
                </a:moveTo>
                <a:cubicBezTo>
                  <a:pt x="4658710" y="4085616"/>
                  <a:pt x="4618969" y="4126600"/>
                  <a:pt x="4618969" y="4177156"/>
                </a:cubicBezTo>
                <a:cubicBezTo>
                  <a:pt x="4618969" y="4227712"/>
                  <a:pt x="4658710" y="4268696"/>
                  <a:pt x="4707734" y="4268696"/>
                </a:cubicBezTo>
                <a:cubicBezTo>
                  <a:pt x="4756758" y="4268696"/>
                  <a:pt x="4796499" y="4227712"/>
                  <a:pt x="4796499" y="4177156"/>
                </a:cubicBezTo>
                <a:cubicBezTo>
                  <a:pt x="4796499" y="4126600"/>
                  <a:pt x="4756758" y="4085616"/>
                  <a:pt x="4707734" y="4085616"/>
                </a:cubicBezTo>
                <a:close/>
                <a:moveTo>
                  <a:pt x="4158504" y="4085616"/>
                </a:moveTo>
                <a:cubicBezTo>
                  <a:pt x="4109480" y="4085616"/>
                  <a:pt x="4069739" y="4126600"/>
                  <a:pt x="4069739" y="4177156"/>
                </a:cubicBezTo>
                <a:cubicBezTo>
                  <a:pt x="4069739" y="4227712"/>
                  <a:pt x="4109480" y="4268696"/>
                  <a:pt x="4158504" y="4268696"/>
                </a:cubicBezTo>
                <a:cubicBezTo>
                  <a:pt x="4207528" y="4268696"/>
                  <a:pt x="4247269" y="4227712"/>
                  <a:pt x="4247269" y="4177156"/>
                </a:cubicBezTo>
                <a:cubicBezTo>
                  <a:pt x="4247269" y="4126600"/>
                  <a:pt x="4207528" y="4085616"/>
                  <a:pt x="4158504" y="4085616"/>
                </a:cubicBezTo>
                <a:close/>
                <a:moveTo>
                  <a:pt x="0" y="0"/>
                </a:moveTo>
                <a:lnTo>
                  <a:pt x="4570517" y="0"/>
                </a:lnTo>
                <a:lnTo>
                  <a:pt x="4852176" y="255989"/>
                </a:lnTo>
                <a:cubicBezTo>
                  <a:pt x="5614721" y="1018534"/>
                  <a:pt x="6086364" y="2071979"/>
                  <a:pt x="6086364" y="3235583"/>
                </a:cubicBezTo>
                <a:cubicBezTo>
                  <a:pt x="6086364" y="4108286"/>
                  <a:pt x="5821065" y="4919025"/>
                  <a:pt x="5366717" y="5591549"/>
                </a:cubicBezTo>
                <a:lnTo>
                  <a:pt x="5278929" y="5714999"/>
                </a:lnTo>
                <a:lnTo>
                  <a:pt x="3439394" y="5714999"/>
                </a:lnTo>
                <a:lnTo>
                  <a:pt x="3545363" y="5598405"/>
                </a:lnTo>
                <a:cubicBezTo>
                  <a:pt x="3810603" y="5277008"/>
                  <a:pt x="3969936" y="4864971"/>
                  <a:pt x="3969936" y="4415719"/>
                </a:cubicBezTo>
                <a:cubicBezTo>
                  <a:pt x="3969936" y="3388858"/>
                  <a:pt x="3137499" y="2556422"/>
                  <a:pt x="2110637" y="2556422"/>
                </a:cubicBezTo>
                <a:cubicBezTo>
                  <a:pt x="1083775" y="2556422"/>
                  <a:pt x="251338" y="3388858"/>
                  <a:pt x="251338" y="4415719"/>
                </a:cubicBezTo>
                <a:cubicBezTo>
                  <a:pt x="251338" y="4864971"/>
                  <a:pt x="410672" y="5277008"/>
                  <a:pt x="675912" y="5598405"/>
                </a:cubicBezTo>
                <a:lnTo>
                  <a:pt x="781880" y="5714999"/>
                </a:lnTo>
                <a:lnTo>
                  <a:pt x="0" y="5714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Oval 43">
            <a:extLst>
              <a:ext uri="{FF2B5EF4-FFF2-40B4-BE49-F238E27FC236}">
                <a16:creationId xmlns:a16="http://schemas.microsoft.com/office/drawing/2014/main" id="{3CB1A26E-2F0B-4F63-BFD3-97A49B706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11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566671-878B-48FF-936B-1A51DEDCE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390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2" name="Oval 45">
            <a:extLst>
              <a:ext uri="{FF2B5EF4-FFF2-40B4-BE49-F238E27FC236}">
                <a16:creationId xmlns:a16="http://schemas.microsoft.com/office/drawing/2014/main" id="{28DE045B-6ACE-4EC9-85AB-76629D40F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624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3" name="Oval 46">
            <a:extLst>
              <a:ext uri="{FF2B5EF4-FFF2-40B4-BE49-F238E27FC236}">
                <a16:creationId xmlns:a16="http://schemas.microsoft.com/office/drawing/2014/main" id="{A3735464-A50E-4E3F-AB5C-873626CE4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401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4" name="Oval 47">
            <a:extLst>
              <a:ext uri="{FF2B5EF4-FFF2-40B4-BE49-F238E27FC236}">
                <a16:creationId xmlns:a16="http://schemas.microsoft.com/office/drawing/2014/main" id="{E19CEFE3-0F1B-46E1-B97D-388D80EC2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184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5" name="Oval 48">
            <a:extLst>
              <a:ext uri="{FF2B5EF4-FFF2-40B4-BE49-F238E27FC236}">
                <a16:creationId xmlns:a16="http://schemas.microsoft.com/office/drawing/2014/main" id="{9DD1DB05-BD86-4900-BA0C-B3929B218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413" y="3677056"/>
            <a:ext cx="18307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0" name="Oval 53">
            <a:extLst>
              <a:ext uri="{FF2B5EF4-FFF2-40B4-BE49-F238E27FC236}">
                <a16:creationId xmlns:a16="http://schemas.microsoft.com/office/drawing/2014/main" id="{E0E7618A-0B1B-48F7-8778-27CF71FCE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762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1" name="Oval 54">
            <a:extLst>
              <a:ext uri="{FF2B5EF4-FFF2-40B4-BE49-F238E27FC236}">
                <a16:creationId xmlns:a16="http://schemas.microsoft.com/office/drawing/2014/main" id="{76DBD058-0284-4E9D-99F9-16047D817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091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2" name="Oval 55">
            <a:extLst>
              <a:ext uri="{FF2B5EF4-FFF2-40B4-BE49-F238E27FC236}">
                <a16:creationId xmlns:a16="http://schemas.microsoft.com/office/drawing/2014/main" id="{A6DC95FE-B9E3-4608-AF5C-9D0505C28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324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3" name="Oval 56">
            <a:extLst>
              <a:ext uri="{FF2B5EF4-FFF2-40B4-BE49-F238E27FC236}">
                <a16:creationId xmlns:a16="http://schemas.microsoft.com/office/drawing/2014/main" id="{67297BF7-F14A-4E86-AFC5-09AF1F9EB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650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4" name="Oval 57">
            <a:extLst>
              <a:ext uri="{FF2B5EF4-FFF2-40B4-BE49-F238E27FC236}">
                <a16:creationId xmlns:a16="http://schemas.microsoft.com/office/drawing/2014/main" id="{5C79EAD2-E09C-4087-B2C3-B42227BC4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883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5" name="Oval 58">
            <a:extLst>
              <a:ext uri="{FF2B5EF4-FFF2-40B4-BE49-F238E27FC236}">
                <a16:creationId xmlns:a16="http://schemas.microsoft.com/office/drawing/2014/main" id="{C6665DEC-FB9E-4327-8FC4-5458F5C97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6113" y="3677056"/>
            <a:ext cx="18307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6" name="Oval 59">
            <a:extLst>
              <a:ext uri="{FF2B5EF4-FFF2-40B4-BE49-F238E27FC236}">
                <a16:creationId xmlns:a16="http://schemas.microsoft.com/office/drawing/2014/main" id="{13DFA488-2B08-455A-A86E-441A665C8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6439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7" name="Oval 60">
            <a:extLst>
              <a:ext uri="{FF2B5EF4-FFF2-40B4-BE49-F238E27FC236}">
                <a16:creationId xmlns:a16="http://schemas.microsoft.com/office/drawing/2014/main" id="{6FDD7756-FBB4-49E6-94A1-E59E45305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5672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8" name="Oval 61">
            <a:extLst>
              <a:ext uri="{FF2B5EF4-FFF2-40B4-BE49-F238E27FC236}">
                <a16:creationId xmlns:a16="http://schemas.microsoft.com/office/drawing/2014/main" id="{993F5795-C18E-42F6-8FEE-53189C079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0452" y="3677056"/>
            <a:ext cx="18307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70" name="Oval 62">
            <a:extLst>
              <a:ext uri="{FF2B5EF4-FFF2-40B4-BE49-F238E27FC236}">
                <a16:creationId xmlns:a16="http://schemas.microsoft.com/office/drawing/2014/main" id="{5CF61B3A-E984-4159-B4E2-E0596AAE4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5228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 flipV="1">
            <a:off x="7721079" y="2818222"/>
            <a:ext cx="1361233" cy="93803"/>
            <a:chOff x="6987382" y="3306216"/>
            <a:chExt cx="1882278" cy="144120"/>
          </a:xfrm>
        </p:grpSpPr>
        <p:sp>
          <p:nvSpPr>
            <p:cNvPr id="156" name="Oval 43">
              <a:extLst>
                <a:ext uri="{FF2B5EF4-FFF2-40B4-BE49-F238E27FC236}">
                  <a16:creationId xmlns:a16="http://schemas.microsoft.com/office/drawing/2014/main" id="{3CB1A26E-2F0B-4F63-BFD3-97A49B706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7382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6566671-878B-48FF-936B-1A51DEDCE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4105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8" name="Oval 45">
              <a:extLst>
                <a:ext uri="{FF2B5EF4-FFF2-40B4-BE49-F238E27FC236}">
                  <a16:creationId xmlns:a16="http://schemas.microsoft.com/office/drawing/2014/main" id="{28DE045B-6ACE-4EC9-85AB-76629D40F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462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9" name="Oval 46">
              <a:extLst>
                <a:ext uri="{FF2B5EF4-FFF2-40B4-BE49-F238E27FC236}">
                  <a16:creationId xmlns:a16="http://schemas.microsoft.com/office/drawing/2014/main" id="{A3735464-A50E-4E3F-AB5C-873626CE4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3185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60" name="Oval 47">
              <a:extLst>
                <a:ext uri="{FF2B5EF4-FFF2-40B4-BE49-F238E27FC236}">
                  <a16:creationId xmlns:a16="http://schemas.microsoft.com/office/drawing/2014/main" id="{E19CEFE3-0F1B-46E1-B97D-388D80EC2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9909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84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19138" y="4067528"/>
            <a:ext cx="2973353" cy="44875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16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5034191" y="579215"/>
            <a:ext cx="1743739" cy="15693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8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1307308"/>
            <a:ext cx="2733574" cy="2222089"/>
          </a:xfrm>
        </p:spPr>
        <p:txBody>
          <a:bodyPr anchor="b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 userDrawn="1"/>
        </p:nvGrpSpPr>
        <p:grpSpPr>
          <a:xfrm>
            <a:off x="9783968" y="6095433"/>
            <a:ext cx="13984480" cy="134901"/>
            <a:chOff x="1992650" y="1614061"/>
            <a:chExt cx="6775668" cy="72624"/>
          </a:xfrm>
        </p:grpSpPr>
        <p:sp>
          <p:nvSpPr>
            <p:cNvPr id="49" name="Oval 48"/>
            <p:cNvSpPr>
              <a:spLocks noChangeAspect="1"/>
            </p:cNvSpPr>
            <p:nvPr userDrawn="1"/>
          </p:nvSpPr>
          <p:spPr>
            <a:xfrm>
              <a:off x="2917206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>
              <a:off x="3379484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>
              <a:off x="3610623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>
              <a:off x="3841762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>
              <a:off x="4072901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>
              <a:off x="4304040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>
              <a:off x="4535179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>
              <a:off x="4766318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>
              <a:off x="4997457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>
              <a:off x="5228596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>
              <a:off x="5459735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>
              <a:off x="5690874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>
              <a:off x="5922013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>
              <a:off x="6153152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>
              <a:off x="6384291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>
              <a:off x="6615430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>
              <a:off x="6846569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 userDrawn="1"/>
          </p:nvSpPr>
          <p:spPr>
            <a:xfrm>
              <a:off x="7077708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 userDrawn="1"/>
          </p:nvSpPr>
          <p:spPr>
            <a:xfrm>
              <a:off x="7308847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 userDrawn="1"/>
          </p:nvSpPr>
          <p:spPr>
            <a:xfrm>
              <a:off x="7539986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 userDrawn="1"/>
          </p:nvSpPr>
          <p:spPr>
            <a:xfrm>
              <a:off x="7771125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 userDrawn="1"/>
          </p:nvSpPr>
          <p:spPr>
            <a:xfrm>
              <a:off x="8002264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 userDrawn="1"/>
          </p:nvSpPr>
          <p:spPr>
            <a:xfrm>
              <a:off x="8233403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 userDrawn="1"/>
          </p:nvSpPr>
          <p:spPr>
            <a:xfrm>
              <a:off x="8464542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>
              <a:spLocks noChangeAspect="1"/>
            </p:cNvSpPr>
            <p:nvPr userDrawn="1"/>
          </p:nvSpPr>
          <p:spPr>
            <a:xfrm>
              <a:off x="8695694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>
              <a:spLocks noChangeAspect="1"/>
            </p:cNvSpPr>
            <p:nvPr userDrawn="1"/>
          </p:nvSpPr>
          <p:spPr>
            <a:xfrm>
              <a:off x="1992650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 userDrawn="1"/>
          </p:nvSpPr>
          <p:spPr>
            <a:xfrm>
              <a:off x="2223789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 userDrawn="1"/>
          </p:nvSpPr>
          <p:spPr>
            <a:xfrm>
              <a:off x="2454928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 userDrawn="1"/>
          </p:nvSpPr>
          <p:spPr>
            <a:xfrm>
              <a:off x="2686067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 userDrawn="1"/>
          </p:nvSpPr>
          <p:spPr>
            <a:xfrm>
              <a:off x="3148345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1207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ntric Layout wt Headlines Are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/>
          <p:cNvSpPr>
            <a:spLocks noGrp="1"/>
          </p:cNvSpPr>
          <p:nvPr userDrawn="1">
            <p:ph type="pic" sz="quarter" idx="14"/>
          </p:nvPr>
        </p:nvSpPr>
        <p:spPr>
          <a:xfrm>
            <a:off x="0" y="0"/>
            <a:ext cx="6066486" cy="5143501"/>
          </a:xfrm>
          <a:custGeom>
            <a:avLst/>
            <a:gdLst>
              <a:gd name="connsiteX0" fmla="*/ 5286280 w 6066486"/>
              <a:gd name="connsiteY0" fmla="*/ 4827798 h 5715001"/>
              <a:gd name="connsiteX1" fmla="*/ 5194740 w 6066486"/>
              <a:gd name="connsiteY1" fmla="*/ 4919338 h 5715001"/>
              <a:gd name="connsiteX2" fmla="*/ 5286280 w 6066486"/>
              <a:gd name="connsiteY2" fmla="*/ 5010878 h 5715001"/>
              <a:gd name="connsiteX3" fmla="*/ 5377820 w 6066486"/>
              <a:gd name="connsiteY3" fmla="*/ 4919338 h 5715001"/>
              <a:gd name="connsiteX4" fmla="*/ 5286280 w 6066486"/>
              <a:gd name="connsiteY4" fmla="*/ 4827798 h 5715001"/>
              <a:gd name="connsiteX5" fmla="*/ 4728725 w 6066486"/>
              <a:gd name="connsiteY5" fmla="*/ 4827798 h 5715001"/>
              <a:gd name="connsiteX6" fmla="*/ 4639960 w 6066486"/>
              <a:gd name="connsiteY6" fmla="*/ 4919338 h 5715001"/>
              <a:gd name="connsiteX7" fmla="*/ 4728725 w 6066486"/>
              <a:gd name="connsiteY7" fmla="*/ 5010878 h 5715001"/>
              <a:gd name="connsiteX8" fmla="*/ 4817490 w 6066486"/>
              <a:gd name="connsiteY8" fmla="*/ 4919338 h 5715001"/>
              <a:gd name="connsiteX9" fmla="*/ 4728725 w 6066486"/>
              <a:gd name="connsiteY9" fmla="*/ 4827798 h 5715001"/>
              <a:gd name="connsiteX10" fmla="*/ 4179495 w 6066486"/>
              <a:gd name="connsiteY10" fmla="*/ 4827798 h 5715001"/>
              <a:gd name="connsiteX11" fmla="*/ 4090730 w 6066486"/>
              <a:gd name="connsiteY11" fmla="*/ 4919338 h 5715001"/>
              <a:gd name="connsiteX12" fmla="*/ 4179495 w 6066486"/>
              <a:gd name="connsiteY12" fmla="*/ 5010878 h 5715001"/>
              <a:gd name="connsiteX13" fmla="*/ 4268260 w 6066486"/>
              <a:gd name="connsiteY13" fmla="*/ 4919338 h 5715001"/>
              <a:gd name="connsiteX14" fmla="*/ 4179495 w 6066486"/>
              <a:gd name="connsiteY14" fmla="*/ 4827798 h 5715001"/>
              <a:gd name="connsiteX15" fmla="*/ 5886180 w 6066486"/>
              <a:gd name="connsiteY15" fmla="*/ 4177152 h 5715001"/>
              <a:gd name="connsiteX16" fmla="*/ 5886180 w 6066486"/>
              <a:gd name="connsiteY16" fmla="*/ 4177162 h 5715001"/>
              <a:gd name="connsiteX17" fmla="*/ 5886181 w 6066486"/>
              <a:gd name="connsiteY17" fmla="*/ 4177157 h 5715001"/>
              <a:gd name="connsiteX18" fmla="*/ 0 w 6066486"/>
              <a:gd name="connsiteY18" fmla="*/ 0 h 5715001"/>
              <a:gd name="connsiteX19" fmla="*/ 4550638 w 6066486"/>
              <a:gd name="connsiteY19" fmla="*/ 0 h 5715001"/>
              <a:gd name="connsiteX20" fmla="*/ 4832298 w 6066486"/>
              <a:gd name="connsiteY20" fmla="*/ 255990 h 5715001"/>
              <a:gd name="connsiteX21" fmla="*/ 6066486 w 6066486"/>
              <a:gd name="connsiteY21" fmla="*/ 3235584 h 5715001"/>
              <a:gd name="connsiteX22" fmla="*/ 5346839 w 6066486"/>
              <a:gd name="connsiteY22" fmla="*/ 5591550 h 5715001"/>
              <a:gd name="connsiteX23" fmla="*/ 5259051 w 6066486"/>
              <a:gd name="connsiteY23" fmla="*/ 5715001 h 5715001"/>
              <a:gd name="connsiteX24" fmla="*/ 3419515 w 6066486"/>
              <a:gd name="connsiteY24" fmla="*/ 5715001 h 5715001"/>
              <a:gd name="connsiteX25" fmla="*/ 3525485 w 6066486"/>
              <a:gd name="connsiteY25" fmla="*/ 5598406 h 5715001"/>
              <a:gd name="connsiteX26" fmla="*/ 3950058 w 6066486"/>
              <a:gd name="connsiteY26" fmla="*/ 4415720 h 5715001"/>
              <a:gd name="connsiteX27" fmla="*/ 2090759 w 6066486"/>
              <a:gd name="connsiteY27" fmla="*/ 2556423 h 5715001"/>
              <a:gd name="connsiteX28" fmla="*/ 231460 w 6066486"/>
              <a:gd name="connsiteY28" fmla="*/ 4415720 h 5715001"/>
              <a:gd name="connsiteX29" fmla="*/ 656034 w 6066486"/>
              <a:gd name="connsiteY29" fmla="*/ 5598406 h 5715001"/>
              <a:gd name="connsiteX30" fmla="*/ 762003 w 6066486"/>
              <a:gd name="connsiteY30" fmla="*/ 5715001 h 5715001"/>
              <a:gd name="connsiteX31" fmla="*/ 0 w 6066486"/>
              <a:gd name="connsiteY31" fmla="*/ 5715001 h 571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66486" h="5715001">
                <a:moveTo>
                  <a:pt x="5286280" y="4827798"/>
                </a:moveTo>
                <a:cubicBezTo>
                  <a:pt x="5235724" y="4827798"/>
                  <a:pt x="5194740" y="4868782"/>
                  <a:pt x="5194740" y="4919338"/>
                </a:cubicBezTo>
                <a:cubicBezTo>
                  <a:pt x="5194740" y="4969894"/>
                  <a:pt x="5235724" y="5010878"/>
                  <a:pt x="5286280" y="5010878"/>
                </a:cubicBezTo>
                <a:cubicBezTo>
                  <a:pt x="5336836" y="5010878"/>
                  <a:pt x="5377820" y="4969894"/>
                  <a:pt x="5377820" y="4919338"/>
                </a:cubicBezTo>
                <a:cubicBezTo>
                  <a:pt x="5377820" y="4868782"/>
                  <a:pt x="5336836" y="4827798"/>
                  <a:pt x="5286280" y="4827798"/>
                </a:cubicBezTo>
                <a:close/>
                <a:moveTo>
                  <a:pt x="4728725" y="4827798"/>
                </a:moveTo>
                <a:cubicBezTo>
                  <a:pt x="4679701" y="4827798"/>
                  <a:pt x="4639960" y="4868782"/>
                  <a:pt x="4639960" y="4919338"/>
                </a:cubicBezTo>
                <a:cubicBezTo>
                  <a:pt x="4639960" y="4969894"/>
                  <a:pt x="4679701" y="5010878"/>
                  <a:pt x="4728725" y="5010878"/>
                </a:cubicBezTo>
                <a:cubicBezTo>
                  <a:pt x="4777749" y="5010878"/>
                  <a:pt x="4817490" y="4969894"/>
                  <a:pt x="4817490" y="4919338"/>
                </a:cubicBezTo>
                <a:cubicBezTo>
                  <a:pt x="4817490" y="4868782"/>
                  <a:pt x="4777749" y="4827798"/>
                  <a:pt x="4728725" y="4827798"/>
                </a:cubicBezTo>
                <a:close/>
                <a:moveTo>
                  <a:pt x="4179495" y="4827798"/>
                </a:moveTo>
                <a:cubicBezTo>
                  <a:pt x="4130471" y="4827798"/>
                  <a:pt x="4090730" y="4868782"/>
                  <a:pt x="4090730" y="4919338"/>
                </a:cubicBezTo>
                <a:cubicBezTo>
                  <a:pt x="4090730" y="4969894"/>
                  <a:pt x="4130471" y="5010878"/>
                  <a:pt x="4179495" y="5010878"/>
                </a:cubicBezTo>
                <a:cubicBezTo>
                  <a:pt x="4228519" y="5010878"/>
                  <a:pt x="4268260" y="4969894"/>
                  <a:pt x="4268260" y="4919338"/>
                </a:cubicBezTo>
                <a:cubicBezTo>
                  <a:pt x="4268260" y="4868782"/>
                  <a:pt x="4228519" y="4827798"/>
                  <a:pt x="4179495" y="4827798"/>
                </a:cubicBezTo>
                <a:close/>
                <a:moveTo>
                  <a:pt x="5886180" y="4177152"/>
                </a:moveTo>
                <a:lnTo>
                  <a:pt x="5886180" y="4177162"/>
                </a:lnTo>
                <a:lnTo>
                  <a:pt x="5886181" y="4177157"/>
                </a:lnTo>
                <a:close/>
                <a:moveTo>
                  <a:pt x="0" y="0"/>
                </a:moveTo>
                <a:lnTo>
                  <a:pt x="4550638" y="0"/>
                </a:lnTo>
                <a:lnTo>
                  <a:pt x="4832298" y="255990"/>
                </a:lnTo>
                <a:cubicBezTo>
                  <a:pt x="5594843" y="1018535"/>
                  <a:pt x="6066486" y="2071980"/>
                  <a:pt x="6066486" y="3235584"/>
                </a:cubicBezTo>
                <a:cubicBezTo>
                  <a:pt x="6066486" y="4108287"/>
                  <a:pt x="5801187" y="4919026"/>
                  <a:pt x="5346839" y="5591550"/>
                </a:cubicBezTo>
                <a:lnTo>
                  <a:pt x="5259051" y="5715001"/>
                </a:lnTo>
                <a:lnTo>
                  <a:pt x="3419515" y="5715001"/>
                </a:lnTo>
                <a:lnTo>
                  <a:pt x="3525485" y="5598406"/>
                </a:lnTo>
                <a:cubicBezTo>
                  <a:pt x="3790724" y="5277009"/>
                  <a:pt x="3950058" y="4864972"/>
                  <a:pt x="3950058" y="4415720"/>
                </a:cubicBezTo>
                <a:cubicBezTo>
                  <a:pt x="3950058" y="3388859"/>
                  <a:pt x="3117621" y="2556423"/>
                  <a:pt x="2090759" y="2556423"/>
                </a:cubicBezTo>
                <a:cubicBezTo>
                  <a:pt x="1063897" y="2556423"/>
                  <a:pt x="231460" y="3388859"/>
                  <a:pt x="231460" y="4415720"/>
                </a:cubicBezTo>
                <a:cubicBezTo>
                  <a:pt x="231460" y="4864972"/>
                  <a:pt x="390794" y="5277009"/>
                  <a:pt x="656034" y="5598406"/>
                </a:cubicBezTo>
                <a:lnTo>
                  <a:pt x="762003" y="5715001"/>
                </a:lnTo>
                <a:lnTo>
                  <a:pt x="0" y="5715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0" name="Oval 53">
            <a:extLst>
              <a:ext uri="{FF2B5EF4-FFF2-40B4-BE49-F238E27FC236}">
                <a16:creationId xmlns:a16="http://schemas.microsoft.com/office/drawing/2014/main" id="{E0E7618A-0B1B-48F7-8778-27CF71FCE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933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1" name="Oval 54">
            <a:extLst>
              <a:ext uri="{FF2B5EF4-FFF2-40B4-BE49-F238E27FC236}">
                <a16:creationId xmlns:a16="http://schemas.microsoft.com/office/drawing/2014/main" id="{76DBD058-0284-4E9D-99F9-16047D817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260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2" name="Oval 55">
            <a:extLst>
              <a:ext uri="{FF2B5EF4-FFF2-40B4-BE49-F238E27FC236}">
                <a16:creationId xmlns:a16="http://schemas.microsoft.com/office/drawing/2014/main" id="{A6DC95FE-B9E3-4608-AF5C-9D0505C28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493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3" name="Oval 56">
            <a:extLst>
              <a:ext uri="{FF2B5EF4-FFF2-40B4-BE49-F238E27FC236}">
                <a16:creationId xmlns:a16="http://schemas.microsoft.com/office/drawing/2014/main" id="{67297BF7-F14A-4E86-AFC5-09AF1F9EB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819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4" name="Oval 57">
            <a:extLst>
              <a:ext uri="{FF2B5EF4-FFF2-40B4-BE49-F238E27FC236}">
                <a16:creationId xmlns:a16="http://schemas.microsoft.com/office/drawing/2014/main" id="{5C79EAD2-E09C-4087-B2C3-B42227BC4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052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5" name="Oval 58">
            <a:extLst>
              <a:ext uri="{FF2B5EF4-FFF2-40B4-BE49-F238E27FC236}">
                <a16:creationId xmlns:a16="http://schemas.microsoft.com/office/drawing/2014/main" id="{C6665DEC-FB9E-4327-8FC4-5458F5C97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282" y="4345019"/>
            <a:ext cx="18307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184" name="Text Placeholder 8"/>
          <p:cNvSpPr>
            <a:spLocks noGrp="1"/>
          </p:cNvSpPr>
          <p:nvPr userDrawn="1">
            <p:ph type="body" sz="quarter" idx="16"/>
          </p:nvPr>
        </p:nvSpPr>
        <p:spPr>
          <a:xfrm>
            <a:off x="6358919" y="595788"/>
            <a:ext cx="2065945" cy="3914001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20" b="0" cap="none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055168" y="4188568"/>
            <a:ext cx="1411357" cy="480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719137" y="1664495"/>
            <a:ext cx="2831144" cy="2571913"/>
          </a:xfrm>
        </p:spPr>
        <p:txBody>
          <a:bodyPr anchor="b"/>
          <a:lstStyle>
            <a:lvl1pPr>
              <a:defRPr sz="2340">
                <a:solidFill>
                  <a:schemeClr val="accent6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5270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Text][Image] - 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val 98"/>
          <p:cNvSpPr>
            <a:spLocks noChangeAspect="1"/>
          </p:cNvSpPr>
          <p:nvPr userDrawn="1"/>
        </p:nvSpPr>
        <p:spPr>
          <a:xfrm>
            <a:off x="540234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 userDrawn="1"/>
        </p:nvSpPr>
        <p:spPr>
          <a:xfrm>
            <a:off x="587939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 userDrawn="1"/>
        </p:nvSpPr>
        <p:spPr>
          <a:xfrm>
            <a:off x="635644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 userDrawn="1"/>
        </p:nvSpPr>
        <p:spPr>
          <a:xfrm>
            <a:off x="6833502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 userDrawn="1"/>
        </p:nvSpPr>
        <p:spPr>
          <a:xfrm>
            <a:off x="7310556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 userDrawn="1"/>
        </p:nvSpPr>
        <p:spPr>
          <a:xfrm>
            <a:off x="778761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 userDrawn="1"/>
        </p:nvSpPr>
        <p:spPr>
          <a:xfrm>
            <a:off x="826466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 userDrawn="1"/>
        </p:nvSpPr>
        <p:spPr>
          <a:xfrm>
            <a:off x="874171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4747" y="2665749"/>
            <a:ext cx="4920430" cy="134901"/>
            <a:chOff x="154747" y="2961943"/>
            <a:chExt cx="4920430" cy="149890"/>
          </a:xfrm>
        </p:grpSpPr>
        <p:sp>
          <p:nvSpPr>
            <p:cNvPr id="92" name="Oval 91"/>
            <p:cNvSpPr>
              <a:spLocks noChangeAspect="1"/>
            </p:cNvSpPr>
            <p:nvPr userDrawn="1"/>
          </p:nvSpPr>
          <p:spPr>
            <a:xfrm>
              <a:off x="158590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>
              <a:off x="2540016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>
              <a:off x="3017070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>
              <a:off x="3494124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>
              <a:off x="3971178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>
              <a:off x="4448232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>
              <a:off x="4925286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18" name="Oval 117"/>
            <p:cNvSpPr>
              <a:spLocks noChangeAspect="1"/>
            </p:cNvSpPr>
            <p:nvPr userDrawn="1"/>
          </p:nvSpPr>
          <p:spPr>
            <a:xfrm>
              <a:off x="154747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>
              <a:off x="631801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>
              <a:off x="1108855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>
              <a:off x="2062962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119" name="Oval 118"/>
          <p:cNvSpPr/>
          <p:nvPr userDrawn="1"/>
        </p:nvSpPr>
        <p:spPr>
          <a:xfrm>
            <a:off x="5262933" y="631508"/>
            <a:ext cx="3772657" cy="33953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73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20227" y="3090387"/>
            <a:ext cx="3850314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8" name="Picture Placeholder 177"/>
          <p:cNvSpPr>
            <a:spLocks noGrp="1"/>
          </p:cNvSpPr>
          <p:nvPr userDrawn="1">
            <p:ph type="pic" sz="quarter" idx="17"/>
          </p:nvPr>
        </p:nvSpPr>
        <p:spPr>
          <a:xfrm>
            <a:off x="6174708" y="631506"/>
            <a:ext cx="2969292" cy="3395392"/>
          </a:xfrm>
          <a:custGeom>
            <a:avLst/>
            <a:gdLst>
              <a:gd name="connsiteX0" fmla="*/ 1887129 w 2969292"/>
              <a:gd name="connsiteY0" fmla="*/ 0 h 3772658"/>
              <a:gd name="connsiteX1" fmla="*/ 2942241 w 2969292"/>
              <a:gd name="connsiteY1" fmla="*/ 322155 h 3772658"/>
              <a:gd name="connsiteX2" fmla="*/ 2969292 w 2969292"/>
              <a:gd name="connsiteY2" fmla="*/ 342375 h 3772658"/>
              <a:gd name="connsiteX3" fmla="*/ 2969292 w 2969292"/>
              <a:gd name="connsiteY3" fmla="*/ 3430283 h 3772658"/>
              <a:gd name="connsiteX4" fmla="*/ 2942241 w 2969292"/>
              <a:gd name="connsiteY4" fmla="*/ 3450503 h 3772658"/>
              <a:gd name="connsiteX5" fmla="*/ 1887129 w 2969292"/>
              <a:gd name="connsiteY5" fmla="*/ 3772658 h 3772658"/>
              <a:gd name="connsiteX6" fmla="*/ 0 w 2969292"/>
              <a:gd name="connsiteY6" fmla="*/ 1886329 h 3772658"/>
              <a:gd name="connsiteX7" fmla="*/ 1887129 w 2969292"/>
              <a:gd name="connsiteY7" fmla="*/ 0 h 377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9292" h="3772658">
                <a:moveTo>
                  <a:pt x="1887129" y="0"/>
                </a:moveTo>
                <a:cubicBezTo>
                  <a:pt x="2277966" y="0"/>
                  <a:pt x="2641053" y="118763"/>
                  <a:pt x="2942241" y="322155"/>
                </a:cubicBezTo>
                <a:lnTo>
                  <a:pt x="2969292" y="342375"/>
                </a:lnTo>
                <a:lnTo>
                  <a:pt x="2969292" y="3430283"/>
                </a:lnTo>
                <a:lnTo>
                  <a:pt x="2942241" y="3450503"/>
                </a:lnTo>
                <a:cubicBezTo>
                  <a:pt x="2641053" y="3653895"/>
                  <a:pt x="2277966" y="3772658"/>
                  <a:pt x="1887129" y="3772658"/>
                </a:cubicBezTo>
                <a:cubicBezTo>
                  <a:pt x="844896" y="3772658"/>
                  <a:pt x="0" y="2928120"/>
                  <a:pt x="0" y="1886329"/>
                </a:cubicBezTo>
                <a:cubicBezTo>
                  <a:pt x="0" y="844538"/>
                  <a:pt x="844896" y="0"/>
                  <a:pt x="18871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9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19138" y="595789"/>
            <a:ext cx="3852862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030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Image][Text] - 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/>
          <p:cNvSpPr>
            <a:spLocks noChangeAspect="1"/>
          </p:cNvSpPr>
          <p:nvPr userDrawn="1"/>
        </p:nvSpPr>
        <p:spPr>
          <a:xfrm>
            <a:off x="3971179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 userDrawn="1"/>
        </p:nvSpPr>
        <p:spPr>
          <a:xfrm>
            <a:off x="4448233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 userDrawn="1"/>
        </p:nvSpPr>
        <p:spPr>
          <a:xfrm>
            <a:off x="4925287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 userDrawn="1"/>
        </p:nvSpPr>
        <p:spPr>
          <a:xfrm>
            <a:off x="540234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 userDrawn="1"/>
        </p:nvSpPr>
        <p:spPr>
          <a:xfrm>
            <a:off x="587939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 userDrawn="1"/>
        </p:nvSpPr>
        <p:spPr>
          <a:xfrm>
            <a:off x="635644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 userDrawn="1"/>
        </p:nvSpPr>
        <p:spPr>
          <a:xfrm>
            <a:off x="6833502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 userDrawn="1"/>
        </p:nvSpPr>
        <p:spPr>
          <a:xfrm>
            <a:off x="7310556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 userDrawn="1"/>
        </p:nvSpPr>
        <p:spPr>
          <a:xfrm>
            <a:off x="778761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 userDrawn="1"/>
        </p:nvSpPr>
        <p:spPr>
          <a:xfrm>
            <a:off x="826466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 userDrawn="1"/>
        </p:nvSpPr>
        <p:spPr>
          <a:xfrm>
            <a:off x="874171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44085" y="631508"/>
            <a:ext cx="3772657" cy="33953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65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2000" y="3090387"/>
            <a:ext cx="3852700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8" name="Picture Placeholder 127"/>
          <p:cNvSpPr>
            <a:spLocks noGrp="1"/>
          </p:cNvSpPr>
          <p:nvPr userDrawn="1">
            <p:ph type="pic" sz="quarter" idx="17"/>
          </p:nvPr>
        </p:nvSpPr>
        <p:spPr>
          <a:xfrm>
            <a:off x="2" y="631506"/>
            <a:ext cx="3141889" cy="3395392"/>
          </a:xfrm>
          <a:custGeom>
            <a:avLst/>
            <a:gdLst>
              <a:gd name="connsiteX0" fmla="*/ 1254760 w 3141889"/>
              <a:gd name="connsiteY0" fmla="*/ 0 h 3772658"/>
              <a:gd name="connsiteX1" fmla="*/ 3141889 w 3141889"/>
              <a:gd name="connsiteY1" fmla="*/ 1886329 h 3772658"/>
              <a:gd name="connsiteX2" fmla="*/ 1254760 w 3141889"/>
              <a:gd name="connsiteY2" fmla="*/ 3772658 h 3772658"/>
              <a:gd name="connsiteX3" fmla="*/ 54371 w 3141889"/>
              <a:gd name="connsiteY3" fmla="*/ 3341912 h 3772658"/>
              <a:gd name="connsiteX4" fmla="*/ 0 w 3141889"/>
              <a:gd name="connsiteY4" fmla="*/ 3292518 h 3772658"/>
              <a:gd name="connsiteX5" fmla="*/ 0 w 3141889"/>
              <a:gd name="connsiteY5" fmla="*/ 480140 h 3772658"/>
              <a:gd name="connsiteX6" fmla="*/ 54371 w 3141889"/>
              <a:gd name="connsiteY6" fmla="*/ 430746 h 3772658"/>
              <a:gd name="connsiteX7" fmla="*/ 1254760 w 3141889"/>
              <a:gd name="connsiteY7" fmla="*/ 0 h 377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1889" h="3772658">
                <a:moveTo>
                  <a:pt x="1254760" y="0"/>
                </a:moveTo>
                <a:cubicBezTo>
                  <a:pt x="2296993" y="0"/>
                  <a:pt x="3141889" y="844538"/>
                  <a:pt x="3141889" y="1886329"/>
                </a:cubicBezTo>
                <a:cubicBezTo>
                  <a:pt x="3141889" y="2928120"/>
                  <a:pt x="2296993" y="3772658"/>
                  <a:pt x="1254760" y="3772658"/>
                </a:cubicBezTo>
                <a:cubicBezTo>
                  <a:pt x="798783" y="3772658"/>
                  <a:pt x="380578" y="3611008"/>
                  <a:pt x="54371" y="3341912"/>
                </a:cubicBezTo>
                <a:lnTo>
                  <a:pt x="0" y="3292518"/>
                </a:lnTo>
                <a:lnTo>
                  <a:pt x="0" y="480140"/>
                </a:lnTo>
                <a:lnTo>
                  <a:pt x="54371" y="430746"/>
                </a:lnTo>
                <a:cubicBezTo>
                  <a:pt x="380578" y="161650"/>
                  <a:pt x="798783" y="0"/>
                  <a:pt x="12547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4570815" y="595789"/>
            <a:ext cx="3852862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9248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Text][2 Images] - 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val 104"/>
          <p:cNvSpPr>
            <a:spLocks noChangeAspect="1"/>
          </p:cNvSpPr>
          <p:nvPr userDrawn="1"/>
        </p:nvSpPr>
        <p:spPr>
          <a:xfrm>
            <a:off x="2627356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 userDrawn="1"/>
        </p:nvSpPr>
        <p:spPr>
          <a:xfrm>
            <a:off x="3581463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 userDrawn="1"/>
        </p:nvSpPr>
        <p:spPr>
          <a:xfrm>
            <a:off x="4058517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 userDrawn="1"/>
        </p:nvSpPr>
        <p:spPr>
          <a:xfrm>
            <a:off x="4535571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 userDrawn="1"/>
        </p:nvSpPr>
        <p:spPr>
          <a:xfrm>
            <a:off x="71914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 userDrawn="1"/>
        </p:nvSpPr>
        <p:spPr>
          <a:xfrm>
            <a:off x="119619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 userDrawn="1"/>
        </p:nvSpPr>
        <p:spPr>
          <a:xfrm>
            <a:off x="167324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 userDrawn="1"/>
        </p:nvSpPr>
        <p:spPr>
          <a:xfrm>
            <a:off x="2150302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 userDrawn="1"/>
        </p:nvSpPr>
        <p:spPr>
          <a:xfrm>
            <a:off x="3104409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1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20229" y="3090387"/>
            <a:ext cx="3491411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19139" y="595789"/>
            <a:ext cx="3492500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6" name="Oval 35"/>
          <p:cNvSpPr/>
          <p:nvPr userDrawn="1"/>
        </p:nvSpPr>
        <p:spPr>
          <a:xfrm>
            <a:off x="4392614" y="1860560"/>
            <a:ext cx="1941015" cy="1746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6" name="Freeform 135"/>
          <p:cNvSpPr/>
          <p:nvPr userDrawn="1"/>
        </p:nvSpPr>
        <p:spPr>
          <a:xfrm>
            <a:off x="6193522" y="822821"/>
            <a:ext cx="2950479" cy="2931525"/>
          </a:xfrm>
          <a:custGeom>
            <a:avLst/>
            <a:gdLst>
              <a:gd name="connsiteX0" fmla="*/ 1628627 w 2950479"/>
              <a:gd name="connsiteY0" fmla="*/ 0 h 3257250"/>
              <a:gd name="connsiteX1" fmla="*/ 2885355 w 2950479"/>
              <a:gd name="connsiteY1" fmla="*/ 592668 h 3257250"/>
              <a:gd name="connsiteX2" fmla="*/ 2950479 w 2950479"/>
              <a:gd name="connsiteY2" fmla="*/ 679757 h 3257250"/>
              <a:gd name="connsiteX3" fmla="*/ 2950479 w 2950479"/>
              <a:gd name="connsiteY3" fmla="*/ 2577493 h 3257250"/>
              <a:gd name="connsiteX4" fmla="*/ 2885355 w 2950479"/>
              <a:gd name="connsiteY4" fmla="*/ 2664582 h 3257250"/>
              <a:gd name="connsiteX5" fmla="*/ 1628627 w 2950479"/>
              <a:gd name="connsiteY5" fmla="*/ 3257250 h 3257250"/>
              <a:gd name="connsiteX6" fmla="*/ 0 w 2950479"/>
              <a:gd name="connsiteY6" fmla="*/ 1628625 h 3257250"/>
              <a:gd name="connsiteX7" fmla="*/ 1628627 w 2950479"/>
              <a:gd name="connsiteY7" fmla="*/ 0 h 32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0479" h="3257250">
                <a:moveTo>
                  <a:pt x="1628627" y="0"/>
                </a:moveTo>
                <a:cubicBezTo>
                  <a:pt x="2134577" y="0"/>
                  <a:pt x="2586641" y="230711"/>
                  <a:pt x="2885355" y="592668"/>
                </a:cubicBezTo>
                <a:lnTo>
                  <a:pt x="2950479" y="679757"/>
                </a:lnTo>
                <a:lnTo>
                  <a:pt x="2950479" y="2577493"/>
                </a:lnTo>
                <a:lnTo>
                  <a:pt x="2885355" y="2664582"/>
                </a:lnTo>
                <a:cubicBezTo>
                  <a:pt x="2586641" y="3026539"/>
                  <a:pt x="2134577" y="3257250"/>
                  <a:pt x="1628627" y="3257250"/>
                </a:cubicBezTo>
                <a:cubicBezTo>
                  <a:pt x="729161" y="3257250"/>
                  <a:pt x="0" y="2528090"/>
                  <a:pt x="0" y="1628625"/>
                </a:cubicBezTo>
                <a:cubicBezTo>
                  <a:pt x="0" y="729160"/>
                  <a:pt x="729161" y="0"/>
                  <a:pt x="16286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8" name="Picture Placeholder 20"/>
          <p:cNvSpPr>
            <a:spLocks noGrp="1"/>
          </p:cNvSpPr>
          <p:nvPr userDrawn="1">
            <p:ph type="pic" sz="quarter" idx="19"/>
          </p:nvPr>
        </p:nvSpPr>
        <p:spPr>
          <a:xfrm>
            <a:off x="4791321" y="1870892"/>
            <a:ext cx="1918054" cy="17262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5" name="Picture Placeholder 134"/>
          <p:cNvSpPr>
            <a:spLocks noGrp="1"/>
          </p:cNvSpPr>
          <p:nvPr userDrawn="1">
            <p:ph type="pic" sz="quarter" idx="20"/>
          </p:nvPr>
        </p:nvSpPr>
        <p:spPr>
          <a:xfrm>
            <a:off x="6653120" y="822821"/>
            <a:ext cx="2490880" cy="2931525"/>
          </a:xfrm>
          <a:custGeom>
            <a:avLst/>
            <a:gdLst>
              <a:gd name="connsiteX0" fmla="*/ 1628627 w 2490880"/>
              <a:gd name="connsiteY0" fmla="*/ 0 h 3257250"/>
              <a:gd name="connsiteX1" fmla="*/ 2404927 w 2490880"/>
              <a:gd name="connsiteY1" fmla="*/ 196566 h 3257250"/>
              <a:gd name="connsiteX2" fmla="*/ 2490880 w 2490880"/>
              <a:gd name="connsiteY2" fmla="*/ 248784 h 3257250"/>
              <a:gd name="connsiteX3" fmla="*/ 2490880 w 2490880"/>
              <a:gd name="connsiteY3" fmla="*/ 3008467 h 3257250"/>
              <a:gd name="connsiteX4" fmla="*/ 2404927 w 2490880"/>
              <a:gd name="connsiteY4" fmla="*/ 3060684 h 3257250"/>
              <a:gd name="connsiteX5" fmla="*/ 1628627 w 2490880"/>
              <a:gd name="connsiteY5" fmla="*/ 3257250 h 3257250"/>
              <a:gd name="connsiteX6" fmla="*/ 0 w 2490880"/>
              <a:gd name="connsiteY6" fmla="*/ 1628625 h 3257250"/>
              <a:gd name="connsiteX7" fmla="*/ 1628627 w 2490880"/>
              <a:gd name="connsiteY7" fmla="*/ 0 h 32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0880" h="3257250">
                <a:moveTo>
                  <a:pt x="1628627" y="0"/>
                </a:moveTo>
                <a:cubicBezTo>
                  <a:pt x="1909710" y="0"/>
                  <a:pt x="2174162" y="71207"/>
                  <a:pt x="2404927" y="196566"/>
                </a:cubicBezTo>
                <a:lnTo>
                  <a:pt x="2490880" y="248784"/>
                </a:lnTo>
                <a:lnTo>
                  <a:pt x="2490880" y="3008467"/>
                </a:lnTo>
                <a:lnTo>
                  <a:pt x="2404927" y="3060684"/>
                </a:lnTo>
                <a:cubicBezTo>
                  <a:pt x="2174162" y="3186043"/>
                  <a:pt x="1909710" y="3257250"/>
                  <a:pt x="1628627" y="3257250"/>
                </a:cubicBezTo>
                <a:cubicBezTo>
                  <a:pt x="729161" y="3257250"/>
                  <a:pt x="0" y="2528090"/>
                  <a:pt x="0" y="1628625"/>
                </a:cubicBezTo>
                <a:cubicBezTo>
                  <a:pt x="0" y="729160"/>
                  <a:pt x="729161" y="0"/>
                  <a:pt x="16286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6279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2 Images][Text] - 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24"/>
          <p:cNvSpPr>
            <a:spLocks noChangeAspect="1"/>
          </p:cNvSpPr>
          <p:nvPr userDrawn="1"/>
        </p:nvSpPr>
        <p:spPr>
          <a:xfrm>
            <a:off x="4469521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 userDrawn="1"/>
        </p:nvSpPr>
        <p:spPr>
          <a:xfrm>
            <a:off x="494657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 userDrawn="1"/>
        </p:nvSpPr>
        <p:spPr>
          <a:xfrm>
            <a:off x="542362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 userDrawn="1"/>
        </p:nvSpPr>
        <p:spPr>
          <a:xfrm>
            <a:off x="5900682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 userDrawn="1"/>
        </p:nvSpPr>
        <p:spPr>
          <a:xfrm>
            <a:off x="6377735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 userDrawn="1"/>
        </p:nvSpPr>
        <p:spPr>
          <a:xfrm>
            <a:off x="685479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 userDrawn="1"/>
        </p:nvSpPr>
        <p:spPr>
          <a:xfrm>
            <a:off x="733184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 userDrawn="1"/>
        </p:nvSpPr>
        <p:spPr>
          <a:xfrm>
            <a:off x="780889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 userDrawn="1"/>
        </p:nvSpPr>
        <p:spPr>
          <a:xfrm>
            <a:off x="828597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48" name="Oval 79">
            <a:extLst>
              <a:ext uri="{FF2B5EF4-FFF2-40B4-BE49-F238E27FC236}">
                <a16:creationId xmlns:a16="http://schemas.microsoft.com/office/drawing/2014/main" id="{8E3CA050-72EA-4005-8715-09F9A6C3BC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819137" y="2878039"/>
            <a:ext cx="158547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9" name="Oval 80">
            <a:extLst>
              <a:ext uri="{FF2B5EF4-FFF2-40B4-BE49-F238E27FC236}">
                <a16:creationId xmlns:a16="http://schemas.microsoft.com/office/drawing/2014/main" id="{9845CE0A-64E0-4293-A384-87AF9124A8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304384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0" name="Oval 81">
            <a:extLst>
              <a:ext uri="{FF2B5EF4-FFF2-40B4-BE49-F238E27FC236}">
                <a16:creationId xmlns:a16="http://schemas.microsoft.com/office/drawing/2014/main" id="{0BA089B1-B8E2-48F6-AEAE-10B30613E1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780018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1" name="Oval 82">
            <a:extLst>
              <a:ext uri="{FF2B5EF4-FFF2-40B4-BE49-F238E27FC236}">
                <a16:creationId xmlns:a16="http://schemas.microsoft.com/office/drawing/2014/main" id="{37603D65-09C2-4A5D-8259-3F10076FAA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60459" y="2878039"/>
            <a:ext cx="158547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2" name="Oval 83">
            <a:extLst>
              <a:ext uri="{FF2B5EF4-FFF2-40B4-BE49-F238E27FC236}">
                <a16:creationId xmlns:a16="http://schemas.microsoft.com/office/drawing/2014/main" id="{0C0B9A52-8024-4C51-8DFC-9674091E8B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740900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3" name="Oval 84">
            <a:extLst>
              <a:ext uri="{FF2B5EF4-FFF2-40B4-BE49-F238E27FC236}">
                <a16:creationId xmlns:a16="http://schemas.microsoft.com/office/drawing/2014/main" id="{06946F42-6632-4891-AA76-C34C24D67A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216538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4" name="Oval 85">
            <a:extLst>
              <a:ext uri="{FF2B5EF4-FFF2-40B4-BE49-F238E27FC236}">
                <a16:creationId xmlns:a16="http://schemas.microsoft.com/office/drawing/2014/main" id="{F7044C5D-081E-4EC7-A583-52534C1EBF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01782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5" name="Oval 86">
            <a:extLst>
              <a:ext uri="{FF2B5EF4-FFF2-40B4-BE49-F238E27FC236}">
                <a16:creationId xmlns:a16="http://schemas.microsoft.com/office/drawing/2014/main" id="{D4E3A02B-0D10-4EED-A9B8-E70E726CDF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177420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6" name="Oval 87">
            <a:extLst>
              <a:ext uri="{FF2B5EF4-FFF2-40B4-BE49-F238E27FC236}">
                <a16:creationId xmlns:a16="http://schemas.microsoft.com/office/drawing/2014/main" id="{A3DCA8EC-9AEB-468F-9981-B2C1FA5E2A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657861" y="2878039"/>
            <a:ext cx="158547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7" name="Oval 88">
            <a:extLst>
              <a:ext uri="{FF2B5EF4-FFF2-40B4-BE49-F238E27FC236}">
                <a16:creationId xmlns:a16="http://schemas.microsoft.com/office/drawing/2014/main" id="{C9CC556F-D87A-40F0-A540-DAEEBB5D4A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138302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8" name="Oval 89">
            <a:extLst>
              <a:ext uri="{FF2B5EF4-FFF2-40B4-BE49-F238E27FC236}">
                <a16:creationId xmlns:a16="http://schemas.microsoft.com/office/drawing/2014/main" id="{3A7ABB53-E768-45DC-A11C-748AE36CC8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13937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9" name="Oval 90">
            <a:extLst>
              <a:ext uri="{FF2B5EF4-FFF2-40B4-BE49-F238E27FC236}">
                <a16:creationId xmlns:a16="http://schemas.microsoft.com/office/drawing/2014/main" id="{603842B9-69C7-434A-B9E1-F823D1A087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099183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60" name="Oval 91">
            <a:extLst>
              <a:ext uri="{FF2B5EF4-FFF2-40B4-BE49-F238E27FC236}">
                <a16:creationId xmlns:a16="http://schemas.microsoft.com/office/drawing/2014/main" id="{59188391-B28A-45BB-9CAC-CC7ADFF66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74818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61" name="Oval 92">
            <a:extLst>
              <a:ext uri="{FF2B5EF4-FFF2-40B4-BE49-F238E27FC236}">
                <a16:creationId xmlns:a16="http://schemas.microsoft.com/office/drawing/2014/main" id="{DC783681-7262-419A-BC29-9F53824D89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55259" y="2878039"/>
            <a:ext cx="158547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74" name="Oval 73"/>
          <p:cNvSpPr/>
          <p:nvPr userDrawn="1"/>
        </p:nvSpPr>
        <p:spPr>
          <a:xfrm>
            <a:off x="2628719" y="1909547"/>
            <a:ext cx="1941015" cy="1746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40" name="Freeform 139"/>
          <p:cNvSpPr/>
          <p:nvPr userDrawn="1"/>
        </p:nvSpPr>
        <p:spPr>
          <a:xfrm>
            <a:off x="1" y="911677"/>
            <a:ext cx="2949025" cy="2931525"/>
          </a:xfrm>
          <a:custGeom>
            <a:avLst/>
            <a:gdLst>
              <a:gd name="connsiteX0" fmla="*/ 1320398 w 2949025"/>
              <a:gd name="connsiteY0" fmla="*/ 0 h 3257250"/>
              <a:gd name="connsiteX1" fmla="*/ 2949025 w 2949025"/>
              <a:gd name="connsiteY1" fmla="*/ 1628625 h 3257250"/>
              <a:gd name="connsiteX2" fmla="*/ 1320398 w 2949025"/>
              <a:gd name="connsiteY2" fmla="*/ 3257250 h 3257250"/>
              <a:gd name="connsiteX3" fmla="*/ 63670 w 2949025"/>
              <a:gd name="connsiteY3" fmla="*/ 2664582 h 3257250"/>
              <a:gd name="connsiteX4" fmla="*/ 0 w 2949025"/>
              <a:gd name="connsiteY4" fmla="*/ 2579437 h 3257250"/>
              <a:gd name="connsiteX5" fmla="*/ 0 w 2949025"/>
              <a:gd name="connsiteY5" fmla="*/ 677813 h 3257250"/>
              <a:gd name="connsiteX6" fmla="*/ 63670 w 2949025"/>
              <a:gd name="connsiteY6" fmla="*/ 592668 h 3257250"/>
              <a:gd name="connsiteX7" fmla="*/ 1320398 w 2949025"/>
              <a:gd name="connsiteY7" fmla="*/ 0 h 32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9025" h="3257250">
                <a:moveTo>
                  <a:pt x="1320398" y="0"/>
                </a:moveTo>
                <a:cubicBezTo>
                  <a:pt x="2219864" y="0"/>
                  <a:pt x="2949025" y="729160"/>
                  <a:pt x="2949025" y="1628625"/>
                </a:cubicBezTo>
                <a:cubicBezTo>
                  <a:pt x="2949025" y="2528090"/>
                  <a:pt x="2219864" y="3257250"/>
                  <a:pt x="1320398" y="3257250"/>
                </a:cubicBezTo>
                <a:cubicBezTo>
                  <a:pt x="814448" y="3257250"/>
                  <a:pt x="362384" y="3026539"/>
                  <a:pt x="63670" y="2664582"/>
                </a:cubicBezTo>
                <a:lnTo>
                  <a:pt x="0" y="2579437"/>
                </a:lnTo>
                <a:lnTo>
                  <a:pt x="0" y="677813"/>
                </a:lnTo>
                <a:lnTo>
                  <a:pt x="63670" y="592668"/>
                </a:lnTo>
                <a:cubicBezTo>
                  <a:pt x="362384" y="230711"/>
                  <a:pt x="814448" y="0"/>
                  <a:pt x="13203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2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932363" y="3090387"/>
            <a:ext cx="3492338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Picture Placeholder 20"/>
          <p:cNvSpPr>
            <a:spLocks noGrp="1"/>
          </p:cNvSpPr>
          <p:nvPr userDrawn="1">
            <p:ph type="pic" sz="quarter" idx="19"/>
          </p:nvPr>
        </p:nvSpPr>
        <p:spPr>
          <a:xfrm>
            <a:off x="2209848" y="1919879"/>
            <a:ext cx="1918054" cy="17262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9" name="Picture Placeholder 138"/>
          <p:cNvSpPr>
            <a:spLocks noGrp="1"/>
          </p:cNvSpPr>
          <p:nvPr userDrawn="1">
            <p:ph type="pic" sz="quarter" idx="20"/>
          </p:nvPr>
        </p:nvSpPr>
        <p:spPr>
          <a:xfrm>
            <a:off x="1" y="871808"/>
            <a:ext cx="2374709" cy="2931525"/>
          </a:xfrm>
          <a:custGeom>
            <a:avLst/>
            <a:gdLst>
              <a:gd name="connsiteX0" fmla="*/ 746082 w 2374709"/>
              <a:gd name="connsiteY0" fmla="*/ 0 h 3257250"/>
              <a:gd name="connsiteX1" fmla="*/ 2374709 w 2374709"/>
              <a:gd name="connsiteY1" fmla="*/ 1628625 h 3257250"/>
              <a:gd name="connsiteX2" fmla="*/ 746082 w 2374709"/>
              <a:gd name="connsiteY2" fmla="*/ 3257250 h 3257250"/>
              <a:gd name="connsiteX3" fmla="*/ 112147 w 2374709"/>
              <a:gd name="connsiteY3" fmla="*/ 3129265 h 3257250"/>
              <a:gd name="connsiteX4" fmla="*/ 0 w 2374709"/>
              <a:gd name="connsiteY4" fmla="*/ 3075241 h 3257250"/>
              <a:gd name="connsiteX5" fmla="*/ 0 w 2374709"/>
              <a:gd name="connsiteY5" fmla="*/ 182009 h 3257250"/>
              <a:gd name="connsiteX6" fmla="*/ 112147 w 2374709"/>
              <a:gd name="connsiteY6" fmla="*/ 127986 h 3257250"/>
              <a:gd name="connsiteX7" fmla="*/ 746082 w 2374709"/>
              <a:gd name="connsiteY7" fmla="*/ 0 h 32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4709" h="3257250">
                <a:moveTo>
                  <a:pt x="746082" y="0"/>
                </a:moveTo>
                <a:cubicBezTo>
                  <a:pt x="1645548" y="0"/>
                  <a:pt x="2374709" y="729160"/>
                  <a:pt x="2374709" y="1628625"/>
                </a:cubicBezTo>
                <a:cubicBezTo>
                  <a:pt x="2374709" y="2528090"/>
                  <a:pt x="1645548" y="3257250"/>
                  <a:pt x="746082" y="3257250"/>
                </a:cubicBezTo>
                <a:cubicBezTo>
                  <a:pt x="521216" y="3257250"/>
                  <a:pt x="306993" y="3211678"/>
                  <a:pt x="112147" y="3129265"/>
                </a:cubicBezTo>
                <a:lnTo>
                  <a:pt x="0" y="3075241"/>
                </a:lnTo>
                <a:lnTo>
                  <a:pt x="0" y="182009"/>
                </a:lnTo>
                <a:lnTo>
                  <a:pt x="112147" y="127986"/>
                </a:lnTo>
                <a:cubicBezTo>
                  <a:pt x="306993" y="45573"/>
                  <a:pt x="521216" y="0"/>
                  <a:pt x="7460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4932364" y="595789"/>
            <a:ext cx="3491313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044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ver with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74780" y="500414"/>
            <a:ext cx="4271958" cy="38447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2" name="Oval 31"/>
          <p:cNvSpPr/>
          <p:nvPr userDrawn="1"/>
        </p:nvSpPr>
        <p:spPr>
          <a:xfrm>
            <a:off x="3629439" y="445785"/>
            <a:ext cx="1265509" cy="11389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6596803" y="3053597"/>
            <a:ext cx="1828061" cy="16452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 userDrawn="1"/>
        </p:nvSpPr>
        <p:spPr>
          <a:xfrm>
            <a:off x="8037863" y="445784"/>
            <a:ext cx="387000" cy="348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5264246" y="3159759"/>
            <a:ext cx="1827199" cy="1645408"/>
            <a:chOff x="3472850" y="7716433"/>
            <a:chExt cx="2806700" cy="2808287"/>
          </a:xfrm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8" y="2902014"/>
            <a:ext cx="1875911" cy="779647"/>
          </a:xfrm>
          <a:prstGeom prst="rect">
            <a:avLst/>
          </a:prstGeom>
        </p:spPr>
      </p:pic>
      <p:sp>
        <p:nvSpPr>
          <p:cNvPr id="61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4031229"/>
            <a:ext cx="3852862" cy="485051"/>
          </a:xfrm>
        </p:spPr>
        <p:txBody>
          <a:bodyPr anchor="t" anchorCtr="0"/>
          <a:lstStyle>
            <a:lvl1pPr>
              <a:defRPr sz="216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title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3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92890" y="2665749"/>
            <a:ext cx="8736861" cy="134901"/>
            <a:chOff x="192889" y="2961943"/>
            <a:chExt cx="8736861" cy="149890"/>
          </a:xfrm>
        </p:grpSpPr>
        <p:sp>
          <p:nvSpPr>
            <p:cNvPr id="134" name="Oval 133"/>
            <p:cNvSpPr>
              <a:spLocks noChangeAspect="1"/>
            </p:cNvSpPr>
            <p:nvPr userDrawn="1"/>
          </p:nvSpPr>
          <p:spPr>
            <a:xfrm>
              <a:off x="1146997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>
              <a:off x="2101104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>
              <a:off x="2578158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>
              <a:off x="3055212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>
              <a:off x="3532266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>
              <a:off x="4009320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>
              <a:off x="4486374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>
              <a:off x="4963428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>
              <a:off x="5440481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>
              <a:off x="5917535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>
              <a:off x="639458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>
              <a:off x="6871643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>
              <a:off x="7348697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>
              <a:off x="7825751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>
              <a:off x="8302805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>
              <a:off x="877985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1" name="Oval 160"/>
            <p:cNvSpPr>
              <a:spLocks noChangeAspect="1"/>
            </p:cNvSpPr>
            <p:nvPr userDrawn="1"/>
          </p:nvSpPr>
          <p:spPr>
            <a:xfrm>
              <a:off x="19288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2" name="Oval 161"/>
            <p:cNvSpPr>
              <a:spLocks noChangeAspect="1"/>
            </p:cNvSpPr>
            <p:nvPr userDrawn="1"/>
          </p:nvSpPr>
          <p:spPr>
            <a:xfrm>
              <a:off x="669943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3" name="Oval 162"/>
            <p:cNvSpPr>
              <a:spLocks noChangeAspect="1"/>
            </p:cNvSpPr>
            <p:nvPr userDrawn="1"/>
          </p:nvSpPr>
          <p:spPr>
            <a:xfrm>
              <a:off x="1624050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66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20228" y="3090387"/>
            <a:ext cx="3672386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Oval 63"/>
          <p:cNvSpPr/>
          <p:nvPr userDrawn="1"/>
        </p:nvSpPr>
        <p:spPr>
          <a:xfrm>
            <a:off x="4764166" y="843336"/>
            <a:ext cx="3649402" cy="3142941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70" b="100000" l="9932" r="93197">
                        <a14:backgroundMark x1="49932" y1="9783" x2="49932" y2="9783"/>
                        <a14:backgroundMark x1="38776" y1="59130" x2="38776" y2="5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77623" y="369836"/>
            <a:ext cx="4584291" cy="4773666"/>
          </a:xfrm>
          <a:prstGeom prst="rect">
            <a:avLst/>
          </a:prstGeom>
        </p:spPr>
      </p:pic>
      <p:sp>
        <p:nvSpPr>
          <p:cNvPr id="68" name="Picture Placeholder 2"/>
          <p:cNvSpPr>
            <a:spLocks noGrp="1"/>
          </p:cNvSpPr>
          <p:nvPr userDrawn="1">
            <p:ph type="pic" sz="quarter" idx="10"/>
          </p:nvPr>
        </p:nvSpPr>
        <p:spPr>
          <a:xfrm>
            <a:off x="5768634" y="1159060"/>
            <a:ext cx="1776769" cy="2624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0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19138" y="595789"/>
            <a:ext cx="3852862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640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535424" y="2665749"/>
            <a:ext cx="4443376" cy="134901"/>
            <a:chOff x="4535424" y="2961943"/>
            <a:chExt cx="4443376" cy="149890"/>
          </a:xfrm>
        </p:grpSpPr>
        <p:sp>
          <p:nvSpPr>
            <p:cNvPr id="132" name="Oval 131"/>
            <p:cNvSpPr>
              <a:spLocks noChangeAspect="1"/>
            </p:cNvSpPr>
            <p:nvPr userDrawn="1"/>
          </p:nvSpPr>
          <p:spPr>
            <a:xfrm>
              <a:off x="6443640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>
              <a:off x="7397747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>
              <a:off x="7874801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>
              <a:off x="8351855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>
              <a:off x="882890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57" name="Oval 156"/>
            <p:cNvSpPr>
              <a:spLocks noChangeAspect="1"/>
            </p:cNvSpPr>
            <p:nvPr userDrawn="1"/>
          </p:nvSpPr>
          <p:spPr>
            <a:xfrm>
              <a:off x="4535424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58" name="Oval 157"/>
            <p:cNvSpPr>
              <a:spLocks noChangeAspect="1"/>
            </p:cNvSpPr>
            <p:nvPr userDrawn="1"/>
          </p:nvSpPr>
          <p:spPr>
            <a:xfrm>
              <a:off x="5012478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59" name="Oval 158"/>
            <p:cNvSpPr>
              <a:spLocks noChangeAspect="1"/>
            </p:cNvSpPr>
            <p:nvPr userDrawn="1"/>
          </p:nvSpPr>
          <p:spPr>
            <a:xfrm>
              <a:off x="5489532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0" name="Oval 159"/>
            <p:cNvSpPr>
              <a:spLocks noChangeAspect="1"/>
            </p:cNvSpPr>
            <p:nvPr userDrawn="1"/>
          </p:nvSpPr>
          <p:spPr>
            <a:xfrm>
              <a:off x="5966586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1" name="Oval 160"/>
            <p:cNvSpPr>
              <a:spLocks noChangeAspect="1"/>
            </p:cNvSpPr>
            <p:nvPr userDrawn="1"/>
          </p:nvSpPr>
          <p:spPr>
            <a:xfrm>
              <a:off x="6920693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62" name="Oval 61"/>
          <p:cNvSpPr/>
          <p:nvPr userDrawn="1"/>
        </p:nvSpPr>
        <p:spPr>
          <a:xfrm>
            <a:off x="719139" y="843336"/>
            <a:ext cx="3649402" cy="3142941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70" b="100000" l="9932" r="93197">
                        <a14:backgroundMark x1="49932" y1="9783" x2="49932" y2="9783"/>
                        <a14:backgroundMark x1="38776" y1="59130" x2="38776" y2="5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2596" y="369836"/>
            <a:ext cx="4584291" cy="477366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 userDrawn="1">
            <p:ph type="pic" sz="quarter" idx="10"/>
          </p:nvPr>
        </p:nvSpPr>
        <p:spPr>
          <a:xfrm>
            <a:off x="1723607" y="1159060"/>
            <a:ext cx="1776769" cy="2624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6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932364" y="3090387"/>
            <a:ext cx="3492337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4932363" y="595789"/>
            <a:ext cx="3491314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6930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, Orange Drop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7"/>
          <p:cNvSpPr>
            <a:spLocks noChangeAspect="1"/>
          </p:cNvSpPr>
          <p:nvPr userDrawn="1"/>
        </p:nvSpPr>
        <p:spPr bwMode="auto">
          <a:xfrm>
            <a:off x="4053166" y="0"/>
            <a:ext cx="5090834" cy="5143500"/>
          </a:xfrm>
          <a:custGeom>
            <a:avLst/>
            <a:gdLst>
              <a:gd name="connsiteX0" fmla="*/ 1325971 w 5090834"/>
              <a:gd name="connsiteY0" fmla="*/ 0 h 5715000"/>
              <a:gd name="connsiteX1" fmla="*/ 5090834 w 5090834"/>
              <a:gd name="connsiteY1" fmla="*/ 0 h 5715000"/>
              <a:gd name="connsiteX2" fmla="*/ 5090834 w 5090834"/>
              <a:gd name="connsiteY2" fmla="*/ 5715000 h 5715000"/>
              <a:gd name="connsiteX3" fmla="*/ 773805 w 5090834"/>
              <a:gd name="connsiteY3" fmla="*/ 5715000 h 5715000"/>
              <a:gd name="connsiteX4" fmla="*/ 656303 w 5090834"/>
              <a:gd name="connsiteY4" fmla="*/ 5532434 h 5715000"/>
              <a:gd name="connsiteX5" fmla="*/ 0 w 5090834"/>
              <a:gd name="connsiteY5" fmla="*/ 3190974 h 5715000"/>
              <a:gd name="connsiteX6" fmla="*/ 1035188 w 5090834"/>
              <a:gd name="connsiteY6" fmla="*/ 318687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0834" h="5715000">
                <a:moveTo>
                  <a:pt x="1325971" y="0"/>
                </a:moveTo>
                <a:lnTo>
                  <a:pt x="5090834" y="0"/>
                </a:lnTo>
                <a:lnTo>
                  <a:pt x="5090834" y="5715000"/>
                </a:lnTo>
                <a:lnTo>
                  <a:pt x="773805" y="5715000"/>
                </a:lnTo>
                <a:lnTo>
                  <a:pt x="656303" y="5532434"/>
                </a:lnTo>
                <a:cubicBezTo>
                  <a:pt x="239830" y="4849701"/>
                  <a:pt x="0" y="4048236"/>
                  <a:pt x="0" y="3190974"/>
                </a:cubicBezTo>
                <a:cubicBezTo>
                  <a:pt x="0" y="2099914"/>
                  <a:pt x="388485" y="1099234"/>
                  <a:pt x="1035188" y="318687"/>
                </a:cubicBez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92950" eaLnBrk="1" hangingPunct="1"/>
            <a:endParaRPr lang="en-US" sz="1440" b="1">
              <a:solidFill>
                <a:srgbClr val="FFD700"/>
              </a:solidFill>
              <a:latin typeface="Calibri"/>
              <a:ea typeface="+mn-ea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8010" y="1407737"/>
            <a:ext cx="3476306" cy="95308"/>
            <a:chOff x="728010" y="1796489"/>
            <a:chExt cx="3476306" cy="105898"/>
          </a:xfrm>
        </p:grpSpPr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2076173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2750255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3087296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3424337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3761378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 userDrawn="1"/>
          </p:nvSpPr>
          <p:spPr>
            <a:xfrm>
              <a:off x="4098418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>
              <a:off x="728010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>
              <a:off x="1065051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>
              <a:off x="1402092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>
              <a:off x="1739133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>
              <a:off x="2413214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9138" y="595789"/>
            <a:ext cx="3485178" cy="78678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2573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Text][Image]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9138" y="1664495"/>
            <a:ext cx="3852863" cy="2856070"/>
          </a:xfrm>
          <a:prstGeom prst="rect">
            <a:avLst/>
          </a:prstGeom>
        </p:spPr>
        <p:txBody>
          <a:bodyPr lIns="0" tIns="0" rIns="0" bIns="0" numCol="1" spcCol="540000">
            <a:noAutofit/>
          </a:bodyPr>
          <a:lstStyle>
            <a:lvl1pPr marL="0" indent="0">
              <a:buNone/>
              <a:defRPr sz="1080" spc="47" baseline="0"/>
            </a:lvl1pPr>
            <a:lvl2pPr marL="125630" indent="-79775">
              <a:buClr>
                <a:schemeClr val="accent1"/>
              </a:buClr>
              <a:buFont typeface=".AppleSystemUIFont" charset="-120"/>
              <a:buChar char="-"/>
              <a:defRPr sz="1080" spc="47" baseline="0"/>
            </a:lvl2pPr>
            <a:lvl3pPr marL="338362" indent="-79775">
              <a:buClr>
                <a:schemeClr val="accent1"/>
              </a:buClr>
              <a:buFont typeface="Arial" charset="0"/>
              <a:buChar char="•"/>
              <a:defRPr sz="1080" b="1" spc="47" baseline="0"/>
            </a:lvl3pPr>
            <a:lvl4pPr marL="0" indent="0">
              <a:buNone/>
              <a:defRPr sz="1080" b="1" spc="47" baseline="0">
                <a:solidFill>
                  <a:schemeClr val="accent1"/>
                </a:solidFill>
              </a:defRPr>
            </a:lvl4pPr>
            <a:lvl5pPr marL="0" indent="0">
              <a:buNone/>
              <a:defRPr sz="1080" b="1" spc="47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" name="Oval 1"/>
          <p:cNvSpPr/>
          <p:nvPr userDrawn="1"/>
        </p:nvSpPr>
        <p:spPr>
          <a:xfrm>
            <a:off x="5335616" y="1648362"/>
            <a:ext cx="2859757" cy="25737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335616" y="832474"/>
            <a:ext cx="2859757" cy="257378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28" name="Oval 27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4642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16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Image][Text]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916016" y="1682050"/>
            <a:ext cx="2859757" cy="25737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6016" y="866162"/>
            <a:ext cx="2859757" cy="257378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0"/>
          </p:nvPr>
        </p:nvSpPr>
        <p:spPr>
          <a:xfrm>
            <a:off x="4572001" y="1664495"/>
            <a:ext cx="3852863" cy="2856070"/>
          </a:xfrm>
          <a:prstGeom prst="rect">
            <a:avLst/>
          </a:prstGeom>
        </p:spPr>
        <p:txBody>
          <a:bodyPr lIns="0" tIns="0" rIns="0" bIns="0" numCol="1" spcCol="540000">
            <a:noAutofit/>
          </a:bodyPr>
          <a:lstStyle>
            <a:lvl1pPr marL="0" indent="0">
              <a:buNone/>
              <a:defRPr sz="1080" spc="47" baseline="0"/>
            </a:lvl1pPr>
            <a:lvl2pPr marL="125630" indent="-79775">
              <a:buClr>
                <a:schemeClr val="accent1"/>
              </a:buClr>
              <a:buFont typeface=".AppleSystemUIFont" charset="-120"/>
              <a:buChar char="-"/>
              <a:defRPr sz="1080" spc="47" baseline="0"/>
            </a:lvl2pPr>
            <a:lvl3pPr marL="338362" indent="-79775">
              <a:buClr>
                <a:schemeClr val="accent1"/>
              </a:buClr>
              <a:buFont typeface="Arial" charset="0"/>
              <a:buChar char="•"/>
              <a:defRPr sz="1080" b="1" spc="47" baseline="0"/>
            </a:lvl3pPr>
            <a:lvl4pPr marL="0" indent="0">
              <a:buNone/>
              <a:defRPr sz="1080" b="1" spc="47" baseline="0">
                <a:solidFill>
                  <a:schemeClr val="accent1"/>
                </a:solidFill>
              </a:defRPr>
            </a:lvl4pPr>
            <a:lvl5pPr marL="0" indent="0">
              <a:buNone/>
              <a:defRPr sz="1080" b="1" spc="47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95789"/>
            <a:ext cx="3943350" cy="57794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572001" y="1241945"/>
            <a:ext cx="957263" cy="65362"/>
            <a:chOff x="719138" y="1813126"/>
            <a:chExt cx="957263" cy="72624"/>
          </a:xfrm>
        </p:grpSpPr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492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16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719137" y="1503046"/>
            <a:ext cx="7705726" cy="3017519"/>
          </a:xfrm>
          <a:prstGeom prst="rect">
            <a:avLst/>
          </a:prstGeom>
        </p:spPr>
        <p:txBody>
          <a:bodyPr lIns="0" tIns="0" rIns="0" bIns="0" numCol="2" spcCol="720000">
            <a:noAutofit/>
          </a:bodyPr>
          <a:lstStyle>
            <a:lvl1pPr marL="0" indent="0">
              <a:buNone/>
              <a:defRPr sz="1080" spc="47" baseline="0"/>
            </a:lvl1pPr>
            <a:lvl2pPr marL="125630" indent="-79775">
              <a:buClr>
                <a:schemeClr val="accent1"/>
              </a:buClr>
              <a:buFont typeface=".AppleSystemUIFont" charset="-120"/>
              <a:buChar char="-"/>
              <a:defRPr sz="1080" spc="47" baseline="0"/>
            </a:lvl2pPr>
            <a:lvl3pPr marL="338362" indent="-79775">
              <a:buClr>
                <a:schemeClr val="accent1"/>
              </a:buClr>
              <a:buFont typeface="Arial" charset="0"/>
              <a:buChar char="•"/>
              <a:defRPr sz="1080" b="1" spc="47" baseline="0"/>
            </a:lvl3pPr>
            <a:lvl4pPr marL="0" indent="0">
              <a:buNone/>
              <a:defRPr sz="1080" b="1" spc="47" baseline="0">
                <a:solidFill>
                  <a:schemeClr val="accent1"/>
                </a:solidFill>
              </a:defRPr>
            </a:lvl4pPr>
            <a:lvl5pPr marL="0" indent="0">
              <a:buNone/>
              <a:defRPr sz="1080" b="1" spc="47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6078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17" name="Oval 16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24051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Title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  <a:solidFill>
            <a:schemeClr val="bg1"/>
          </a:solidFill>
        </p:grpSpPr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63682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Title (Orange) - Bigger dots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595791"/>
            <a:ext cx="3852862" cy="556354"/>
          </a:xfrm>
        </p:spPr>
        <p:txBody>
          <a:bodyPr/>
          <a:lstStyle>
            <a:lvl1pPr>
              <a:defRPr sz="198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grpSp>
        <p:nvGrpSpPr>
          <p:cNvPr id="9" name="Group 8"/>
          <p:cNvGrpSpPr>
            <a:grpSpLocks/>
          </p:cNvGrpSpPr>
          <p:nvPr userDrawn="1"/>
        </p:nvGrpSpPr>
        <p:grpSpPr>
          <a:xfrm>
            <a:off x="-476394" y="1402734"/>
            <a:ext cx="4356244" cy="100311"/>
            <a:chOff x="-578476" y="1860169"/>
            <a:chExt cx="1951038" cy="52388"/>
          </a:xfrm>
        </p:grpSpPr>
        <p:sp>
          <p:nvSpPr>
            <p:cNvPr id="10" name="Oval 43">
              <a:extLst>
                <a:ext uri="{FF2B5EF4-FFF2-40B4-BE49-F238E27FC236}">
                  <a16:creationId xmlns:a16="http://schemas.microsoft.com/office/drawing/2014/main" id="{3CB1A26E-2F0B-4F63-BFD3-97A49B706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8476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6566671-878B-48FF-936B-1A51DEDCE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19726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" name="Oval 45">
              <a:extLst>
                <a:ext uri="{FF2B5EF4-FFF2-40B4-BE49-F238E27FC236}">
                  <a16:creationId xmlns:a16="http://schemas.microsoft.com/office/drawing/2014/main" id="{28DE045B-6ACE-4EC9-85AB-76629D40F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2563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4" name="Oval 46">
              <a:extLst>
                <a:ext uri="{FF2B5EF4-FFF2-40B4-BE49-F238E27FC236}">
                  <a16:creationId xmlns:a16="http://schemas.microsoft.com/office/drawing/2014/main" id="{A3735464-A50E-4E3F-AB5C-873626CE4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3813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" name="Oval 47">
              <a:extLst>
                <a:ext uri="{FF2B5EF4-FFF2-40B4-BE49-F238E27FC236}">
                  <a16:creationId xmlns:a16="http://schemas.microsoft.com/office/drawing/2014/main" id="{E19CEFE3-0F1B-46E1-B97D-388D80EC2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37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6" name="Oval 48">
              <a:extLst>
                <a:ext uri="{FF2B5EF4-FFF2-40B4-BE49-F238E27FC236}">
                  <a16:creationId xmlns:a16="http://schemas.microsoft.com/office/drawing/2014/main" id="{9DD1DB05-BD86-4900-BA0C-B3929B218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9" y="1860169"/>
              <a:ext cx="52388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7" name="Oval 49">
              <a:extLst>
                <a:ext uri="{FF2B5EF4-FFF2-40B4-BE49-F238E27FC236}">
                  <a16:creationId xmlns:a16="http://schemas.microsoft.com/office/drawing/2014/main" id="{F825F6F4-6B92-4A22-AC6F-2D18E27F1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37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8" name="Oval 50">
              <a:extLst>
                <a:ext uri="{FF2B5EF4-FFF2-40B4-BE49-F238E27FC236}">
                  <a16:creationId xmlns:a16="http://schemas.microsoft.com/office/drawing/2014/main" id="{20AFB471-0431-4920-80FD-959ED13A0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599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9" name="Oval 51">
              <a:extLst>
                <a:ext uri="{FF2B5EF4-FFF2-40B4-BE49-F238E27FC236}">
                  <a16:creationId xmlns:a16="http://schemas.microsoft.com/office/drawing/2014/main" id="{1F777D10-E02B-4ED6-9974-E056A475E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49" y="1860169"/>
              <a:ext cx="52388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0" name="Oval 52">
              <a:extLst>
                <a:ext uri="{FF2B5EF4-FFF2-40B4-BE49-F238E27FC236}">
                  <a16:creationId xmlns:a16="http://schemas.microsoft.com/office/drawing/2014/main" id="{6A600E38-7714-4C96-AA31-2C7DB2499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099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1" name="Oval 53">
              <a:extLst>
                <a:ext uri="{FF2B5EF4-FFF2-40B4-BE49-F238E27FC236}">
                  <a16:creationId xmlns:a16="http://schemas.microsoft.com/office/drawing/2014/main" id="{E0E7618A-0B1B-48F7-8778-27CF71FC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262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2" name="Oval 54">
              <a:extLst>
                <a:ext uri="{FF2B5EF4-FFF2-40B4-BE49-F238E27FC236}">
                  <a16:creationId xmlns:a16="http://schemas.microsoft.com/office/drawing/2014/main" id="{76DBD058-0284-4E9D-99F9-16047D817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599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3" name="Oval 55">
              <a:extLst>
                <a:ext uri="{FF2B5EF4-FFF2-40B4-BE49-F238E27FC236}">
                  <a16:creationId xmlns:a16="http://schemas.microsoft.com/office/drawing/2014/main" id="{A6DC95FE-B9E3-4608-AF5C-9D0505C28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762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4647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title and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106366" marR="0" lvl="0" indent="-106366" algn="l" defTabSz="425467" rtl="0" eaLnBrk="1" fontAlgn="auto" latinLnBrk="0" hangingPunct="1">
              <a:lnSpc>
                <a:spcPct val="9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1364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27"/>
          <p:cNvSpPr>
            <a:spLocks noGrp="1"/>
          </p:cNvSpPr>
          <p:nvPr>
            <p:ph type="pic" sz="quarter" idx="10" hasCustomPrompt="1"/>
          </p:nvPr>
        </p:nvSpPr>
        <p:spPr>
          <a:xfrm>
            <a:off x="1179576" y="591290"/>
            <a:ext cx="4398265" cy="3941696"/>
          </a:xfrm>
          <a:custGeom>
            <a:avLst/>
            <a:gdLst>
              <a:gd name="connsiteX0" fmla="*/ 2687311 w 5374621"/>
              <a:gd name="connsiteY0" fmla="*/ 0 h 5351888"/>
              <a:gd name="connsiteX1" fmla="*/ 5374621 w 5374621"/>
              <a:gd name="connsiteY1" fmla="*/ 2687311 h 5351888"/>
              <a:gd name="connsiteX2" fmla="*/ 3228898 w 5374621"/>
              <a:gd name="connsiteY2" fmla="*/ 5320025 h 5351888"/>
              <a:gd name="connsiteX3" fmla="*/ 3020121 w 5374621"/>
              <a:gd name="connsiteY3" fmla="*/ 5351888 h 5351888"/>
              <a:gd name="connsiteX4" fmla="*/ 3024988 w 5374621"/>
              <a:gd name="connsiteY4" fmla="*/ 5255495 h 5351888"/>
              <a:gd name="connsiteX5" fmla="*/ 851340 w 5374621"/>
              <a:gd name="connsiteY5" fmla="*/ 3081848 h 5351888"/>
              <a:gd name="connsiteX6" fmla="*/ 204964 w 5374621"/>
              <a:gd name="connsiteY6" fmla="*/ 3179571 h 5351888"/>
              <a:gd name="connsiteX7" fmla="*/ 57217 w 5374621"/>
              <a:gd name="connsiteY7" fmla="*/ 3233647 h 5351888"/>
              <a:gd name="connsiteX8" fmla="*/ 30964 w 5374621"/>
              <a:gd name="connsiteY8" fmla="*/ 3096562 h 5351888"/>
              <a:gd name="connsiteX9" fmla="*/ 0 w 5374621"/>
              <a:gd name="connsiteY9" fmla="*/ 2687311 h 5351888"/>
              <a:gd name="connsiteX10" fmla="*/ 2687311 w 5374621"/>
              <a:gd name="connsiteY10" fmla="*/ 0 h 5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4621" h="5351888">
                <a:moveTo>
                  <a:pt x="2687311" y="0"/>
                </a:moveTo>
                <a:cubicBezTo>
                  <a:pt x="4171471" y="0"/>
                  <a:pt x="5374621" y="1203151"/>
                  <a:pt x="5374621" y="2687311"/>
                </a:cubicBezTo>
                <a:cubicBezTo>
                  <a:pt x="5374621" y="3985951"/>
                  <a:pt x="4453460" y="5069443"/>
                  <a:pt x="3228898" y="5320025"/>
                </a:cubicBezTo>
                <a:lnTo>
                  <a:pt x="3020121" y="5351888"/>
                </a:lnTo>
                <a:lnTo>
                  <a:pt x="3024988" y="5255495"/>
                </a:lnTo>
                <a:cubicBezTo>
                  <a:pt x="3024988" y="4055023"/>
                  <a:pt x="2051813" y="3081848"/>
                  <a:pt x="851340" y="3081848"/>
                </a:cubicBezTo>
                <a:cubicBezTo>
                  <a:pt x="626251" y="3081848"/>
                  <a:pt x="409154" y="3116062"/>
                  <a:pt x="204964" y="3179571"/>
                </a:cubicBezTo>
                <a:lnTo>
                  <a:pt x="57217" y="3233647"/>
                </a:lnTo>
                <a:lnTo>
                  <a:pt x="30964" y="3096562"/>
                </a:lnTo>
                <a:cubicBezTo>
                  <a:pt x="10575" y="2963121"/>
                  <a:pt x="0" y="2826451"/>
                  <a:pt x="0" y="2687311"/>
                </a:cubicBezTo>
                <a:cubicBezTo>
                  <a:pt x="0" y="1203151"/>
                  <a:pt x="1203151" y="0"/>
                  <a:pt x="26873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10" name="Oval 109"/>
          <p:cNvSpPr/>
          <p:nvPr userDrawn="1"/>
        </p:nvSpPr>
        <p:spPr>
          <a:xfrm>
            <a:off x="4589485" y="600774"/>
            <a:ext cx="1974071" cy="1776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118" name="Group 117"/>
          <p:cNvGrpSpPr/>
          <p:nvPr userDrawn="1"/>
        </p:nvGrpSpPr>
        <p:grpSpPr>
          <a:xfrm>
            <a:off x="719139" y="951547"/>
            <a:ext cx="1186781" cy="1068706"/>
            <a:chOff x="3472850" y="7716433"/>
            <a:chExt cx="2806700" cy="2808287"/>
          </a:xfrm>
        </p:grpSpPr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5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6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7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8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9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0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1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2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3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4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5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6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7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8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41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3020283"/>
            <a:ext cx="2797060" cy="1572986"/>
          </a:xfrm>
        </p:spPr>
        <p:txBody>
          <a:bodyPr/>
          <a:lstStyle>
            <a:lvl1pPr>
              <a:defRPr sz="243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4901952" y="4387877"/>
            <a:ext cx="1971649" cy="175251"/>
            <a:chOff x="7276643" y="2489452"/>
            <a:chExt cx="735347" cy="72624"/>
          </a:xfrm>
        </p:grpSpPr>
        <p:sp>
          <p:nvSpPr>
            <p:cNvPr id="43" name="Oval 42"/>
            <p:cNvSpPr>
              <a:spLocks noChangeAspect="1"/>
            </p:cNvSpPr>
            <p:nvPr userDrawn="1"/>
          </p:nvSpPr>
          <p:spPr>
            <a:xfrm>
              <a:off x="7276643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>
              <a:off x="7498559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>
              <a:off x="7717450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>
              <a:off x="7939366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48"/>
          <p:cNvGrpSpPr>
            <a:grpSpLocks noChangeAspect="1"/>
          </p:cNvGrpSpPr>
          <p:nvPr userDrawn="1"/>
        </p:nvGrpSpPr>
        <p:grpSpPr>
          <a:xfrm>
            <a:off x="7693932" y="3564769"/>
            <a:ext cx="1322113" cy="117517"/>
            <a:chOff x="7276643" y="2489452"/>
            <a:chExt cx="735347" cy="72624"/>
          </a:xfrm>
        </p:grpSpPr>
        <p:sp>
          <p:nvSpPr>
            <p:cNvPr id="50" name="Oval 49"/>
            <p:cNvSpPr>
              <a:spLocks noChangeAspect="1"/>
            </p:cNvSpPr>
            <p:nvPr userDrawn="1"/>
          </p:nvSpPr>
          <p:spPr>
            <a:xfrm>
              <a:off x="7276643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>
              <a:off x="7498559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>
              <a:off x="7717450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>
              <a:off x="7939366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1905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/>
          <p:cNvSpPr/>
          <p:nvPr userDrawn="1"/>
        </p:nvSpPr>
        <p:spPr>
          <a:xfrm>
            <a:off x="6899531" y="0"/>
            <a:ext cx="1368988" cy="1030900"/>
          </a:xfrm>
          <a:custGeom>
            <a:avLst/>
            <a:gdLst>
              <a:gd name="connsiteX0" fmla="*/ 181459 w 1368988"/>
              <a:gd name="connsiteY0" fmla="*/ 0 h 1145444"/>
              <a:gd name="connsiteX1" fmla="*/ 1187530 w 1368988"/>
              <a:gd name="connsiteY1" fmla="*/ 0 h 1145444"/>
              <a:gd name="connsiteX2" fmla="*/ 1252088 w 1368988"/>
              <a:gd name="connsiteY2" fmla="*/ 78245 h 1145444"/>
              <a:gd name="connsiteX3" fmla="*/ 1368988 w 1368988"/>
              <a:gd name="connsiteY3" fmla="*/ 460951 h 1145444"/>
              <a:gd name="connsiteX4" fmla="*/ 684494 w 1368988"/>
              <a:gd name="connsiteY4" fmla="*/ 1145444 h 1145444"/>
              <a:gd name="connsiteX5" fmla="*/ 0 w 1368988"/>
              <a:gd name="connsiteY5" fmla="*/ 460951 h 1145444"/>
              <a:gd name="connsiteX6" fmla="*/ 116901 w 1368988"/>
              <a:gd name="connsiteY6" fmla="*/ 78245 h 114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988" h="1145444">
                <a:moveTo>
                  <a:pt x="181459" y="0"/>
                </a:moveTo>
                <a:lnTo>
                  <a:pt x="1187530" y="0"/>
                </a:lnTo>
                <a:lnTo>
                  <a:pt x="1252088" y="78245"/>
                </a:lnTo>
                <a:cubicBezTo>
                  <a:pt x="1325893" y="187490"/>
                  <a:pt x="1368988" y="319188"/>
                  <a:pt x="1368988" y="460951"/>
                </a:cubicBezTo>
                <a:cubicBezTo>
                  <a:pt x="1368988" y="838986"/>
                  <a:pt x="1062530" y="1145444"/>
                  <a:pt x="684494" y="1145444"/>
                </a:cubicBezTo>
                <a:cubicBezTo>
                  <a:pt x="306458" y="1145444"/>
                  <a:pt x="0" y="838986"/>
                  <a:pt x="0" y="460951"/>
                </a:cubicBezTo>
                <a:cubicBezTo>
                  <a:pt x="0" y="319188"/>
                  <a:pt x="43096" y="187490"/>
                  <a:pt x="116901" y="78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6899531" y="1225702"/>
            <a:ext cx="1368988" cy="12320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899531" y="2652592"/>
            <a:ext cx="1368988" cy="12320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51" name="Freeform 50"/>
          <p:cNvSpPr/>
          <p:nvPr userDrawn="1"/>
        </p:nvSpPr>
        <p:spPr>
          <a:xfrm>
            <a:off x="6899531" y="4079483"/>
            <a:ext cx="1368988" cy="1064019"/>
          </a:xfrm>
          <a:custGeom>
            <a:avLst/>
            <a:gdLst>
              <a:gd name="connsiteX0" fmla="*/ 684494 w 1368988"/>
              <a:gd name="connsiteY0" fmla="*/ 0 h 1182243"/>
              <a:gd name="connsiteX1" fmla="*/ 1368988 w 1368988"/>
              <a:gd name="connsiteY1" fmla="*/ 684493 h 1182243"/>
              <a:gd name="connsiteX2" fmla="*/ 1168505 w 1368988"/>
              <a:gd name="connsiteY2" fmla="*/ 1168503 h 1182243"/>
              <a:gd name="connsiteX3" fmla="*/ 1151851 w 1368988"/>
              <a:gd name="connsiteY3" fmla="*/ 1182243 h 1182243"/>
              <a:gd name="connsiteX4" fmla="*/ 217137 w 1368988"/>
              <a:gd name="connsiteY4" fmla="*/ 1182243 h 1182243"/>
              <a:gd name="connsiteX5" fmla="*/ 200484 w 1368988"/>
              <a:gd name="connsiteY5" fmla="*/ 1168503 h 1182243"/>
              <a:gd name="connsiteX6" fmla="*/ 0 w 1368988"/>
              <a:gd name="connsiteY6" fmla="*/ 684493 h 1182243"/>
              <a:gd name="connsiteX7" fmla="*/ 684494 w 1368988"/>
              <a:gd name="connsiteY7" fmla="*/ 0 h 118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988" h="1182243">
                <a:moveTo>
                  <a:pt x="684494" y="0"/>
                </a:moveTo>
                <a:cubicBezTo>
                  <a:pt x="1062530" y="0"/>
                  <a:pt x="1368988" y="306458"/>
                  <a:pt x="1368988" y="684493"/>
                </a:cubicBezTo>
                <a:cubicBezTo>
                  <a:pt x="1368988" y="873511"/>
                  <a:pt x="1292374" y="1044634"/>
                  <a:pt x="1168505" y="1168503"/>
                </a:cubicBezTo>
                <a:lnTo>
                  <a:pt x="1151851" y="1182243"/>
                </a:lnTo>
                <a:lnTo>
                  <a:pt x="217137" y="1182243"/>
                </a:lnTo>
                <a:lnTo>
                  <a:pt x="200484" y="1168503"/>
                </a:lnTo>
                <a:cubicBezTo>
                  <a:pt x="76615" y="1044634"/>
                  <a:pt x="0" y="873511"/>
                  <a:pt x="0" y="684493"/>
                </a:cubicBezTo>
                <a:cubicBezTo>
                  <a:pt x="0" y="306458"/>
                  <a:pt x="306458" y="0"/>
                  <a:pt x="6844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908676" y="236380"/>
            <a:ext cx="1357299" cy="308414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34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908676" y="523959"/>
            <a:ext cx="1357299" cy="13168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810" b="1" cap="none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ENTITY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908676" y="1632669"/>
            <a:ext cx="1357299" cy="308414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34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908676" y="1920248"/>
            <a:ext cx="1357299" cy="13168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810" b="1" cap="none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ENTITY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908676" y="3075592"/>
            <a:ext cx="1357299" cy="308414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34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908676" y="3363171"/>
            <a:ext cx="1357299" cy="13168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810" b="1" cap="none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ENTITY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908676" y="4458165"/>
            <a:ext cx="1357299" cy="308414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34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908676" y="4745744"/>
            <a:ext cx="1357299" cy="13168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810" b="1" cap="none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ENTITY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53" name="Oval 52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10660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20528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full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98705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full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0800" y="60657"/>
            <a:ext cx="9042400" cy="5022187"/>
          </a:xfrm>
          <a:custGeom>
            <a:avLst/>
            <a:gdLst>
              <a:gd name="connsiteX0" fmla="*/ 9012805 w 9042400"/>
              <a:gd name="connsiteY0" fmla="*/ 5521017 h 5580208"/>
              <a:gd name="connsiteX1" fmla="*/ 9042400 w 9042400"/>
              <a:gd name="connsiteY1" fmla="*/ 5550613 h 5580208"/>
              <a:gd name="connsiteX2" fmla="*/ 9012805 w 9042400"/>
              <a:gd name="connsiteY2" fmla="*/ 5580208 h 5580208"/>
              <a:gd name="connsiteX3" fmla="*/ 8983211 w 9042400"/>
              <a:gd name="connsiteY3" fmla="*/ 5550613 h 5580208"/>
              <a:gd name="connsiteX4" fmla="*/ 9012805 w 9042400"/>
              <a:gd name="connsiteY4" fmla="*/ 5521017 h 5580208"/>
              <a:gd name="connsiteX5" fmla="*/ 8884481 w 9042400"/>
              <a:gd name="connsiteY5" fmla="*/ 5521017 h 5580208"/>
              <a:gd name="connsiteX6" fmla="*/ 8914075 w 9042400"/>
              <a:gd name="connsiteY6" fmla="*/ 5550613 h 5580208"/>
              <a:gd name="connsiteX7" fmla="*/ 8884481 w 9042400"/>
              <a:gd name="connsiteY7" fmla="*/ 5580208 h 5580208"/>
              <a:gd name="connsiteX8" fmla="*/ 8854886 w 9042400"/>
              <a:gd name="connsiteY8" fmla="*/ 5550613 h 5580208"/>
              <a:gd name="connsiteX9" fmla="*/ 8884481 w 9042400"/>
              <a:gd name="connsiteY9" fmla="*/ 5521017 h 5580208"/>
              <a:gd name="connsiteX10" fmla="*/ 8756155 w 9042400"/>
              <a:gd name="connsiteY10" fmla="*/ 5521017 h 5580208"/>
              <a:gd name="connsiteX11" fmla="*/ 8785750 w 9042400"/>
              <a:gd name="connsiteY11" fmla="*/ 5550613 h 5580208"/>
              <a:gd name="connsiteX12" fmla="*/ 8756155 w 9042400"/>
              <a:gd name="connsiteY12" fmla="*/ 5580208 h 5580208"/>
              <a:gd name="connsiteX13" fmla="*/ 8726561 w 9042400"/>
              <a:gd name="connsiteY13" fmla="*/ 5550613 h 5580208"/>
              <a:gd name="connsiteX14" fmla="*/ 8756155 w 9042400"/>
              <a:gd name="connsiteY14" fmla="*/ 5521017 h 5580208"/>
              <a:gd name="connsiteX15" fmla="*/ 8627830 w 9042400"/>
              <a:gd name="connsiteY15" fmla="*/ 5521017 h 5580208"/>
              <a:gd name="connsiteX16" fmla="*/ 8657424 w 9042400"/>
              <a:gd name="connsiteY16" fmla="*/ 5550613 h 5580208"/>
              <a:gd name="connsiteX17" fmla="*/ 8627830 w 9042400"/>
              <a:gd name="connsiteY17" fmla="*/ 5580208 h 5580208"/>
              <a:gd name="connsiteX18" fmla="*/ 8598236 w 9042400"/>
              <a:gd name="connsiteY18" fmla="*/ 5550613 h 5580208"/>
              <a:gd name="connsiteX19" fmla="*/ 8627830 w 9042400"/>
              <a:gd name="connsiteY19" fmla="*/ 5521017 h 5580208"/>
              <a:gd name="connsiteX20" fmla="*/ 8499504 w 9042400"/>
              <a:gd name="connsiteY20" fmla="*/ 5521017 h 5580208"/>
              <a:gd name="connsiteX21" fmla="*/ 8529098 w 9042400"/>
              <a:gd name="connsiteY21" fmla="*/ 5550613 h 5580208"/>
              <a:gd name="connsiteX22" fmla="*/ 8499504 w 9042400"/>
              <a:gd name="connsiteY22" fmla="*/ 5580208 h 5580208"/>
              <a:gd name="connsiteX23" fmla="*/ 8469910 w 9042400"/>
              <a:gd name="connsiteY23" fmla="*/ 5550613 h 5580208"/>
              <a:gd name="connsiteX24" fmla="*/ 8499504 w 9042400"/>
              <a:gd name="connsiteY24" fmla="*/ 5521017 h 5580208"/>
              <a:gd name="connsiteX25" fmla="*/ 8371178 w 9042400"/>
              <a:gd name="connsiteY25" fmla="*/ 5521017 h 5580208"/>
              <a:gd name="connsiteX26" fmla="*/ 8400772 w 9042400"/>
              <a:gd name="connsiteY26" fmla="*/ 5550613 h 5580208"/>
              <a:gd name="connsiteX27" fmla="*/ 8371178 w 9042400"/>
              <a:gd name="connsiteY27" fmla="*/ 5580208 h 5580208"/>
              <a:gd name="connsiteX28" fmla="*/ 8341584 w 9042400"/>
              <a:gd name="connsiteY28" fmla="*/ 5550613 h 5580208"/>
              <a:gd name="connsiteX29" fmla="*/ 8371178 w 9042400"/>
              <a:gd name="connsiteY29" fmla="*/ 5521017 h 5580208"/>
              <a:gd name="connsiteX30" fmla="*/ 8242863 w 9042400"/>
              <a:gd name="connsiteY30" fmla="*/ 5521017 h 5580208"/>
              <a:gd name="connsiteX31" fmla="*/ 8272458 w 9042400"/>
              <a:gd name="connsiteY31" fmla="*/ 5550613 h 5580208"/>
              <a:gd name="connsiteX32" fmla="*/ 8242863 w 9042400"/>
              <a:gd name="connsiteY32" fmla="*/ 5580208 h 5580208"/>
              <a:gd name="connsiteX33" fmla="*/ 8213270 w 9042400"/>
              <a:gd name="connsiteY33" fmla="*/ 5550613 h 5580208"/>
              <a:gd name="connsiteX34" fmla="*/ 8242863 w 9042400"/>
              <a:gd name="connsiteY34" fmla="*/ 5521017 h 5580208"/>
              <a:gd name="connsiteX35" fmla="*/ 8114520 w 9042400"/>
              <a:gd name="connsiteY35" fmla="*/ 5521017 h 5580208"/>
              <a:gd name="connsiteX36" fmla="*/ 8144115 w 9042400"/>
              <a:gd name="connsiteY36" fmla="*/ 5550613 h 5580208"/>
              <a:gd name="connsiteX37" fmla="*/ 8114520 w 9042400"/>
              <a:gd name="connsiteY37" fmla="*/ 5580208 h 5580208"/>
              <a:gd name="connsiteX38" fmla="*/ 8084927 w 9042400"/>
              <a:gd name="connsiteY38" fmla="*/ 5550613 h 5580208"/>
              <a:gd name="connsiteX39" fmla="*/ 8114520 w 9042400"/>
              <a:gd name="connsiteY39" fmla="*/ 5521017 h 5580208"/>
              <a:gd name="connsiteX40" fmla="*/ 7986204 w 9042400"/>
              <a:gd name="connsiteY40" fmla="*/ 5521017 h 5580208"/>
              <a:gd name="connsiteX41" fmla="*/ 8015798 w 9042400"/>
              <a:gd name="connsiteY41" fmla="*/ 5550613 h 5580208"/>
              <a:gd name="connsiteX42" fmla="*/ 7986204 w 9042400"/>
              <a:gd name="connsiteY42" fmla="*/ 5580208 h 5580208"/>
              <a:gd name="connsiteX43" fmla="*/ 7956600 w 9042400"/>
              <a:gd name="connsiteY43" fmla="*/ 5550613 h 5580208"/>
              <a:gd name="connsiteX44" fmla="*/ 7986204 w 9042400"/>
              <a:gd name="connsiteY44" fmla="*/ 5521017 h 5580208"/>
              <a:gd name="connsiteX45" fmla="*/ 7857861 w 9042400"/>
              <a:gd name="connsiteY45" fmla="*/ 5521017 h 5580208"/>
              <a:gd name="connsiteX46" fmla="*/ 7887450 w 9042400"/>
              <a:gd name="connsiteY46" fmla="*/ 5550613 h 5580208"/>
              <a:gd name="connsiteX47" fmla="*/ 7857861 w 9042400"/>
              <a:gd name="connsiteY47" fmla="*/ 5580208 h 5580208"/>
              <a:gd name="connsiteX48" fmla="*/ 7828245 w 9042400"/>
              <a:gd name="connsiteY48" fmla="*/ 5550613 h 5580208"/>
              <a:gd name="connsiteX49" fmla="*/ 7857861 w 9042400"/>
              <a:gd name="connsiteY49" fmla="*/ 5521017 h 5580208"/>
              <a:gd name="connsiteX50" fmla="*/ 7729525 w 9042400"/>
              <a:gd name="connsiteY50" fmla="*/ 5521017 h 5580208"/>
              <a:gd name="connsiteX51" fmla="*/ 7759134 w 9042400"/>
              <a:gd name="connsiteY51" fmla="*/ 5550613 h 5580208"/>
              <a:gd name="connsiteX52" fmla="*/ 7729525 w 9042400"/>
              <a:gd name="connsiteY52" fmla="*/ 5580208 h 5580208"/>
              <a:gd name="connsiteX53" fmla="*/ 7699931 w 9042400"/>
              <a:gd name="connsiteY53" fmla="*/ 5550613 h 5580208"/>
              <a:gd name="connsiteX54" fmla="*/ 7729525 w 9042400"/>
              <a:gd name="connsiteY54" fmla="*/ 5521017 h 5580208"/>
              <a:gd name="connsiteX55" fmla="*/ 7601184 w 9042400"/>
              <a:gd name="connsiteY55" fmla="*/ 5521017 h 5580208"/>
              <a:gd name="connsiteX56" fmla="*/ 7630781 w 9042400"/>
              <a:gd name="connsiteY56" fmla="*/ 5550613 h 5580208"/>
              <a:gd name="connsiteX57" fmla="*/ 7601184 w 9042400"/>
              <a:gd name="connsiteY57" fmla="*/ 5580208 h 5580208"/>
              <a:gd name="connsiteX58" fmla="*/ 7571596 w 9042400"/>
              <a:gd name="connsiteY58" fmla="*/ 5550613 h 5580208"/>
              <a:gd name="connsiteX59" fmla="*/ 7601184 w 9042400"/>
              <a:gd name="connsiteY59" fmla="*/ 5521017 h 5580208"/>
              <a:gd name="connsiteX60" fmla="*/ 7472856 w 9042400"/>
              <a:gd name="connsiteY60" fmla="*/ 5521017 h 5580208"/>
              <a:gd name="connsiteX61" fmla="*/ 7502449 w 9042400"/>
              <a:gd name="connsiteY61" fmla="*/ 5550613 h 5580208"/>
              <a:gd name="connsiteX62" fmla="*/ 7472856 w 9042400"/>
              <a:gd name="connsiteY62" fmla="*/ 5580208 h 5580208"/>
              <a:gd name="connsiteX63" fmla="*/ 7443264 w 9042400"/>
              <a:gd name="connsiteY63" fmla="*/ 5550613 h 5580208"/>
              <a:gd name="connsiteX64" fmla="*/ 7472856 w 9042400"/>
              <a:gd name="connsiteY64" fmla="*/ 5521017 h 5580208"/>
              <a:gd name="connsiteX65" fmla="*/ 7344616 w 9042400"/>
              <a:gd name="connsiteY65" fmla="*/ 5521017 h 5580208"/>
              <a:gd name="connsiteX66" fmla="*/ 7374131 w 9042400"/>
              <a:gd name="connsiteY66" fmla="*/ 5550613 h 5580208"/>
              <a:gd name="connsiteX67" fmla="*/ 7344616 w 9042400"/>
              <a:gd name="connsiteY67" fmla="*/ 5580208 h 5580208"/>
              <a:gd name="connsiteX68" fmla="*/ 7315025 w 9042400"/>
              <a:gd name="connsiteY68" fmla="*/ 5550613 h 5580208"/>
              <a:gd name="connsiteX69" fmla="*/ 7344616 w 9042400"/>
              <a:gd name="connsiteY69" fmla="*/ 5521017 h 5580208"/>
              <a:gd name="connsiteX70" fmla="*/ 7216277 w 9042400"/>
              <a:gd name="connsiteY70" fmla="*/ 5521017 h 5580208"/>
              <a:gd name="connsiteX71" fmla="*/ 7245876 w 9042400"/>
              <a:gd name="connsiteY71" fmla="*/ 5550613 h 5580208"/>
              <a:gd name="connsiteX72" fmla="*/ 7216277 w 9042400"/>
              <a:gd name="connsiteY72" fmla="*/ 5580208 h 5580208"/>
              <a:gd name="connsiteX73" fmla="*/ 7186678 w 9042400"/>
              <a:gd name="connsiteY73" fmla="*/ 5550613 h 5580208"/>
              <a:gd name="connsiteX74" fmla="*/ 7216277 w 9042400"/>
              <a:gd name="connsiteY74" fmla="*/ 5521017 h 5580208"/>
              <a:gd name="connsiteX75" fmla="*/ 7087928 w 9042400"/>
              <a:gd name="connsiteY75" fmla="*/ 5521017 h 5580208"/>
              <a:gd name="connsiteX76" fmla="*/ 7117528 w 9042400"/>
              <a:gd name="connsiteY76" fmla="*/ 5550613 h 5580208"/>
              <a:gd name="connsiteX77" fmla="*/ 7087928 w 9042400"/>
              <a:gd name="connsiteY77" fmla="*/ 5580208 h 5580208"/>
              <a:gd name="connsiteX78" fmla="*/ 7058329 w 9042400"/>
              <a:gd name="connsiteY78" fmla="*/ 5550613 h 5580208"/>
              <a:gd name="connsiteX79" fmla="*/ 7087928 w 9042400"/>
              <a:gd name="connsiteY79" fmla="*/ 5521017 h 5580208"/>
              <a:gd name="connsiteX80" fmla="*/ 6959579 w 9042400"/>
              <a:gd name="connsiteY80" fmla="*/ 5521017 h 5580208"/>
              <a:gd name="connsiteX81" fmla="*/ 6989178 w 9042400"/>
              <a:gd name="connsiteY81" fmla="*/ 5550613 h 5580208"/>
              <a:gd name="connsiteX82" fmla="*/ 6959579 w 9042400"/>
              <a:gd name="connsiteY82" fmla="*/ 5580208 h 5580208"/>
              <a:gd name="connsiteX83" fmla="*/ 6929980 w 9042400"/>
              <a:gd name="connsiteY83" fmla="*/ 5550613 h 5580208"/>
              <a:gd name="connsiteX84" fmla="*/ 6959579 w 9042400"/>
              <a:gd name="connsiteY84" fmla="*/ 5521017 h 5580208"/>
              <a:gd name="connsiteX85" fmla="*/ 6831231 w 9042400"/>
              <a:gd name="connsiteY85" fmla="*/ 5521017 h 5580208"/>
              <a:gd name="connsiteX86" fmla="*/ 6860830 w 9042400"/>
              <a:gd name="connsiteY86" fmla="*/ 5550613 h 5580208"/>
              <a:gd name="connsiteX87" fmla="*/ 6831231 w 9042400"/>
              <a:gd name="connsiteY87" fmla="*/ 5580208 h 5580208"/>
              <a:gd name="connsiteX88" fmla="*/ 6801632 w 9042400"/>
              <a:gd name="connsiteY88" fmla="*/ 5550613 h 5580208"/>
              <a:gd name="connsiteX89" fmla="*/ 6831231 w 9042400"/>
              <a:gd name="connsiteY89" fmla="*/ 5521017 h 5580208"/>
              <a:gd name="connsiteX90" fmla="*/ 6702884 w 9042400"/>
              <a:gd name="connsiteY90" fmla="*/ 5521017 h 5580208"/>
              <a:gd name="connsiteX91" fmla="*/ 6732482 w 9042400"/>
              <a:gd name="connsiteY91" fmla="*/ 5550613 h 5580208"/>
              <a:gd name="connsiteX92" fmla="*/ 6702884 w 9042400"/>
              <a:gd name="connsiteY92" fmla="*/ 5580208 h 5580208"/>
              <a:gd name="connsiteX93" fmla="*/ 6673285 w 9042400"/>
              <a:gd name="connsiteY93" fmla="*/ 5550613 h 5580208"/>
              <a:gd name="connsiteX94" fmla="*/ 6702884 w 9042400"/>
              <a:gd name="connsiteY94" fmla="*/ 5521017 h 5580208"/>
              <a:gd name="connsiteX95" fmla="*/ 6574536 w 9042400"/>
              <a:gd name="connsiteY95" fmla="*/ 5521017 h 5580208"/>
              <a:gd name="connsiteX96" fmla="*/ 6604135 w 9042400"/>
              <a:gd name="connsiteY96" fmla="*/ 5550613 h 5580208"/>
              <a:gd name="connsiteX97" fmla="*/ 6574536 w 9042400"/>
              <a:gd name="connsiteY97" fmla="*/ 5580208 h 5580208"/>
              <a:gd name="connsiteX98" fmla="*/ 6544937 w 9042400"/>
              <a:gd name="connsiteY98" fmla="*/ 5550613 h 5580208"/>
              <a:gd name="connsiteX99" fmla="*/ 6574536 w 9042400"/>
              <a:gd name="connsiteY99" fmla="*/ 5521017 h 5580208"/>
              <a:gd name="connsiteX100" fmla="*/ 6446189 w 9042400"/>
              <a:gd name="connsiteY100" fmla="*/ 5521017 h 5580208"/>
              <a:gd name="connsiteX101" fmla="*/ 6475788 w 9042400"/>
              <a:gd name="connsiteY101" fmla="*/ 5550613 h 5580208"/>
              <a:gd name="connsiteX102" fmla="*/ 6446189 w 9042400"/>
              <a:gd name="connsiteY102" fmla="*/ 5580208 h 5580208"/>
              <a:gd name="connsiteX103" fmla="*/ 6416590 w 9042400"/>
              <a:gd name="connsiteY103" fmla="*/ 5550613 h 5580208"/>
              <a:gd name="connsiteX104" fmla="*/ 6446189 w 9042400"/>
              <a:gd name="connsiteY104" fmla="*/ 5521017 h 5580208"/>
              <a:gd name="connsiteX105" fmla="*/ 6317844 w 9042400"/>
              <a:gd name="connsiteY105" fmla="*/ 5521017 h 5580208"/>
              <a:gd name="connsiteX106" fmla="*/ 6347442 w 9042400"/>
              <a:gd name="connsiteY106" fmla="*/ 5550613 h 5580208"/>
              <a:gd name="connsiteX107" fmla="*/ 6317844 w 9042400"/>
              <a:gd name="connsiteY107" fmla="*/ 5580208 h 5580208"/>
              <a:gd name="connsiteX108" fmla="*/ 6288245 w 9042400"/>
              <a:gd name="connsiteY108" fmla="*/ 5550613 h 5580208"/>
              <a:gd name="connsiteX109" fmla="*/ 6317844 w 9042400"/>
              <a:gd name="connsiteY109" fmla="*/ 5521017 h 5580208"/>
              <a:gd name="connsiteX110" fmla="*/ 6189498 w 9042400"/>
              <a:gd name="connsiteY110" fmla="*/ 5521017 h 5580208"/>
              <a:gd name="connsiteX111" fmla="*/ 6219097 w 9042400"/>
              <a:gd name="connsiteY111" fmla="*/ 5550613 h 5580208"/>
              <a:gd name="connsiteX112" fmla="*/ 6189498 w 9042400"/>
              <a:gd name="connsiteY112" fmla="*/ 5580208 h 5580208"/>
              <a:gd name="connsiteX113" fmla="*/ 6159900 w 9042400"/>
              <a:gd name="connsiteY113" fmla="*/ 5550613 h 5580208"/>
              <a:gd name="connsiteX114" fmla="*/ 6189498 w 9042400"/>
              <a:gd name="connsiteY114" fmla="*/ 5521017 h 5580208"/>
              <a:gd name="connsiteX115" fmla="*/ 6061153 w 9042400"/>
              <a:gd name="connsiteY115" fmla="*/ 5521017 h 5580208"/>
              <a:gd name="connsiteX116" fmla="*/ 6090752 w 9042400"/>
              <a:gd name="connsiteY116" fmla="*/ 5550613 h 5580208"/>
              <a:gd name="connsiteX117" fmla="*/ 6061153 w 9042400"/>
              <a:gd name="connsiteY117" fmla="*/ 5580208 h 5580208"/>
              <a:gd name="connsiteX118" fmla="*/ 6031555 w 9042400"/>
              <a:gd name="connsiteY118" fmla="*/ 5550613 h 5580208"/>
              <a:gd name="connsiteX119" fmla="*/ 6061153 w 9042400"/>
              <a:gd name="connsiteY119" fmla="*/ 5521017 h 5580208"/>
              <a:gd name="connsiteX120" fmla="*/ 5932809 w 9042400"/>
              <a:gd name="connsiteY120" fmla="*/ 5521017 h 5580208"/>
              <a:gd name="connsiteX121" fmla="*/ 5962409 w 9042400"/>
              <a:gd name="connsiteY121" fmla="*/ 5550613 h 5580208"/>
              <a:gd name="connsiteX122" fmla="*/ 5932809 w 9042400"/>
              <a:gd name="connsiteY122" fmla="*/ 5580208 h 5580208"/>
              <a:gd name="connsiteX123" fmla="*/ 5903210 w 9042400"/>
              <a:gd name="connsiteY123" fmla="*/ 5550613 h 5580208"/>
              <a:gd name="connsiteX124" fmla="*/ 5932809 w 9042400"/>
              <a:gd name="connsiteY124" fmla="*/ 5521017 h 5580208"/>
              <a:gd name="connsiteX125" fmla="*/ 5804512 w 9042400"/>
              <a:gd name="connsiteY125" fmla="*/ 5521017 h 5580208"/>
              <a:gd name="connsiteX126" fmla="*/ 5834110 w 9042400"/>
              <a:gd name="connsiteY126" fmla="*/ 5550613 h 5580208"/>
              <a:gd name="connsiteX127" fmla="*/ 5804512 w 9042400"/>
              <a:gd name="connsiteY127" fmla="*/ 5580208 h 5580208"/>
              <a:gd name="connsiteX128" fmla="*/ 5774912 w 9042400"/>
              <a:gd name="connsiteY128" fmla="*/ 5550613 h 5580208"/>
              <a:gd name="connsiteX129" fmla="*/ 5804512 w 9042400"/>
              <a:gd name="connsiteY129" fmla="*/ 5521017 h 5580208"/>
              <a:gd name="connsiteX130" fmla="*/ 5676114 w 9042400"/>
              <a:gd name="connsiteY130" fmla="*/ 5521017 h 5580208"/>
              <a:gd name="connsiteX131" fmla="*/ 5705713 w 9042400"/>
              <a:gd name="connsiteY131" fmla="*/ 5550613 h 5580208"/>
              <a:gd name="connsiteX132" fmla="*/ 5676114 w 9042400"/>
              <a:gd name="connsiteY132" fmla="*/ 5580208 h 5580208"/>
              <a:gd name="connsiteX133" fmla="*/ 5646517 w 9042400"/>
              <a:gd name="connsiteY133" fmla="*/ 5550613 h 5580208"/>
              <a:gd name="connsiteX134" fmla="*/ 5676114 w 9042400"/>
              <a:gd name="connsiteY134" fmla="*/ 5521017 h 5580208"/>
              <a:gd name="connsiteX135" fmla="*/ 5548133 w 9042400"/>
              <a:gd name="connsiteY135" fmla="*/ 5521017 h 5580208"/>
              <a:gd name="connsiteX136" fmla="*/ 5577728 w 9042400"/>
              <a:gd name="connsiteY136" fmla="*/ 5550613 h 5580208"/>
              <a:gd name="connsiteX137" fmla="*/ 5548133 w 9042400"/>
              <a:gd name="connsiteY137" fmla="*/ 5580208 h 5580208"/>
              <a:gd name="connsiteX138" fmla="*/ 5518537 w 9042400"/>
              <a:gd name="connsiteY138" fmla="*/ 5550613 h 5580208"/>
              <a:gd name="connsiteX139" fmla="*/ 5548133 w 9042400"/>
              <a:gd name="connsiteY139" fmla="*/ 5521017 h 5580208"/>
              <a:gd name="connsiteX140" fmla="*/ 5419795 w 9042400"/>
              <a:gd name="connsiteY140" fmla="*/ 5521017 h 5580208"/>
              <a:gd name="connsiteX141" fmla="*/ 5449391 w 9042400"/>
              <a:gd name="connsiteY141" fmla="*/ 5550613 h 5580208"/>
              <a:gd name="connsiteX142" fmla="*/ 5419795 w 9042400"/>
              <a:gd name="connsiteY142" fmla="*/ 5580208 h 5580208"/>
              <a:gd name="connsiteX143" fmla="*/ 5390200 w 9042400"/>
              <a:gd name="connsiteY143" fmla="*/ 5550613 h 5580208"/>
              <a:gd name="connsiteX144" fmla="*/ 5419795 w 9042400"/>
              <a:gd name="connsiteY144" fmla="*/ 5521017 h 5580208"/>
              <a:gd name="connsiteX145" fmla="*/ 5291458 w 9042400"/>
              <a:gd name="connsiteY145" fmla="*/ 5521017 h 5580208"/>
              <a:gd name="connsiteX146" fmla="*/ 5321054 w 9042400"/>
              <a:gd name="connsiteY146" fmla="*/ 5550613 h 5580208"/>
              <a:gd name="connsiteX147" fmla="*/ 5291458 w 9042400"/>
              <a:gd name="connsiteY147" fmla="*/ 5580208 h 5580208"/>
              <a:gd name="connsiteX148" fmla="*/ 5261863 w 9042400"/>
              <a:gd name="connsiteY148" fmla="*/ 5550613 h 5580208"/>
              <a:gd name="connsiteX149" fmla="*/ 5291458 w 9042400"/>
              <a:gd name="connsiteY149" fmla="*/ 5521017 h 5580208"/>
              <a:gd name="connsiteX150" fmla="*/ 5163120 w 9042400"/>
              <a:gd name="connsiteY150" fmla="*/ 5521017 h 5580208"/>
              <a:gd name="connsiteX151" fmla="*/ 5192716 w 9042400"/>
              <a:gd name="connsiteY151" fmla="*/ 5550613 h 5580208"/>
              <a:gd name="connsiteX152" fmla="*/ 5163120 w 9042400"/>
              <a:gd name="connsiteY152" fmla="*/ 5580208 h 5580208"/>
              <a:gd name="connsiteX153" fmla="*/ 5133525 w 9042400"/>
              <a:gd name="connsiteY153" fmla="*/ 5550613 h 5580208"/>
              <a:gd name="connsiteX154" fmla="*/ 5163120 w 9042400"/>
              <a:gd name="connsiteY154" fmla="*/ 5521017 h 5580208"/>
              <a:gd name="connsiteX155" fmla="*/ 5034783 w 9042400"/>
              <a:gd name="connsiteY155" fmla="*/ 5521017 h 5580208"/>
              <a:gd name="connsiteX156" fmla="*/ 5064379 w 9042400"/>
              <a:gd name="connsiteY156" fmla="*/ 5550613 h 5580208"/>
              <a:gd name="connsiteX157" fmla="*/ 5034783 w 9042400"/>
              <a:gd name="connsiteY157" fmla="*/ 5580208 h 5580208"/>
              <a:gd name="connsiteX158" fmla="*/ 5005187 w 9042400"/>
              <a:gd name="connsiteY158" fmla="*/ 5550613 h 5580208"/>
              <a:gd name="connsiteX159" fmla="*/ 5034783 w 9042400"/>
              <a:gd name="connsiteY159" fmla="*/ 5521017 h 5580208"/>
              <a:gd name="connsiteX160" fmla="*/ 4906446 w 9042400"/>
              <a:gd name="connsiteY160" fmla="*/ 5521017 h 5580208"/>
              <a:gd name="connsiteX161" fmla="*/ 4936041 w 9042400"/>
              <a:gd name="connsiteY161" fmla="*/ 5550613 h 5580208"/>
              <a:gd name="connsiteX162" fmla="*/ 4906446 w 9042400"/>
              <a:gd name="connsiteY162" fmla="*/ 5580208 h 5580208"/>
              <a:gd name="connsiteX163" fmla="*/ 4876850 w 9042400"/>
              <a:gd name="connsiteY163" fmla="*/ 5550613 h 5580208"/>
              <a:gd name="connsiteX164" fmla="*/ 4906446 w 9042400"/>
              <a:gd name="connsiteY164" fmla="*/ 5521017 h 5580208"/>
              <a:gd name="connsiteX165" fmla="*/ 4778108 w 9042400"/>
              <a:gd name="connsiteY165" fmla="*/ 5521017 h 5580208"/>
              <a:gd name="connsiteX166" fmla="*/ 4807704 w 9042400"/>
              <a:gd name="connsiteY166" fmla="*/ 5550613 h 5580208"/>
              <a:gd name="connsiteX167" fmla="*/ 4778108 w 9042400"/>
              <a:gd name="connsiteY167" fmla="*/ 5580208 h 5580208"/>
              <a:gd name="connsiteX168" fmla="*/ 4748513 w 9042400"/>
              <a:gd name="connsiteY168" fmla="*/ 5550613 h 5580208"/>
              <a:gd name="connsiteX169" fmla="*/ 4778108 w 9042400"/>
              <a:gd name="connsiteY169" fmla="*/ 5521017 h 5580208"/>
              <a:gd name="connsiteX170" fmla="*/ 4649770 w 9042400"/>
              <a:gd name="connsiteY170" fmla="*/ 5521017 h 5580208"/>
              <a:gd name="connsiteX171" fmla="*/ 4679366 w 9042400"/>
              <a:gd name="connsiteY171" fmla="*/ 5550613 h 5580208"/>
              <a:gd name="connsiteX172" fmla="*/ 4649770 w 9042400"/>
              <a:gd name="connsiteY172" fmla="*/ 5580208 h 5580208"/>
              <a:gd name="connsiteX173" fmla="*/ 4620175 w 9042400"/>
              <a:gd name="connsiteY173" fmla="*/ 5550613 h 5580208"/>
              <a:gd name="connsiteX174" fmla="*/ 4649770 w 9042400"/>
              <a:gd name="connsiteY174" fmla="*/ 5521017 h 5580208"/>
              <a:gd name="connsiteX175" fmla="*/ 4521433 w 9042400"/>
              <a:gd name="connsiteY175" fmla="*/ 5521017 h 5580208"/>
              <a:gd name="connsiteX176" fmla="*/ 4551029 w 9042400"/>
              <a:gd name="connsiteY176" fmla="*/ 5550613 h 5580208"/>
              <a:gd name="connsiteX177" fmla="*/ 4521433 w 9042400"/>
              <a:gd name="connsiteY177" fmla="*/ 5580208 h 5580208"/>
              <a:gd name="connsiteX178" fmla="*/ 4491837 w 9042400"/>
              <a:gd name="connsiteY178" fmla="*/ 5550613 h 5580208"/>
              <a:gd name="connsiteX179" fmla="*/ 4521433 w 9042400"/>
              <a:gd name="connsiteY179" fmla="*/ 5521017 h 5580208"/>
              <a:gd name="connsiteX180" fmla="*/ 4393096 w 9042400"/>
              <a:gd name="connsiteY180" fmla="*/ 5521017 h 5580208"/>
              <a:gd name="connsiteX181" fmla="*/ 4422691 w 9042400"/>
              <a:gd name="connsiteY181" fmla="*/ 5550613 h 5580208"/>
              <a:gd name="connsiteX182" fmla="*/ 4393096 w 9042400"/>
              <a:gd name="connsiteY182" fmla="*/ 5580208 h 5580208"/>
              <a:gd name="connsiteX183" fmla="*/ 4363500 w 9042400"/>
              <a:gd name="connsiteY183" fmla="*/ 5550613 h 5580208"/>
              <a:gd name="connsiteX184" fmla="*/ 4393096 w 9042400"/>
              <a:gd name="connsiteY184" fmla="*/ 5521017 h 5580208"/>
              <a:gd name="connsiteX185" fmla="*/ 4264758 w 9042400"/>
              <a:gd name="connsiteY185" fmla="*/ 5521017 h 5580208"/>
              <a:gd name="connsiteX186" fmla="*/ 4294353 w 9042400"/>
              <a:gd name="connsiteY186" fmla="*/ 5550613 h 5580208"/>
              <a:gd name="connsiteX187" fmla="*/ 4264758 w 9042400"/>
              <a:gd name="connsiteY187" fmla="*/ 5580208 h 5580208"/>
              <a:gd name="connsiteX188" fmla="*/ 4235163 w 9042400"/>
              <a:gd name="connsiteY188" fmla="*/ 5550613 h 5580208"/>
              <a:gd name="connsiteX189" fmla="*/ 4264758 w 9042400"/>
              <a:gd name="connsiteY189" fmla="*/ 5521017 h 5580208"/>
              <a:gd name="connsiteX190" fmla="*/ 4136421 w 9042400"/>
              <a:gd name="connsiteY190" fmla="*/ 5521017 h 5580208"/>
              <a:gd name="connsiteX191" fmla="*/ 4166016 w 9042400"/>
              <a:gd name="connsiteY191" fmla="*/ 5550613 h 5580208"/>
              <a:gd name="connsiteX192" fmla="*/ 4136421 w 9042400"/>
              <a:gd name="connsiteY192" fmla="*/ 5580208 h 5580208"/>
              <a:gd name="connsiteX193" fmla="*/ 4106826 w 9042400"/>
              <a:gd name="connsiteY193" fmla="*/ 5550613 h 5580208"/>
              <a:gd name="connsiteX194" fmla="*/ 4136421 w 9042400"/>
              <a:gd name="connsiteY194" fmla="*/ 5521017 h 5580208"/>
              <a:gd name="connsiteX195" fmla="*/ 4008084 w 9042400"/>
              <a:gd name="connsiteY195" fmla="*/ 5521017 h 5580208"/>
              <a:gd name="connsiteX196" fmla="*/ 4037679 w 9042400"/>
              <a:gd name="connsiteY196" fmla="*/ 5550613 h 5580208"/>
              <a:gd name="connsiteX197" fmla="*/ 4008084 w 9042400"/>
              <a:gd name="connsiteY197" fmla="*/ 5580208 h 5580208"/>
              <a:gd name="connsiteX198" fmla="*/ 3978488 w 9042400"/>
              <a:gd name="connsiteY198" fmla="*/ 5550613 h 5580208"/>
              <a:gd name="connsiteX199" fmla="*/ 4008084 w 9042400"/>
              <a:gd name="connsiteY199" fmla="*/ 5521017 h 5580208"/>
              <a:gd name="connsiteX200" fmla="*/ 3879746 w 9042400"/>
              <a:gd name="connsiteY200" fmla="*/ 5521017 h 5580208"/>
              <a:gd name="connsiteX201" fmla="*/ 3909342 w 9042400"/>
              <a:gd name="connsiteY201" fmla="*/ 5550613 h 5580208"/>
              <a:gd name="connsiteX202" fmla="*/ 3879746 w 9042400"/>
              <a:gd name="connsiteY202" fmla="*/ 5580208 h 5580208"/>
              <a:gd name="connsiteX203" fmla="*/ 3850151 w 9042400"/>
              <a:gd name="connsiteY203" fmla="*/ 5550613 h 5580208"/>
              <a:gd name="connsiteX204" fmla="*/ 3879746 w 9042400"/>
              <a:gd name="connsiteY204" fmla="*/ 5521017 h 5580208"/>
              <a:gd name="connsiteX205" fmla="*/ 3751409 w 9042400"/>
              <a:gd name="connsiteY205" fmla="*/ 5521017 h 5580208"/>
              <a:gd name="connsiteX206" fmla="*/ 3781003 w 9042400"/>
              <a:gd name="connsiteY206" fmla="*/ 5550613 h 5580208"/>
              <a:gd name="connsiteX207" fmla="*/ 3751409 w 9042400"/>
              <a:gd name="connsiteY207" fmla="*/ 5580208 h 5580208"/>
              <a:gd name="connsiteX208" fmla="*/ 3721813 w 9042400"/>
              <a:gd name="connsiteY208" fmla="*/ 5550613 h 5580208"/>
              <a:gd name="connsiteX209" fmla="*/ 3751409 w 9042400"/>
              <a:gd name="connsiteY209" fmla="*/ 5521017 h 5580208"/>
              <a:gd name="connsiteX210" fmla="*/ 3623070 w 9042400"/>
              <a:gd name="connsiteY210" fmla="*/ 5521017 h 5580208"/>
              <a:gd name="connsiteX211" fmla="*/ 3652666 w 9042400"/>
              <a:gd name="connsiteY211" fmla="*/ 5550613 h 5580208"/>
              <a:gd name="connsiteX212" fmla="*/ 3623070 w 9042400"/>
              <a:gd name="connsiteY212" fmla="*/ 5580208 h 5580208"/>
              <a:gd name="connsiteX213" fmla="*/ 3593476 w 9042400"/>
              <a:gd name="connsiteY213" fmla="*/ 5550613 h 5580208"/>
              <a:gd name="connsiteX214" fmla="*/ 3623070 w 9042400"/>
              <a:gd name="connsiteY214" fmla="*/ 5521017 h 5580208"/>
              <a:gd name="connsiteX215" fmla="*/ 3494733 w 9042400"/>
              <a:gd name="connsiteY215" fmla="*/ 5521017 h 5580208"/>
              <a:gd name="connsiteX216" fmla="*/ 3524329 w 9042400"/>
              <a:gd name="connsiteY216" fmla="*/ 5550613 h 5580208"/>
              <a:gd name="connsiteX217" fmla="*/ 3494733 w 9042400"/>
              <a:gd name="connsiteY217" fmla="*/ 5580208 h 5580208"/>
              <a:gd name="connsiteX218" fmla="*/ 3465139 w 9042400"/>
              <a:gd name="connsiteY218" fmla="*/ 5550613 h 5580208"/>
              <a:gd name="connsiteX219" fmla="*/ 3494733 w 9042400"/>
              <a:gd name="connsiteY219" fmla="*/ 5521017 h 5580208"/>
              <a:gd name="connsiteX220" fmla="*/ 3366396 w 9042400"/>
              <a:gd name="connsiteY220" fmla="*/ 5521017 h 5580208"/>
              <a:gd name="connsiteX221" fmla="*/ 3395992 w 9042400"/>
              <a:gd name="connsiteY221" fmla="*/ 5550613 h 5580208"/>
              <a:gd name="connsiteX222" fmla="*/ 3366396 w 9042400"/>
              <a:gd name="connsiteY222" fmla="*/ 5580208 h 5580208"/>
              <a:gd name="connsiteX223" fmla="*/ 3336801 w 9042400"/>
              <a:gd name="connsiteY223" fmla="*/ 5550613 h 5580208"/>
              <a:gd name="connsiteX224" fmla="*/ 3366396 w 9042400"/>
              <a:gd name="connsiteY224" fmla="*/ 5521017 h 5580208"/>
              <a:gd name="connsiteX225" fmla="*/ 3238059 w 9042400"/>
              <a:gd name="connsiteY225" fmla="*/ 5521017 h 5580208"/>
              <a:gd name="connsiteX226" fmla="*/ 3267654 w 9042400"/>
              <a:gd name="connsiteY226" fmla="*/ 5550613 h 5580208"/>
              <a:gd name="connsiteX227" fmla="*/ 3238059 w 9042400"/>
              <a:gd name="connsiteY227" fmla="*/ 5580208 h 5580208"/>
              <a:gd name="connsiteX228" fmla="*/ 3208464 w 9042400"/>
              <a:gd name="connsiteY228" fmla="*/ 5550613 h 5580208"/>
              <a:gd name="connsiteX229" fmla="*/ 3238059 w 9042400"/>
              <a:gd name="connsiteY229" fmla="*/ 5521017 h 5580208"/>
              <a:gd name="connsiteX230" fmla="*/ 3109721 w 9042400"/>
              <a:gd name="connsiteY230" fmla="*/ 5521017 h 5580208"/>
              <a:gd name="connsiteX231" fmla="*/ 3139317 w 9042400"/>
              <a:gd name="connsiteY231" fmla="*/ 5550613 h 5580208"/>
              <a:gd name="connsiteX232" fmla="*/ 3109721 w 9042400"/>
              <a:gd name="connsiteY232" fmla="*/ 5580208 h 5580208"/>
              <a:gd name="connsiteX233" fmla="*/ 3080125 w 9042400"/>
              <a:gd name="connsiteY233" fmla="*/ 5550613 h 5580208"/>
              <a:gd name="connsiteX234" fmla="*/ 3109721 w 9042400"/>
              <a:gd name="connsiteY234" fmla="*/ 5521017 h 5580208"/>
              <a:gd name="connsiteX235" fmla="*/ 2981384 w 9042400"/>
              <a:gd name="connsiteY235" fmla="*/ 5521017 h 5580208"/>
              <a:gd name="connsiteX236" fmla="*/ 3010980 w 9042400"/>
              <a:gd name="connsiteY236" fmla="*/ 5550613 h 5580208"/>
              <a:gd name="connsiteX237" fmla="*/ 2981384 w 9042400"/>
              <a:gd name="connsiteY237" fmla="*/ 5580208 h 5580208"/>
              <a:gd name="connsiteX238" fmla="*/ 2951788 w 9042400"/>
              <a:gd name="connsiteY238" fmla="*/ 5550613 h 5580208"/>
              <a:gd name="connsiteX239" fmla="*/ 2981384 w 9042400"/>
              <a:gd name="connsiteY239" fmla="*/ 5521017 h 5580208"/>
              <a:gd name="connsiteX240" fmla="*/ 2853046 w 9042400"/>
              <a:gd name="connsiteY240" fmla="*/ 5521017 h 5580208"/>
              <a:gd name="connsiteX241" fmla="*/ 2882642 w 9042400"/>
              <a:gd name="connsiteY241" fmla="*/ 5550613 h 5580208"/>
              <a:gd name="connsiteX242" fmla="*/ 2853046 w 9042400"/>
              <a:gd name="connsiteY242" fmla="*/ 5580208 h 5580208"/>
              <a:gd name="connsiteX243" fmla="*/ 2823451 w 9042400"/>
              <a:gd name="connsiteY243" fmla="*/ 5550613 h 5580208"/>
              <a:gd name="connsiteX244" fmla="*/ 2853046 w 9042400"/>
              <a:gd name="connsiteY244" fmla="*/ 5521017 h 5580208"/>
              <a:gd name="connsiteX245" fmla="*/ 2724708 w 9042400"/>
              <a:gd name="connsiteY245" fmla="*/ 5521017 h 5580208"/>
              <a:gd name="connsiteX246" fmla="*/ 2754304 w 9042400"/>
              <a:gd name="connsiteY246" fmla="*/ 5550613 h 5580208"/>
              <a:gd name="connsiteX247" fmla="*/ 2724708 w 9042400"/>
              <a:gd name="connsiteY247" fmla="*/ 5580208 h 5580208"/>
              <a:gd name="connsiteX248" fmla="*/ 2695113 w 9042400"/>
              <a:gd name="connsiteY248" fmla="*/ 5550613 h 5580208"/>
              <a:gd name="connsiteX249" fmla="*/ 2724708 w 9042400"/>
              <a:gd name="connsiteY249" fmla="*/ 5521017 h 5580208"/>
              <a:gd name="connsiteX250" fmla="*/ 2596371 w 9042400"/>
              <a:gd name="connsiteY250" fmla="*/ 5521017 h 5580208"/>
              <a:gd name="connsiteX251" fmla="*/ 2625967 w 9042400"/>
              <a:gd name="connsiteY251" fmla="*/ 5550613 h 5580208"/>
              <a:gd name="connsiteX252" fmla="*/ 2596371 w 9042400"/>
              <a:gd name="connsiteY252" fmla="*/ 5580208 h 5580208"/>
              <a:gd name="connsiteX253" fmla="*/ 2566776 w 9042400"/>
              <a:gd name="connsiteY253" fmla="*/ 5550613 h 5580208"/>
              <a:gd name="connsiteX254" fmla="*/ 2596371 w 9042400"/>
              <a:gd name="connsiteY254" fmla="*/ 5521017 h 5580208"/>
              <a:gd name="connsiteX255" fmla="*/ 2468034 w 9042400"/>
              <a:gd name="connsiteY255" fmla="*/ 5521017 h 5580208"/>
              <a:gd name="connsiteX256" fmla="*/ 2497630 w 9042400"/>
              <a:gd name="connsiteY256" fmla="*/ 5550613 h 5580208"/>
              <a:gd name="connsiteX257" fmla="*/ 2468034 w 9042400"/>
              <a:gd name="connsiteY257" fmla="*/ 5580208 h 5580208"/>
              <a:gd name="connsiteX258" fmla="*/ 2438438 w 9042400"/>
              <a:gd name="connsiteY258" fmla="*/ 5550613 h 5580208"/>
              <a:gd name="connsiteX259" fmla="*/ 2468034 w 9042400"/>
              <a:gd name="connsiteY259" fmla="*/ 5521017 h 5580208"/>
              <a:gd name="connsiteX260" fmla="*/ 2339697 w 9042400"/>
              <a:gd name="connsiteY260" fmla="*/ 5521017 h 5580208"/>
              <a:gd name="connsiteX261" fmla="*/ 2369291 w 9042400"/>
              <a:gd name="connsiteY261" fmla="*/ 5550613 h 5580208"/>
              <a:gd name="connsiteX262" fmla="*/ 2339697 w 9042400"/>
              <a:gd name="connsiteY262" fmla="*/ 5580208 h 5580208"/>
              <a:gd name="connsiteX263" fmla="*/ 2310100 w 9042400"/>
              <a:gd name="connsiteY263" fmla="*/ 5550613 h 5580208"/>
              <a:gd name="connsiteX264" fmla="*/ 2339697 w 9042400"/>
              <a:gd name="connsiteY264" fmla="*/ 5521017 h 5580208"/>
              <a:gd name="connsiteX265" fmla="*/ 2211359 w 9042400"/>
              <a:gd name="connsiteY265" fmla="*/ 5521017 h 5580208"/>
              <a:gd name="connsiteX266" fmla="*/ 2240954 w 9042400"/>
              <a:gd name="connsiteY266" fmla="*/ 5550613 h 5580208"/>
              <a:gd name="connsiteX267" fmla="*/ 2211359 w 9042400"/>
              <a:gd name="connsiteY267" fmla="*/ 5580208 h 5580208"/>
              <a:gd name="connsiteX268" fmla="*/ 2181764 w 9042400"/>
              <a:gd name="connsiteY268" fmla="*/ 5550613 h 5580208"/>
              <a:gd name="connsiteX269" fmla="*/ 2211359 w 9042400"/>
              <a:gd name="connsiteY269" fmla="*/ 5521017 h 5580208"/>
              <a:gd name="connsiteX270" fmla="*/ 2083021 w 9042400"/>
              <a:gd name="connsiteY270" fmla="*/ 5521017 h 5580208"/>
              <a:gd name="connsiteX271" fmla="*/ 2112617 w 9042400"/>
              <a:gd name="connsiteY271" fmla="*/ 5550613 h 5580208"/>
              <a:gd name="connsiteX272" fmla="*/ 2083021 w 9042400"/>
              <a:gd name="connsiteY272" fmla="*/ 5580208 h 5580208"/>
              <a:gd name="connsiteX273" fmla="*/ 2053426 w 9042400"/>
              <a:gd name="connsiteY273" fmla="*/ 5550613 h 5580208"/>
              <a:gd name="connsiteX274" fmla="*/ 2083021 w 9042400"/>
              <a:gd name="connsiteY274" fmla="*/ 5521017 h 5580208"/>
              <a:gd name="connsiteX275" fmla="*/ 1954683 w 9042400"/>
              <a:gd name="connsiteY275" fmla="*/ 5521017 h 5580208"/>
              <a:gd name="connsiteX276" fmla="*/ 1984278 w 9042400"/>
              <a:gd name="connsiteY276" fmla="*/ 5550613 h 5580208"/>
              <a:gd name="connsiteX277" fmla="*/ 1954683 w 9042400"/>
              <a:gd name="connsiteY277" fmla="*/ 5580208 h 5580208"/>
              <a:gd name="connsiteX278" fmla="*/ 1925088 w 9042400"/>
              <a:gd name="connsiteY278" fmla="*/ 5550613 h 5580208"/>
              <a:gd name="connsiteX279" fmla="*/ 1954683 w 9042400"/>
              <a:gd name="connsiteY279" fmla="*/ 5521017 h 5580208"/>
              <a:gd name="connsiteX280" fmla="*/ 1826346 w 9042400"/>
              <a:gd name="connsiteY280" fmla="*/ 5521017 h 5580208"/>
              <a:gd name="connsiteX281" fmla="*/ 1855941 w 9042400"/>
              <a:gd name="connsiteY281" fmla="*/ 5550613 h 5580208"/>
              <a:gd name="connsiteX282" fmla="*/ 1826346 w 9042400"/>
              <a:gd name="connsiteY282" fmla="*/ 5580208 h 5580208"/>
              <a:gd name="connsiteX283" fmla="*/ 1796750 w 9042400"/>
              <a:gd name="connsiteY283" fmla="*/ 5550613 h 5580208"/>
              <a:gd name="connsiteX284" fmla="*/ 1826346 w 9042400"/>
              <a:gd name="connsiteY284" fmla="*/ 5521017 h 5580208"/>
              <a:gd name="connsiteX285" fmla="*/ 1698008 w 9042400"/>
              <a:gd name="connsiteY285" fmla="*/ 5521017 h 5580208"/>
              <a:gd name="connsiteX286" fmla="*/ 1727604 w 9042400"/>
              <a:gd name="connsiteY286" fmla="*/ 5550613 h 5580208"/>
              <a:gd name="connsiteX287" fmla="*/ 1698008 w 9042400"/>
              <a:gd name="connsiteY287" fmla="*/ 5580208 h 5580208"/>
              <a:gd name="connsiteX288" fmla="*/ 1668413 w 9042400"/>
              <a:gd name="connsiteY288" fmla="*/ 5550613 h 5580208"/>
              <a:gd name="connsiteX289" fmla="*/ 1698008 w 9042400"/>
              <a:gd name="connsiteY289" fmla="*/ 5521017 h 5580208"/>
              <a:gd name="connsiteX290" fmla="*/ 1569671 w 9042400"/>
              <a:gd name="connsiteY290" fmla="*/ 5521017 h 5580208"/>
              <a:gd name="connsiteX291" fmla="*/ 1599266 w 9042400"/>
              <a:gd name="connsiteY291" fmla="*/ 5550613 h 5580208"/>
              <a:gd name="connsiteX292" fmla="*/ 1569671 w 9042400"/>
              <a:gd name="connsiteY292" fmla="*/ 5580208 h 5580208"/>
              <a:gd name="connsiteX293" fmla="*/ 1540075 w 9042400"/>
              <a:gd name="connsiteY293" fmla="*/ 5550613 h 5580208"/>
              <a:gd name="connsiteX294" fmla="*/ 1569671 w 9042400"/>
              <a:gd name="connsiteY294" fmla="*/ 5521017 h 5580208"/>
              <a:gd name="connsiteX295" fmla="*/ 1441334 w 9042400"/>
              <a:gd name="connsiteY295" fmla="*/ 5521017 h 5580208"/>
              <a:gd name="connsiteX296" fmla="*/ 1470929 w 9042400"/>
              <a:gd name="connsiteY296" fmla="*/ 5550613 h 5580208"/>
              <a:gd name="connsiteX297" fmla="*/ 1441334 w 9042400"/>
              <a:gd name="connsiteY297" fmla="*/ 5580208 h 5580208"/>
              <a:gd name="connsiteX298" fmla="*/ 1411737 w 9042400"/>
              <a:gd name="connsiteY298" fmla="*/ 5550613 h 5580208"/>
              <a:gd name="connsiteX299" fmla="*/ 1441334 w 9042400"/>
              <a:gd name="connsiteY299" fmla="*/ 5521017 h 5580208"/>
              <a:gd name="connsiteX300" fmla="*/ 1312996 w 9042400"/>
              <a:gd name="connsiteY300" fmla="*/ 5521017 h 5580208"/>
              <a:gd name="connsiteX301" fmla="*/ 1342591 w 9042400"/>
              <a:gd name="connsiteY301" fmla="*/ 5550613 h 5580208"/>
              <a:gd name="connsiteX302" fmla="*/ 1312996 w 9042400"/>
              <a:gd name="connsiteY302" fmla="*/ 5580208 h 5580208"/>
              <a:gd name="connsiteX303" fmla="*/ 1283400 w 9042400"/>
              <a:gd name="connsiteY303" fmla="*/ 5550613 h 5580208"/>
              <a:gd name="connsiteX304" fmla="*/ 1312996 w 9042400"/>
              <a:gd name="connsiteY304" fmla="*/ 5521017 h 5580208"/>
              <a:gd name="connsiteX305" fmla="*/ 1184658 w 9042400"/>
              <a:gd name="connsiteY305" fmla="*/ 5521017 h 5580208"/>
              <a:gd name="connsiteX306" fmla="*/ 1214254 w 9042400"/>
              <a:gd name="connsiteY306" fmla="*/ 5550613 h 5580208"/>
              <a:gd name="connsiteX307" fmla="*/ 1184658 w 9042400"/>
              <a:gd name="connsiteY307" fmla="*/ 5580208 h 5580208"/>
              <a:gd name="connsiteX308" fmla="*/ 1155063 w 9042400"/>
              <a:gd name="connsiteY308" fmla="*/ 5550613 h 5580208"/>
              <a:gd name="connsiteX309" fmla="*/ 1184658 w 9042400"/>
              <a:gd name="connsiteY309" fmla="*/ 5521017 h 5580208"/>
              <a:gd name="connsiteX310" fmla="*/ 1056321 w 9042400"/>
              <a:gd name="connsiteY310" fmla="*/ 5521017 h 5580208"/>
              <a:gd name="connsiteX311" fmla="*/ 1085917 w 9042400"/>
              <a:gd name="connsiteY311" fmla="*/ 5550613 h 5580208"/>
              <a:gd name="connsiteX312" fmla="*/ 1056321 w 9042400"/>
              <a:gd name="connsiteY312" fmla="*/ 5580208 h 5580208"/>
              <a:gd name="connsiteX313" fmla="*/ 1026726 w 9042400"/>
              <a:gd name="connsiteY313" fmla="*/ 5550613 h 5580208"/>
              <a:gd name="connsiteX314" fmla="*/ 1056321 w 9042400"/>
              <a:gd name="connsiteY314" fmla="*/ 5521017 h 5580208"/>
              <a:gd name="connsiteX315" fmla="*/ 927983 w 9042400"/>
              <a:gd name="connsiteY315" fmla="*/ 5521017 h 5580208"/>
              <a:gd name="connsiteX316" fmla="*/ 957579 w 9042400"/>
              <a:gd name="connsiteY316" fmla="*/ 5550613 h 5580208"/>
              <a:gd name="connsiteX317" fmla="*/ 927983 w 9042400"/>
              <a:gd name="connsiteY317" fmla="*/ 5580208 h 5580208"/>
              <a:gd name="connsiteX318" fmla="*/ 898387 w 9042400"/>
              <a:gd name="connsiteY318" fmla="*/ 5550613 h 5580208"/>
              <a:gd name="connsiteX319" fmla="*/ 927983 w 9042400"/>
              <a:gd name="connsiteY319" fmla="*/ 5521017 h 5580208"/>
              <a:gd name="connsiteX320" fmla="*/ 799646 w 9042400"/>
              <a:gd name="connsiteY320" fmla="*/ 5521017 h 5580208"/>
              <a:gd name="connsiteX321" fmla="*/ 829242 w 9042400"/>
              <a:gd name="connsiteY321" fmla="*/ 5550613 h 5580208"/>
              <a:gd name="connsiteX322" fmla="*/ 799646 w 9042400"/>
              <a:gd name="connsiteY322" fmla="*/ 5580208 h 5580208"/>
              <a:gd name="connsiteX323" fmla="*/ 770050 w 9042400"/>
              <a:gd name="connsiteY323" fmla="*/ 5550613 h 5580208"/>
              <a:gd name="connsiteX324" fmla="*/ 799646 w 9042400"/>
              <a:gd name="connsiteY324" fmla="*/ 5521017 h 5580208"/>
              <a:gd name="connsiteX325" fmla="*/ 671309 w 9042400"/>
              <a:gd name="connsiteY325" fmla="*/ 5521017 h 5580208"/>
              <a:gd name="connsiteX326" fmla="*/ 700903 w 9042400"/>
              <a:gd name="connsiteY326" fmla="*/ 5550613 h 5580208"/>
              <a:gd name="connsiteX327" fmla="*/ 671309 w 9042400"/>
              <a:gd name="connsiteY327" fmla="*/ 5580208 h 5580208"/>
              <a:gd name="connsiteX328" fmla="*/ 641713 w 9042400"/>
              <a:gd name="connsiteY328" fmla="*/ 5550613 h 5580208"/>
              <a:gd name="connsiteX329" fmla="*/ 671309 w 9042400"/>
              <a:gd name="connsiteY329" fmla="*/ 5521017 h 5580208"/>
              <a:gd name="connsiteX330" fmla="*/ 542971 w 9042400"/>
              <a:gd name="connsiteY330" fmla="*/ 5521017 h 5580208"/>
              <a:gd name="connsiteX331" fmla="*/ 572566 w 9042400"/>
              <a:gd name="connsiteY331" fmla="*/ 5550613 h 5580208"/>
              <a:gd name="connsiteX332" fmla="*/ 542971 w 9042400"/>
              <a:gd name="connsiteY332" fmla="*/ 5580208 h 5580208"/>
              <a:gd name="connsiteX333" fmla="*/ 513376 w 9042400"/>
              <a:gd name="connsiteY333" fmla="*/ 5550613 h 5580208"/>
              <a:gd name="connsiteX334" fmla="*/ 542971 w 9042400"/>
              <a:gd name="connsiteY334" fmla="*/ 5521017 h 5580208"/>
              <a:gd name="connsiteX335" fmla="*/ 414633 w 9042400"/>
              <a:gd name="connsiteY335" fmla="*/ 5521017 h 5580208"/>
              <a:gd name="connsiteX336" fmla="*/ 444229 w 9042400"/>
              <a:gd name="connsiteY336" fmla="*/ 5550613 h 5580208"/>
              <a:gd name="connsiteX337" fmla="*/ 414633 w 9042400"/>
              <a:gd name="connsiteY337" fmla="*/ 5580208 h 5580208"/>
              <a:gd name="connsiteX338" fmla="*/ 385038 w 9042400"/>
              <a:gd name="connsiteY338" fmla="*/ 5550613 h 5580208"/>
              <a:gd name="connsiteX339" fmla="*/ 414633 w 9042400"/>
              <a:gd name="connsiteY339" fmla="*/ 5521017 h 5580208"/>
              <a:gd name="connsiteX340" fmla="*/ 286296 w 9042400"/>
              <a:gd name="connsiteY340" fmla="*/ 5521017 h 5580208"/>
              <a:gd name="connsiteX341" fmla="*/ 315892 w 9042400"/>
              <a:gd name="connsiteY341" fmla="*/ 5550613 h 5580208"/>
              <a:gd name="connsiteX342" fmla="*/ 286296 w 9042400"/>
              <a:gd name="connsiteY342" fmla="*/ 5580208 h 5580208"/>
              <a:gd name="connsiteX343" fmla="*/ 256701 w 9042400"/>
              <a:gd name="connsiteY343" fmla="*/ 5550613 h 5580208"/>
              <a:gd name="connsiteX344" fmla="*/ 286296 w 9042400"/>
              <a:gd name="connsiteY344" fmla="*/ 5521017 h 5580208"/>
              <a:gd name="connsiteX345" fmla="*/ 157959 w 9042400"/>
              <a:gd name="connsiteY345" fmla="*/ 5521017 h 5580208"/>
              <a:gd name="connsiteX346" fmla="*/ 187554 w 9042400"/>
              <a:gd name="connsiteY346" fmla="*/ 5550613 h 5580208"/>
              <a:gd name="connsiteX347" fmla="*/ 157959 w 9042400"/>
              <a:gd name="connsiteY347" fmla="*/ 5580208 h 5580208"/>
              <a:gd name="connsiteX348" fmla="*/ 128363 w 9042400"/>
              <a:gd name="connsiteY348" fmla="*/ 5550613 h 5580208"/>
              <a:gd name="connsiteX349" fmla="*/ 157959 w 9042400"/>
              <a:gd name="connsiteY349" fmla="*/ 5521017 h 5580208"/>
              <a:gd name="connsiteX350" fmla="*/ 29596 w 9042400"/>
              <a:gd name="connsiteY350" fmla="*/ 5521017 h 5580208"/>
              <a:gd name="connsiteX351" fmla="*/ 59191 w 9042400"/>
              <a:gd name="connsiteY351" fmla="*/ 5550613 h 5580208"/>
              <a:gd name="connsiteX352" fmla="*/ 29596 w 9042400"/>
              <a:gd name="connsiteY352" fmla="*/ 5580208 h 5580208"/>
              <a:gd name="connsiteX353" fmla="*/ 0 w 9042400"/>
              <a:gd name="connsiteY353" fmla="*/ 5550613 h 5580208"/>
              <a:gd name="connsiteX354" fmla="*/ 29596 w 9042400"/>
              <a:gd name="connsiteY354" fmla="*/ 5521017 h 5580208"/>
              <a:gd name="connsiteX355" fmla="*/ 9012805 w 9042400"/>
              <a:gd name="connsiteY355" fmla="*/ 5382992 h 5580208"/>
              <a:gd name="connsiteX356" fmla="*/ 9042400 w 9042400"/>
              <a:gd name="connsiteY356" fmla="*/ 5412587 h 5580208"/>
              <a:gd name="connsiteX357" fmla="*/ 9012805 w 9042400"/>
              <a:gd name="connsiteY357" fmla="*/ 5442182 h 5580208"/>
              <a:gd name="connsiteX358" fmla="*/ 8983211 w 9042400"/>
              <a:gd name="connsiteY358" fmla="*/ 5412587 h 5580208"/>
              <a:gd name="connsiteX359" fmla="*/ 9012805 w 9042400"/>
              <a:gd name="connsiteY359" fmla="*/ 5382992 h 5580208"/>
              <a:gd name="connsiteX360" fmla="*/ 8884480 w 9042400"/>
              <a:gd name="connsiteY360" fmla="*/ 5382992 h 5580208"/>
              <a:gd name="connsiteX361" fmla="*/ 8914075 w 9042400"/>
              <a:gd name="connsiteY361" fmla="*/ 5412587 h 5580208"/>
              <a:gd name="connsiteX362" fmla="*/ 8884480 w 9042400"/>
              <a:gd name="connsiteY362" fmla="*/ 5442182 h 5580208"/>
              <a:gd name="connsiteX363" fmla="*/ 8854886 w 9042400"/>
              <a:gd name="connsiteY363" fmla="*/ 5412587 h 5580208"/>
              <a:gd name="connsiteX364" fmla="*/ 8884480 w 9042400"/>
              <a:gd name="connsiteY364" fmla="*/ 5382992 h 5580208"/>
              <a:gd name="connsiteX365" fmla="*/ 8756155 w 9042400"/>
              <a:gd name="connsiteY365" fmla="*/ 5382992 h 5580208"/>
              <a:gd name="connsiteX366" fmla="*/ 8785750 w 9042400"/>
              <a:gd name="connsiteY366" fmla="*/ 5412587 h 5580208"/>
              <a:gd name="connsiteX367" fmla="*/ 8756155 w 9042400"/>
              <a:gd name="connsiteY367" fmla="*/ 5442182 h 5580208"/>
              <a:gd name="connsiteX368" fmla="*/ 8726561 w 9042400"/>
              <a:gd name="connsiteY368" fmla="*/ 5412587 h 5580208"/>
              <a:gd name="connsiteX369" fmla="*/ 8756155 w 9042400"/>
              <a:gd name="connsiteY369" fmla="*/ 5382992 h 5580208"/>
              <a:gd name="connsiteX370" fmla="*/ 8627830 w 9042400"/>
              <a:gd name="connsiteY370" fmla="*/ 5382992 h 5580208"/>
              <a:gd name="connsiteX371" fmla="*/ 8657424 w 9042400"/>
              <a:gd name="connsiteY371" fmla="*/ 5412587 h 5580208"/>
              <a:gd name="connsiteX372" fmla="*/ 8627830 w 9042400"/>
              <a:gd name="connsiteY372" fmla="*/ 5442182 h 5580208"/>
              <a:gd name="connsiteX373" fmla="*/ 8598236 w 9042400"/>
              <a:gd name="connsiteY373" fmla="*/ 5412587 h 5580208"/>
              <a:gd name="connsiteX374" fmla="*/ 8627830 w 9042400"/>
              <a:gd name="connsiteY374" fmla="*/ 5382992 h 5580208"/>
              <a:gd name="connsiteX375" fmla="*/ 8499504 w 9042400"/>
              <a:gd name="connsiteY375" fmla="*/ 5382992 h 5580208"/>
              <a:gd name="connsiteX376" fmla="*/ 8529098 w 9042400"/>
              <a:gd name="connsiteY376" fmla="*/ 5412587 h 5580208"/>
              <a:gd name="connsiteX377" fmla="*/ 8499504 w 9042400"/>
              <a:gd name="connsiteY377" fmla="*/ 5442182 h 5580208"/>
              <a:gd name="connsiteX378" fmla="*/ 8469910 w 9042400"/>
              <a:gd name="connsiteY378" fmla="*/ 5412587 h 5580208"/>
              <a:gd name="connsiteX379" fmla="*/ 8499504 w 9042400"/>
              <a:gd name="connsiteY379" fmla="*/ 5382992 h 5580208"/>
              <a:gd name="connsiteX380" fmla="*/ 8371178 w 9042400"/>
              <a:gd name="connsiteY380" fmla="*/ 5382992 h 5580208"/>
              <a:gd name="connsiteX381" fmla="*/ 8400772 w 9042400"/>
              <a:gd name="connsiteY381" fmla="*/ 5412587 h 5580208"/>
              <a:gd name="connsiteX382" fmla="*/ 8371178 w 9042400"/>
              <a:gd name="connsiteY382" fmla="*/ 5442182 h 5580208"/>
              <a:gd name="connsiteX383" fmla="*/ 8341584 w 9042400"/>
              <a:gd name="connsiteY383" fmla="*/ 5412587 h 5580208"/>
              <a:gd name="connsiteX384" fmla="*/ 8371178 w 9042400"/>
              <a:gd name="connsiteY384" fmla="*/ 5382992 h 5580208"/>
              <a:gd name="connsiteX385" fmla="*/ 8242863 w 9042400"/>
              <a:gd name="connsiteY385" fmla="*/ 5382992 h 5580208"/>
              <a:gd name="connsiteX386" fmla="*/ 8272458 w 9042400"/>
              <a:gd name="connsiteY386" fmla="*/ 5412587 h 5580208"/>
              <a:gd name="connsiteX387" fmla="*/ 8242863 w 9042400"/>
              <a:gd name="connsiteY387" fmla="*/ 5442182 h 5580208"/>
              <a:gd name="connsiteX388" fmla="*/ 8213270 w 9042400"/>
              <a:gd name="connsiteY388" fmla="*/ 5412587 h 5580208"/>
              <a:gd name="connsiteX389" fmla="*/ 8242863 w 9042400"/>
              <a:gd name="connsiteY389" fmla="*/ 5382992 h 5580208"/>
              <a:gd name="connsiteX390" fmla="*/ 8114520 w 9042400"/>
              <a:gd name="connsiteY390" fmla="*/ 5382992 h 5580208"/>
              <a:gd name="connsiteX391" fmla="*/ 8144115 w 9042400"/>
              <a:gd name="connsiteY391" fmla="*/ 5412587 h 5580208"/>
              <a:gd name="connsiteX392" fmla="*/ 8114520 w 9042400"/>
              <a:gd name="connsiteY392" fmla="*/ 5442182 h 5580208"/>
              <a:gd name="connsiteX393" fmla="*/ 8084927 w 9042400"/>
              <a:gd name="connsiteY393" fmla="*/ 5412587 h 5580208"/>
              <a:gd name="connsiteX394" fmla="*/ 8114520 w 9042400"/>
              <a:gd name="connsiteY394" fmla="*/ 5382992 h 5580208"/>
              <a:gd name="connsiteX395" fmla="*/ 7986204 w 9042400"/>
              <a:gd name="connsiteY395" fmla="*/ 5382992 h 5580208"/>
              <a:gd name="connsiteX396" fmla="*/ 8015798 w 9042400"/>
              <a:gd name="connsiteY396" fmla="*/ 5412587 h 5580208"/>
              <a:gd name="connsiteX397" fmla="*/ 7986204 w 9042400"/>
              <a:gd name="connsiteY397" fmla="*/ 5442182 h 5580208"/>
              <a:gd name="connsiteX398" fmla="*/ 7956600 w 9042400"/>
              <a:gd name="connsiteY398" fmla="*/ 5412587 h 5580208"/>
              <a:gd name="connsiteX399" fmla="*/ 7986204 w 9042400"/>
              <a:gd name="connsiteY399" fmla="*/ 5382992 h 5580208"/>
              <a:gd name="connsiteX400" fmla="*/ 7857861 w 9042400"/>
              <a:gd name="connsiteY400" fmla="*/ 5382992 h 5580208"/>
              <a:gd name="connsiteX401" fmla="*/ 7887450 w 9042400"/>
              <a:gd name="connsiteY401" fmla="*/ 5412587 h 5580208"/>
              <a:gd name="connsiteX402" fmla="*/ 7857861 w 9042400"/>
              <a:gd name="connsiteY402" fmla="*/ 5442182 h 5580208"/>
              <a:gd name="connsiteX403" fmla="*/ 7828245 w 9042400"/>
              <a:gd name="connsiteY403" fmla="*/ 5412587 h 5580208"/>
              <a:gd name="connsiteX404" fmla="*/ 7857861 w 9042400"/>
              <a:gd name="connsiteY404" fmla="*/ 5382992 h 5580208"/>
              <a:gd name="connsiteX405" fmla="*/ 7729525 w 9042400"/>
              <a:gd name="connsiteY405" fmla="*/ 5382992 h 5580208"/>
              <a:gd name="connsiteX406" fmla="*/ 7759134 w 9042400"/>
              <a:gd name="connsiteY406" fmla="*/ 5412587 h 5580208"/>
              <a:gd name="connsiteX407" fmla="*/ 7729525 w 9042400"/>
              <a:gd name="connsiteY407" fmla="*/ 5442182 h 5580208"/>
              <a:gd name="connsiteX408" fmla="*/ 7699931 w 9042400"/>
              <a:gd name="connsiteY408" fmla="*/ 5412587 h 5580208"/>
              <a:gd name="connsiteX409" fmla="*/ 7729525 w 9042400"/>
              <a:gd name="connsiteY409" fmla="*/ 5382992 h 5580208"/>
              <a:gd name="connsiteX410" fmla="*/ 7601183 w 9042400"/>
              <a:gd name="connsiteY410" fmla="*/ 5382992 h 5580208"/>
              <a:gd name="connsiteX411" fmla="*/ 7630781 w 9042400"/>
              <a:gd name="connsiteY411" fmla="*/ 5412587 h 5580208"/>
              <a:gd name="connsiteX412" fmla="*/ 7601183 w 9042400"/>
              <a:gd name="connsiteY412" fmla="*/ 5442182 h 5580208"/>
              <a:gd name="connsiteX413" fmla="*/ 7571592 w 9042400"/>
              <a:gd name="connsiteY413" fmla="*/ 5412587 h 5580208"/>
              <a:gd name="connsiteX414" fmla="*/ 7601183 w 9042400"/>
              <a:gd name="connsiteY414" fmla="*/ 5382992 h 5580208"/>
              <a:gd name="connsiteX415" fmla="*/ 7472856 w 9042400"/>
              <a:gd name="connsiteY415" fmla="*/ 5382992 h 5580208"/>
              <a:gd name="connsiteX416" fmla="*/ 7502449 w 9042400"/>
              <a:gd name="connsiteY416" fmla="*/ 5412587 h 5580208"/>
              <a:gd name="connsiteX417" fmla="*/ 7472856 w 9042400"/>
              <a:gd name="connsiteY417" fmla="*/ 5442182 h 5580208"/>
              <a:gd name="connsiteX418" fmla="*/ 7443264 w 9042400"/>
              <a:gd name="connsiteY418" fmla="*/ 5412587 h 5580208"/>
              <a:gd name="connsiteX419" fmla="*/ 7472856 w 9042400"/>
              <a:gd name="connsiteY419" fmla="*/ 5382992 h 5580208"/>
              <a:gd name="connsiteX420" fmla="*/ 7344616 w 9042400"/>
              <a:gd name="connsiteY420" fmla="*/ 5382992 h 5580208"/>
              <a:gd name="connsiteX421" fmla="*/ 7374131 w 9042400"/>
              <a:gd name="connsiteY421" fmla="*/ 5412587 h 5580208"/>
              <a:gd name="connsiteX422" fmla="*/ 7344616 w 9042400"/>
              <a:gd name="connsiteY422" fmla="*/ 5442182 h 5580208"/>
              <a:gd name="connsiteX423" fmla="*/ 7315025 w 9042400"/>
              <a:gd name="connsiteY423" fmla="*/ 5412587 h 5580208"/>
              <a:gd name="connsiteX424" fmla="*/ 7344616 w 9042400"/>
              <a:gd name="connsiteY424" fmla="*/ 5382992 h 5580208"/>
              <a:gd name="connsiteX425" fmla="*/ 7216277 w 9042400"/>
              <a:gd name="connsiteY425" fmla="*/ 5382992 h 5580208"/>
              <a:gd name="connsiteX426" fmla="*/ 7245876 w 9042400"/>
              <a:gd name="connsiteY426" fmla="*/ 5412587 h 5580208"/>
              <a:gd name="connsiteX427" fmla="*/ 7216277 w 9042400"/>
              <a:gd name="connsiteY427" fmla="*/ 5442182 h 5580208"/>
              <a:gd name="connsiteX428" fmla="*/ 7186678 w 9042400"/>
              <a:gd name="connsiteY428" fmla="*/ 5412587 h 5580208"/>
              <a:gd name="connsiteX429" fmla="*/ 7216277 w 9042400"/>
              <a:gd name="connsiteY429" fmla="*/ 5382992 h 5580208"/>
              <a:gd name="connsiteX430" fmla="*/ 7087928 w 9042400"/>
              <a:gd name="connsiteY430" fmla="*/ 5382992 h 5580208"/>
              <a:gd name="connsiteX431" fmla="*/ 7117527 w 9042400"/>
              <a:gd name="connsiteY431" fmla="*/ 5412587 h 5580208"/>
              <a:gd name="connsiteX432" fmla="*/ 7087928 w 9042400"/>
              <a:gd name="connsiteY432" fmla="*/ 5442182 h 5580208"/>
              <a:gd name="connsiteX433" fmla="*/ 7058329 w 9042400"/>
              <a:gd name="connsiteY433" fmla="*/ 5412587 h 5580208"/>
              <a:gd name="connsiteX434" fmla="*/ 7087928 w 9042400"/>
              <a:gd name="connsiteY434" fmla="*/ 5382992 h 5580208"/>
              <a:gd name="connsiteX435" fmla="*/ 6959579 w 9042400"/>
              <a:gd name="connsiteY435" fmla="*/ 5382992 h 5580208"/>
              <a:gd name="connsiteX436" fmla="*/ 6989178 w 9042400"/>
              <a:gd name="connsiteY436" fmla="*/ 5412587 h 5580208"/>
              <a:gd name="connsiteX437" fmla="*/ 6959579 w 9042400"/>
              <a:gd name="connsiteY437" fmla="*/ 5442182 h 5580208"/>
              <a:gd name="connsiteX438" fmla="*/ 6929979 w 9042400"/>
              <a:gd name="connsiteY438" fmla="*/ 5412587 h 5580208"/>
              <a:gd name="connsiteX439" fmla="*/ 6959579 w 9042400"/>
              <a:gd name="connsiteY439" fmla="*/ 5382992 h 5580208"/>
              <a:gd name="connsiteX440" fmla="*/ 6831231 w 9042400"/>
              <a:gd name="connsiteY440" fmla="*/ 5382992 h 5580208"/>
              <a:gd name="connsiteX441" fmla="*/ 6860830 w 9042400"/>
              <a:gd name="connsiteY441" fmla="*/ 5412587 h 5580208"/>
              <a:gd name="connsiteX442" fmla="*/ 6831231 w 9042400"/>
              <a:gd name="connsiteY442" fmla="*/ 5442182 h 5580208"/>
              <a:gd name="connsiteX443" fmla="*/ 6801632 w 9042400"/>
              <a:gd name="connsiteY443" fmla="*/ 5412587 h 5580208"/>
              <a:gd name="connsiteX444" fmla="*/ 6831231 w 9042400"/>
              <a:gd name="connsiteY444" fmla="*/ 5382992 h 5580208"/>
              <a:gd name="connsiteX445" fmla="*/ 6702884 w 9042400"/>
              <a:gd name="connsiteY445" fmla="*/ 5382992 h 5580208"/>
              <a:gd name="connsiteX446" fmla="*/ 6732482 w 9042400"/>
              <a:gd name="connsiteY446" fmla="*/ 5412587 h 5580208"/>
              <a:gd name="connsiteX447" fmla="*/ 6702884 w 9042400"/>
              <a:gd name="connsiteY447" fmla="*/ 5442182 h 5580208"/>
              <a:gd name="connsiteX448" fmla="*/ 6673285 w 9042400"/>
              <a:gd name="connsiteY448" fmla="*/ 5412587 h 5580208"/>
              <a:gd name="connsiteX449" fmla="*/ 6702884 w 9042400"/>
              <a:gd name="connsiteY449" fmla="*/ 5382992 h 5580208"/>
              <a:gd name="connsiteX450" fmla="*/ 6574536 w 9042400"/>
              <a:gd name="connsiteY450" fmla="*/ 5382992 h 5580208"/>
              <a:gd name="connsiteX451" fmla="*/ 6604135 w 9042400"/>
              <a:gd name="connsiteY451" fmla="*/ 5412587 h 5580208"/>
              <a:gd name="connsiteX452" fmla="*/ 6574536 w 9042400"/>
              <a:gd name="connsiteY452" fmla="*/ 5442182 h 5580208"/>
              <a:gd name="connsiteX453" fmla="*/ 6544937 w 9042400"/>
              <a:gd name="connsiteY453" fmla="*/ 5412587 h 5580208"/>
              <a:gd name="connsiteX454" fmla="*/ 6574536 w 9042400"/>
              <a:gd name="connsiteY454" fmla="*/ 5382992 h 5580208"/>
              <a:gd name="connsiteX455" fmla="*/ 6446189 w 9042400"/>
              <a:gd name="connsiteY455" fmla="*/ 5382992 h 5580208"/>
              <a:gd name="connsiteX456" fmla="*/ 6475788 w 9042400"/>
              <a:gd name="connsiteY456" fmla="*/ 5412587 h 5580208"/>
              <a:gd name="connsiteX457" fmla="*/ 6446189 w 9042400"/>
              <a:gd name="connsiteY457" fmla="*/ 5442182 h 5580208"/>
              <a:gd name="connsiteX458" fmla="*/ 6416590 w 9042400"/>
              <a:gd name="connsiteY458" fmla="*/ 5412587 h 5580208"/>
              <a:gd name="connsiteX459" fmla="*/ 6446189 w 9042400"/>
              <a:gd name="connsiteY459" fmla="*/ 5382992 h 5580208"/>
              <a:gd name="connsiteX460" fmla="*/ 6317844 w 9042400"/>
              <a:gd name="connsiteY460" fmla="*/ 5382992 h 5580208"/>
              <a:gd name="connsiteX461" fmla="*/ 6347442 w 9042400"/>
              <a:gd name="connsiteY461" fmla="*/ 5412587 h 5580208"/>
              <a:gd name="connsiteX462" fmla="*/ 6317844 w 9042400"/>
              <a:gd name="connsiteY462" fmla="*/ 5442182 h 5580208"/>
              <a:gd name="connsiteX463" fmla="*/ 6288245 w 9042400"/>
              <a:gd name="connsiteY463" fmla="*/ 5412587 h 5580208"/>
              <a:gd name="connsiteX464" fmla="*/ 6317844 w 9042400"/>
              <a:gd name="connsiteY464" fmla="*/ 5382992 h 5580208"/>
              <a:gd name="connsiteX465" fmla="*/ 6189498 w 9042400"/>
              <a:gd name="connsiteY465" fmla="*/ 5382992 h 5580208"/>
              <a:gd name="connsiteX466" fmla="*/ 6219097 w 9042400"/>
              <a:gd name="connsiteY466" fmla="*/ 5412587 h 5580208"/>
              <a:gd name="connsiteX467" fmla="*/ 6189498 w 9042400"/>
              <a:gd name="connsiteY467" fmla="*/ 5442182 h 5580208"/>
              <a:gd name="connsiteX468" fmla="*/ 6159900 w 9042400"/>
              <a:gd name="connsiteY468" fmla="*/ 5412587 h 5580208"/>
              <a:gd name="connsiteX469" fmla="*/ 6189498 w 9042400"/>
              <a:gd name="connsiteY469" fmla="*/ 5382992 h 5580208"/>
              <a:gd name="connsiteX470" fmla="*/ 6061153 w 9042400"/>
              <a:gd name="connsiteY470" fmla="*/ 5382992 h 5580208"/>
              <a:gd name="connsiteX471" fmla="*/ 6090752 w 9042400"/>
              <a:gd name="connsiteY471" fmla="*/ 5412587 h 5580208"/>
              <a:gd name="connsiteX472" fmla="*/ 6061153 w 9042400"/>
              <a:gd name="connsiteY472" fmla="*/ 5442182 h 5580208"/>
              <a:gd name="connsiteX473" fmla="*/ 6031555 w 9042400"/>
              <a:gd name="connsiteY473" fmla="*/ 5412587 h 5580208"/>
              <a:gd name="connsiteX474" fmla="*/ 6061153 w 9042400"/>
              <a:gd name="connsiteY474" fmla="*/ 5382992 h 5580208"/>
              <a:gd name="connsiteX475" fmla="*/ 5932809 w 9042400"/>
              <a:gd name="connsiteY475" fmla="*/ 5382992 h 5580208"/>
              <a:gd name="connsiteX476" fmla="*/ 5962408 w 9042400"/>
              <a:gd name="connsiteY476" fmla="*/ 5412587 h 5580208"/>
              <a:gd name="connsiteX477" fmla="*/ 5932809 w 9042400"/>
              <a:gd name="connsiteY477" fmla="*/ 5442182 h 5580208"/>
              <a:gd name="connsiteX478" fmla="*/ 5903210 w 9042400"/>
              <a:gd name="connsiteY478" fmla="*/ 5412587 h 5580208"/>
              <a:gd name="connsiteX479" fmla="*/ 5932809 w 9042400"/>
              <a:gd name="connsiteY479" fmla="*/ 5382992 h 5580208"/>
              <a:gd name="connsiteX480" fmla="*/ 5804511 w 9042400"/>
              <a:gd name="connsiteY480" fmla="*/ 5382992 h 5580208"/>
              <a:gd name="connsiteX481" fmla="*/ 5834110 w 9042400"/>
              <a:gd name="connsiteY481" fmla="*/ 5412587 h 5580208"/>
              <a:gd name="connsiteX482" fmla="*/ 5804511 w 9042400"/>
              <a:gd name="connsiteY482" fmla="*/ 5442182 h 5580208"/>
              <a:gd name="connsiteX483" fmla="*/ 5774912 w 9042400"/>
              <a:gd name="connsiteY483" fmla="*/ 5412587 h 5580208"/>
              <a:gd name="connsiteX484" fmla="*/ 5804511 w 9042400"/>
              <a:gd name="connsiteY484" fmla="*/ 5382992 h 5580208"/>
              <a:gd name="connsiteX485" fmla="*/ 5676114 w 9042400"/>
              <a:gd name="connsiteY485" fmla="*/ 5382992 h 5580208"/>
              <a:gd name="connsiteX486" fmla="*/ 5705713 w 9042400"/>
              <a:gd name="connsiteY486" fmla="*/ 5412587 h 5580208"/>
              <a:gd name="connsiteX487" fmla="*/ 5676114 w 9042400"/>
              <a:gd name="connsiteY487" fmla="*/ 5442182 h 5580208"/>
              <a:gd name="connsiteX488" fmla="*/ 5646516 w 9042400"/>
              <a:gd name="connsiteY488" fmla="*/ 5412587 h 5580208"/>
              <a:gd name="connsiteX489" fmla="*/ 5676114 w 9042400"/>
              <a:gd name="connsiteY489" fmla="*/ 5382992 h 5580208"/>
              <a:gd name="connsiteX490" fmla="*/ 5548133 w 9042400"/>
              <a:gd name="connsiteY490" fmla="*/ 5382992 h 5580208"/>
              <a:gd name="connsiteX491" fmla="*/ 5577728 w 9042400"/>
              <a:gd name="connsiteY491" fmla="*/ 5412587 h 5580208"/>
              <a:gd name="connsiteX492" fmla="*/ 5548133 w 9042400"/>
              <a:gd name="connsiteY492" fmla="*/ 5442182 h 5580208"/>
              <a:gd name="connsiteX493" fmla="*/ 5518537 w 9042400"/>
              <a:gd name="connsiteY493" fmla="*/ 5412587 h 5580208"/>
              <a:gd name="connsiteX494" fmla="*/ 5548133 w 9042400"/>
              <a:gd name="connsiteY494" fmla="*/ 5382992 h 5580208"/>
              <a:gd name="connsiteX495" fmla="*/ 5419795 w 9042400"/>
              <a:gd name="connsiteY495" fmla="*/ 5382992 h 5580208"/>
              <a:gd name="connsiteX496" fmla="*/ 5449391 w 9042400"/>
              <a:gd name="connsiteY496" fmla="*/ 5412587 h 5580208"/>
              <a:gd name="connsiteX497" fmla="*/ 5419795 w 9042400"/>
              <a:gd name="connsiteY497" fmla="*/ 5442182 h 5580208"/>
              <a:gd name="connsiteX498" fmla="*/ 5390200 w 9042400"/>
              <a:gd name="connsiteY498" fmla="*/ 5412587 h 5580208"/>
              <a:gd name="connsiteX499" fmla="*/ 5419795 w 9042400"/>
              <a:gd name="connsiteY499" fmla="*/ 5382992 h 5580208"/>
              <a:gd name="connsiteX500" fmla="*/ 5291458 w 9042400"/>
              <a:gd name="connsiteY500" fmla="*/ 5382992 h 5580208"/>
              <a:gd name="connsiteX501" fmla="*/ 5321054 w 9042400"/>
              <a:gd name="connsiteY501" fmla="*/ 5412587 h 5580208"/>
              <a:gd name="connsiteX502" fmla="*/ 5291458 w 9042400"/>
              <a:gd name="connsiteY502" fmla="*/ 5442182 h 5580208"/>
              <a:gd name="connsiteX503" fmla="*/ 5261863 w 9042400"/>
              <a:gd name="connsiteY503" fmla="*/ 5412587 h 5580208"/>
              <a:gd name="connsiteX504" fmla="*/ 5291458 w 9042400"/>
              <a:gd name="connsiteY504" fmla="*/ 5382992 h 5580208"/>
              <a:gd name="connsiteX505" fmla="*/ 5163120 w 9042400"/>
              <a:gd name="connsiteY505" fmla="*/ 5382992 h 5580208"/>
              <a:gd name="connsiteX506" fmla="*/ 5192716 w 9042400"/>
              <a:gd name="connsiteY506" fmla="*/ 5412587 h 5580208"/>
              <a:gd name="connsiteX507" fmla="*/ 5163120 w 9042400"/>
              <a:gd name="connsiteY507" fmla="*/ 5442182 h 5580208"/>
              <a:gd name="connsiteX508" fmla="*/ 5133525 w 9042400"/>
              <a:gd name="connsiteY508" fmla="*/ 5412587 h 5580208"/>
              <a:gd name="connsiteX509" fmla="*/ 5163120 w 9042400"/>
              <a:gd name="connsiteY509" fmla="*/ 5382992 h 5580208"/>
              <a:gd name="connsiteX510" fmla="*/ 5034783 w 9042400"/>
              <a:gd name="connsiteY510" fmla="*/ 5382992 h 5580208"/>
              <a:gd name="connsiteX511" fmla="*/ 5064379 w 9042400"/>
              <a:gd name="connsiteY511" fmla="*/ 5412587 h 5580208"/>
              <a:gd name="connsiteX512" fmla="*/ 5034783 w 9042400"/>
              <a:gd name="connsiteY512" fmla="*/ 5442182 h 5580208"/>
              <a:gd name="connsiteX513" fmla="*/ 5005187 w 9042400"/>
              <a:gd name="connsiteY513" fmla="*/ 5412587 h 5580208"/>
              <a:gd name="connsiteX514" fmla="*/ 5034783 w 9042400"/>
              <a:gd name="connsiteY514" fmla="*/ 5382992 h 5580208"/>
              <a:gd name="connsiteX515" fmla="*/ 4906446 w 9042400"/>
              <a:gd name="connsiteY515" fmla="*/ 5382992 h 5580208"/>
              <a:gd name="connsiteX516" fmla="*/ 4936041 w 9042400"/>
              <a:gd name="connsiteY516" fmla="*/ 5412587 h 5580208"/>
              <a:gd name="connsiteX517" fmla="*/ 4906446 w 9042400"/>
              <a:gd name="connsiteY517" fmla="*/ 5442182 h 5580208"/>
              <a:gd name="connsiteX518" fmla="*/ 4876850 w 9042400"/>
              <a:gd name="connsiteY518" fmla="*/ 5412587 h 5580208"/>
              <a:gd name="connsiteX519" fmla="*/ 4906446 w 9042400"/>
              <a:gd name="connsiteY519" fmla="*/ 5382992 h 5580208"/>
              <a:gd name="connsiteX520" fmla="*/ 4778108 w 9042400"/>
              <a:gd name="connsiteY520" fmla="*/ 5382992 h 5580208"/>
              <a:gd name="connsiteX521" fmla="*/ 4807704 w 9042400"/>
              <a:gd name="connsiteY521" fmla="*/ 5412587 h 5580208"/>
              <a:gd name="connsiteX522" fmla="*/ 4778108 w 9042400"/>
              <a:gd name="connsiteY522" fmla="*/ 5442182 h 5580208"/>
              <a:gd name="connsiteX523" fmla="*/ 4748513 w 9042400"/>
              <a:gd name="connsiteY523" fmla="*/ 5412587 h 5580208"/>
              <a:gd name="connsiteX524" fmla="*/ 4778108 w 9042400"/>
              <a:gd name="connsiteY524" fmla="*/ 5382992 h 5580208"/>
              <a:gd name="connsiteX525" fmla="*/ 4649770 w 9042400"/>
              <a:gd name="connsiteY525" fmla="*/ 5382992 h 5580208"/>
              <a:gd name="connsiteX526" fmla="*/ 4679366 w 9042400"/>
              <a:gd name="connsiteY526" fmla="*/ 5412587 h 5580208"/>
              <a:gd name="connsiteX527" fmla="*/ 4649770 w 9042400"/>
              <a:gd name="connsiteY527" fmla="*/ 5442182 h 5580208"/>
              <a:gd name="connsiteX528" fmla="*/ 4620175 w 9042400"/>
              <a:gd name="connsiteY528" fmla="*/ 5412587 h 5580208"/>
              <a:gd name="connsiteX529" fmla="*/ 4649770 w 9042400"/>
              <a:gd name="connsiteY529" fmla="*/ 5382992 h 5580208"/>
              <a:gd name="connsiteX530" fmla="*/ 4521433 w 9042400"/>
              <a:gd name="connsiteY530" fmla="*/ 5382992 h 5580208"/>
              <a:gd name="connsiteX531" fmla="*/ 4551029 w 9042400"/>
              <a:gd name="connsiteY531" fmla="*/ 5412587 h 5580208"/>
              <a:gd name="connsiteX532" fmla="*/ 4521433 w 9042400"/>
              <a:gd name="connsiteY532" fmla="*/ 5442182 h 5580208"/>
              <a:gd name="connsiteX533" fmla="*/ 4491837 w 9042400"/>
              <a:gd name="connsiteY533" fmla="*/ 5412587 h 5580208"/>
              <a:gd name="connsiteX534" fmla="*/ 4521433 w 9042400"/>
              <a:gd name="connsiteY534" fmla="*/ 5382992 h 5580208"/>
              <a:gd name="connsiteX535" fmla="*/ 4393096 w 9042400"/>
              <a:gd name="connsiteY535" fmla="*/ 5382992 h 5580208"/>
              <a:gd name="connsiteX536" fmla="*/ 4422691 w 9042400"/>
              <a:gd name="connsiteY536" fmla="*/ 5412587 h 5580208"/>
              <a:gd name="connsiteX537" fmla="*/ 4393096 w 9042400"/>
              <a:gd name="connsiteY537" fmla="*/ 5442182 h 5580208"/>
              <a:gd name="connsiteX538" fmla="*/ 4363500 w 9042400"/>
              <a:gd name="connsiteY538" fmla="*/ 5412587 h 5580208"/>
              <a:gd name="connsiteX539" fmla="*/ 4393096 w 9042400"/>
              <a:gd name="connsiteY539" fmla="*/ 5382992 h 5580208"/>
              <a:gd name="connsiteX540" fmla="*/ 4264758 w 9042400"/>
              <a:gd name="connsiteY540" fmla="*/ 5382992 h 5580208"/>
              <a:gd name="connsiteX541" fmla="*/ 4294353 w 9042400"/>
              <a:gd name="connsiteY541" fmla="*/ 5412587 h 5580208"/>
              <a:gd name="connsiteX542" fmla="*/ 4264758 w 9042400"/>
              <a:gd name="connsiteY542" fmla="*/ 5442182 h 5580208"/>
              <a:gd name="connsiteX543" fmla="*/ 4235163 w 9042400"/>
              <a:gd name="connsiteY543" fmla="*/ 5412587 h 5580208"/>
              <a:gd name="connsiteX544" fmla="*/ 4264758 w 9042400"/>
              <a:gd name="connsiteY544" fmla="*/ 5382992 h 5580208"/>
              <a:gd name="connsiteX545" fmla="*/ 4136421 w 9042400"/>
              <a:gd name="connsiteY545" fmla="*/ 5382992 h 5580208"/>
              <a:gd name="connsiteX546" fmla="*/ 4166016 w 9042400"/>
              <a:gd name="connsiteY546" fmla="*/ 5412587 h 5580208"/>
              <a:gd name="connsiteX547" fmla="*/ 4136421 w 9042400"/>
              <a:gd name="connsiteY547" fmla="*/ 5442182 h 5580208"/>
              <a:gd name="connsiteX548" fmla="*/ 4106826 w 9042400"/>
              <a:gd name="connsiteY548" fmla="*/ 5412587 h 5580208"/>
              <a:gd name="connsiteX549" fmla="*/ 4136421 w 9042400"/>
              <a:gd name="connsiteY549" fmla="*/ 5382992 h 5580208"/>
              <a:gd name="connsiteX550" fmla="*/ 4008084 w 9042400"/>
              <a:gd name="connsiteY550" fmla="*/ 5382992 h 5580208"/>
              <a:gd name="connsiteX551" fmla="*/ 4037679 w 9042400"/>
              <a:gd name="connsiteY551" fmla="*/ 5412587 h 5580208"/>
              <a:gd name="connsiteX552" fmla="*/ 4008084 w 9042400"/>
              <a:gd name="connsiteY552" fmla="*/ 5442182 h 5580208"/>
              <a:gd name="connsiteX553" fmla="*/ 3978488 w 9042400"/>
              <a:gd name="connsiteY553" fmla="*/ 5412587 h 5580208"/>
              <a:gd name="connsiteX554" fmla="*/ 4008084 w 9042400"/>
              <a:gd name="connsiteY554" fmla="*/ 5382992 h 5580208"/>
              <a:gd name="connsiteX555" fmla="*/ 3879746 w 9042400"/>
              <a:gd name="connsiteY555" fmla="*/ 5382992 h 5580208"/>
              <a:gd name="connsiteX556" fmla="*/ 3909342 w 9042400"/>
              <a:gd name="connsiteY556" fmla="*/ 5412587 h 5580208"/>
              <a:gd name="connsiteX557" fmla="*/ 3879746 w 9042400"/>
              <a:gd name="connsiteY557" fmla="*/ 5442182 h 5580208"/>
              <a:gd name="connsiteX558" fmla="*/ 3850151 w 9042400"/>
              <a:gd name="connsiteY558" fmla="*/ 5412587 h 5580208"/>
              <a:gd name="connsiteX559" fmla="*/ 3879746 w 9042400"/>
              <a:gd name="connsiteY559" fmla="*/ 5382992 h 5580208"/>
              <a:gd name="connsiteX560" fmla="*/ 3751409 w 9042400"/>
              <a:gd name="connsiteY560" fmla="*/ 5382992 h 5580208"/>
              <a:gd name="connsiteX561" fmla="*/ 3781003 w 9042400"/>
              <a:gd name="connsiteY561" fmla="*/ 5412587 h 5580208"/>
              <a:gd name="connsiteX562" fmla="*/ 3751409 w 9042400"/>
              <a:gd name="connsiteY562" fmla="*/ 5442182 h 5580208"/>
              <a:gd name="connsiteX563" fmla="*/ 3721813 w 9042400"/>
              <a:gd name="connsiteY563" fmla="*/ 5412587 h 5580208"/>
              <a:gd name="connsiteX564" fmla="*/ 3751409 w 9042400"/>
              <a:gd name="connsiteY564" fmla="*/ 5382992 h 5580208"/>
              <a:gd name="connsiteX565" fmla="*/ 3623070 w 9042400"/>
              <a:gd name="connsiteY565" fmla="*/ 5382992 h 5580208"/>
              <a:gd name="connsiteX566" fmla="*/ 3652666 w 9042400"/>
              <a:gd name="connsiteY566" fmla="*/ 5412587 h 5580208"/>
              <a:gd name="connsiteX567" fmla="*/ 3623070 w 9042400"/>
              <a:gd name="connsiteY567" fmla="*/ 5442182 h 5580208"/>
              <a:gd name="connsiteX568" fmla="*/ 3593476 w 9042400"/>
              <a:gd name="connsiteY568" fmla="*/ 5412587 h 5580208"/>
              <a:gd name="connsiteX569" fmla="*/ 3623070 w 9042400"/>
              <a:gd name="connsiteY569" fmla="*/ 5382992 h 5580208"/>
              <a:gd name="connsiteX570" fmla="*/ 3494733 w 9042400"/>
              <a:gd name="connsiteY570" fmla="*/ 5382992 h 5580208"/>
              <a:gd name="connsiteX571" fmla="*/ 3524329 w 9042400"/>
              <a:gd name="connsiteY571" fmla="*/ 5412587 h 5580208"/>
              <a:gd name="connsiteX572" fmla="*/ 3494733 w 9042400"/>
              <a:gd name="connsiteY572" fmla="*/ 5442182 h 5580208"/>
              <a:gd name="connsiteX573" fmla="*/ 3465139 w 9042400"/>
              <a:gd name="connsiteY573" fmla="*/ 5412587 h 5580208"/>
              <a:gd name="connsiteX574" fmla="*/ 3494733 w 9042400"/>
              <a:gd name="connsiteY574" fmla="*/ 5382992 h 5580208"/>
              <a:gd name="connsiteX575" fmla="*/ 3366396 w 9042400"/>
              <a:gd name="connsiteY575" fmla="*/ 5382992 h 5580208"/>
              <a:gd name="connsiteX576" fmla="*/ 3395992 w 9042400"/>
              <a:gd name="connsiteY576" fmla="*/ 5412587 h 5580208"/>
              <a:gd name="connsiteX577" fmla="*/ 3366396 w 9042400"/>
              <a:gd name="connsiteY577" fmla="*/ 5442182 h 5580208"/>
              <a:gd name="connsiteX578" fmla="*/ 3336801 w 9042400"/>
              <a:gd name="connsiteY578" fmla="*/ 5412587 h 5580208"/>
              <a:gd name="connsiteX579" fmla="*/ 3366396 w 9042400"/>
              <a:gd name="connsiteY579" fmla="*/ 5382992 h 5580208"/>
              <a:gd name="connsiteX580" fmla="*/ 3238059 w 9042400"/>
              <a:gd name="connsiteY580" fmla="*/ 5382992 h 5580208"/>
              <a:gd name="connsiteX581" fmla="*/ 3267654 w 9042400"/>
              <a:gd name="connsiteY581" fmla="*/ 5412587 h 5580208"/>
              <a:gd name="connsiteX582" fmla="*/ 3238059 w 9042400"/>
              <a:gd name="connsiteY582" fmla="*/ 5442182 h 5580208"/>
              <a:gd name="connsiteX583" fmla="*/ 3208464 w 9042400"/>
              <a:gd name="connsiteY583" fmla="*/ 5412587 h 5580208"/>
              <a:gd name="connsiteX584" fmla="*/ 3238059 w 9042400"/>
              <a:gd name="connsiteY584" fmla="*/ 5382992 h 5580208"/>
              <a:gd name="connsiteX585" fmla="*/ 3109721 w 9042400"/>
              <a:gd name="connsiteY585" fmla="*/ 5382992 h 5580208"/>
              <a:gd name="connsiteX586" fmla="*/ 3139317 w 9042400"/>
              <a:gd name="connsiteY586" fmla="*/ 5412587 h 5580208"/>
              <a:gd name="connsiteX587" fmla="*/ 3109721 w 9042400"/>
              <a:gd name="connsiteY587" fmla="*/ 5442182 h 5580208"/>
              <a:gd name="connsiteX588" fmla="*/ 3080125 w 9042400"/>
              <a:gd name="connsiteY588" fmla="*/ 5412587 h 5580208"/>
              <a:gd name="connsiteX589" fmla="*/ 3109721 w 9042400"/>
              <a:gd name="connsiteY589" fmla="*/ 5382992 h 5580208"/>
              <a:gd name="connsiteX590" fmla="*/ 2981384 w 9042400"/>
              <a:gd name="connsiteY590" fmla="*/ 5382992 h 5580208"/>
              <a:gd name="connsiteX591" fmla="*/ 3010980 w 9042400"/>
              <a:gd name="connsiteY591" fmla="*/ 5412587 h 5580208"/>
              <a:gd name="connsiteX592" fmla="*/ 2981384 w 9042400"/>
              <a:gd name="connsiteY592" fmla="*/ 5442182 h 5580208"/>
              <a:gd name="connsiteX593" fmla="*/ 2951788 w 9042400"/>
              <a:gd name="connsiteY593" fmla="*/ 5412587 h 5580208"/>
              <a:gd name="connsiteX594" fmla="*/ 2981384 w 9042400"/>
              <a:gd name="connsiteY594" fmla="*/ 5382992 h 5580208"/>
              <a:gd name="connsiteX595" fmla="*/ 2853046 w 9042400"/>
              <a:gd name="connsiteY595" fmla="*/ 5382992 h 5580208"/>
              <a:gd name="connsiteX596" fmla="*/ 2882642 w 9042400"/>
              <a:gd name="connsiteY596" fmla="*/ 5412587 h 5580208"/>
              <a:gd name="connsiteX597" fmla="*/ 2853046 w 9042400"/>
              <a:gd name="connsiteY597" fmla="*/ 5442182 h 5580208"/>
              <a:gd name="connsiteX598" fmla="*/ 2823451 w 9042400"/>
              <a:gd name="connsiteY598" fmla="*/ 5412587 h 5580208"/>
              <a:gd name="connsiteX599" fmla="*/ 2853046 w 9042400"/>
              <a:gd name="connsiteY599" fmla="*/ 5382992 h 5580208"/>
              <a:gd name="connsiteX600" fmla="*/ 2724708 w 9042400"/>
              <a:gd name="connsiteY600" fmla="*/ 5382992 h 5580208"/>
              <a:gd name="connsiteX601" fmla="*/ 2754304 w 9042400"/>
              <a:gd name="connsiteY601" fmla="*/ 5412587 h 5580208"/>
              <a:gd name="connsiteX602" fmla="*/ 2724708 w 9042400"/>
              <a:gd name="connsiteY602" fmla="*/ 5442182 h 5580208"/>
              <a:gd name="connsiteX603" fmla="*/ 2695113 w 9042400"/>
              <a:gd name="connsiteY603" fmla="*/ 5412587 h 5580208"/>
              <a:gd name="connsiteX604" fmla="*/ 2724708 w 9042400"/>
              <a:gd name="connsiteY604" fmla="*/ 5382992 h 5580208"/>
              <a:gd name="connsiteX605" fmla="*/ 2596371 w 9042400"/>
              <a:gd name="connsiteY605" fmla="*/ 5382992 h 5580208"/>
              <a:gd name="connsiteX606" fmla="*/ 2625967 w 9042400"/>
              <a:gd name="connsiteY606" fmla="*/ 5412587 h 5580208"/>
              <a:gd name="connsiteX607" fmla="*/ 2596371 w 9042400"/>
              <a:gd name="connsiteY607" fmla="*/ 5442182 h 5580208"/>
              <a:gd name="connsiteX608" fmla="*/ 2566776 w 9042400"/>
              <a:gd name="connsiteY608" fmla="*/ 5412587 h 5580208"/>
              <a:gd name="connsiteX609" fmla="*/ 2596371 w 9042400"/>
              <a:gd name="connsiteY609" fmla="*/ 5382992 h 5580208"/>
              <a:gd name="connsiteX610" fmla="*/ 2468034 w 9042400"/>
              <a:gd name="connsiteY610" fmla="*/ 5382992 h 5580208"/>
              <a:gd name="connsiteX611" fmla="*/ 2497630 w 9042400"/>
              <a:gd name="connsiteY611" fmla="*/ 5412587 h 5580208"/>
              <a:gd name="connsiteX612" fmla="*/ 2468034 w 9042400"/>
              <a:gd name="connsiteY612" fmla="*/ 5442182 h 5580208"/>
              <a:gd name="connsiteX613" fmla="*/ 2438438 w 9042400"/>
              <a:gd name="connsiteY613" fmla="*/ 5412587 h 5580208"/>
              <a:gd name="connsiteX614" fmla="*/ 2468034 w 9042400"/>
              <a:gd name="connsiteY614" fmla="*/ 5382992 h 5580208"/>
              <a:gd name="connsiteX615" fmla="*/ 2339697 w 9042400"/>
              <a:gd name="connsiteY615" fmla="*/ 5382992 h 5580208"/>
              <a:gd name="connsiteX616" fmla="*/ 2369291 w 9042400"/>
              <a:gd name="connsiteY616" fmla="*/ 5412587 h 5580208"/>
              <a:gd name="connsiteX617" fmla="*/ 2339697 w 9042400"/>
              <a:gd name="connsiteY617" fmla="*/ 5442182 h 5580208"/>
              <a:gd name="connsiteX618" fmla="*/ 2310100 w 9042400"/>
              <a:gd name="connsiteY618" fmla="*/ 5412587 h 5580208"/>
              <a:gd name="connsiteX619" fmla="*/ 2339697 w 9042400"/>
              <a:gd name="connsiteY619" fmla="*/ 5382992 h 5580208"/>
              <a:gd name="connsiteX620" fmla="*/ 2211359 w 9042400"/>
              <a:gd name="connsiteY620" fmla="*/ 5382992 h 5580208"/>
              <a:gd name="connsiteX621" fmla="*/ 2240954 w 9042400"/>
              <a:gd name="connsiteY621" fmla="*/ 5412587 h 5580208"/>
              <a:gd name="connsiteX622" fmla="*/ 2211359 w 9042400"/>
              <a:gd name="connsiteY622" fmla="*/ 5442182 h 5580208"/>
              <a:gd name="connsiteX623" fmla="*/ 2181764 w 9042400"/>
              <a:gd name="connsiteY623" fmla="*/ 5412587 h 5580208"/>
              <a:gd name="connsiteX624" fmla="*/ 2211359 w 9042400"/>
              <a:gd name="connsiteY624" fmla="*/ 5382992 h 5580208"/>
              <a:gd name="connsiteX625" fmla="*/ 2083021 w 9042400"/>
              <a:gd name="connsiteY625" fmla="*/ 5382992 h 5580208"/>
              <a:gd name="connsiteX626" fmla="*/ 2112617 w 9042400"/>
              <a:gd name="connsiteY626" fmla="*/ 5412587 h 5580208"/>
              <a:gd name="connsiteX627" fmla="*/ 2083021 w 9042400"/>
              <a:gd name="connsiteY627" fmla="*/ 5442182 h 5580208"/>
              <a:gd name="connsiteX628" fmla="*/ 2053426 w 9042400"/>
              <a:gd name="connsiteY628" fmla="*/ 5412587 h 5580208"/>
              <a:gd name="connsiteX629" fmla="*/ 2083021 w 9042400"/>
              <a:gd name="connsiteY629" fmla="*/ 5382992 h 5580208"/>
              <a:gd name="connsiteX630" fmla="*/ 1954683 w 9042400"/>
              <a:gd name="connsiteY630" fmla="*/ 5382992 h 5580208"/>
              <a:gd name="connsiteX631" fmla="*/ 1984278 w 9042400"/>
              <a:gd name="connsiteY631" fmla="*/ 5412587 h 5580208"/>
              <a:gd name="connsiteX632" fmla="*/ 1954683 w 9042400"/>
              <a:gd name="connsiteY632" fmla="*/ 5442182 h 5580208"/>
              <a:gd name="connsiteX633" fmla="*/ 1925088 w 9042400"/>
              <a:gd name="connsiteY633" fmla="*/ 5412587 h 5580208"/>
              <a:gd name="connsiteX634" fmla="*/ 1954683 w 9042400"/>
              <a:gd name="connsiteY634" fmla="*/ 5382992 h 5580208"/>
              <a:gd name="connsiteX635" fmla="*/ 1826346 w 9042400"/>
              <a:gd name="connsiteY635" fmla="*/ 5382992 h 5580208"/>
              <a:gd name="connsiteX636" fmla="*/ 1855941 w 9042400"/>
              <a:gd name="connsiteY636" fmla="*/ 5412587 h 5580208"/>
              <a:gd name="connsiteX637" fmla="*/ 1826346 w 9042400"/>
              <a:gd name="connsiteY637" fmla="*/ 5442182 h 5580208"/>
              <a:gd name="connsiteX638" fmla="*/ 1796750 w 9042400"/>
              <a:gd name="connsiteY638" fmla="*/ 5412587 h 5580208"/>
              <a:gd name="connsiteX639" fmla="*/ 1826346 w 9042400"/>
              <a:gd name="connsiteY639" fmla="*/ 5382992 h 5580208"/>
              <a:gd name="connsiteX640" fmla="*/ 1698008 w 9042400"/>
              <a:gd name="connsiteY640" fmla="*/ 5382992 h 5580208"/>
              <a:gd name="connsiteX641" fmla="*/ 1727604 w 9042400"/>
              <a:gd name="connsiteY641" fmla="*/ 5412587 h 5580208"/>
              <a:gd name="connsiteX642" fmla="*/ 1698008 w 9042400"/>
              <a:gd name="connsiteY642" fmla="*/ 5442182 h 5580208"/>
              <a:gd name="connsiteX643" fmla="*/ 1668413 w 9042400"/>
              <a:gd name="connsiteY643" fmla="*/ 5412587 h 5580208"/>
              <a:gd name="connsiteX644" fmla="*/ 1698008 w 9042400"/>
              <a:gd name="connsiteY644" fmla="*/ 5382992 h 5580208"/>
              <a:gd name="connsiteX645" fmla="*/ 1569671 w 9042400"/>
              <a:gd name="connsiteY645" fmla="*/ 5382992 h 5580208"/>
              <a:gd name="connsiteX646" fmla="*/ 1599266 w 9042400"/>
              <a:gd name="connsiteY646" fmla="*/ 5412587 h 5580208"/>
              <a:gd name="connsiteX647" fmla="*/ 1569671 w 9042400"/>
              <a:gd name="connsiteY647" fmla="*/ 5442182 h 5580208"/>
              <a:gd name="connsiteX648" fmla="*/ 1540075 w 9042400"/>
              <a:gd name="connsiteY648" fmla="*/ 5412587 h 5580208"/>
              <a:gd name="connsiteX649" fmla="*/ 1569671 w 9042400"/>
              <a:gd name="connsiteY649" fmla="*/ 5382992 h 5580208"/>
              <a:gd name="connsiteX650" fmla="*/ 1441334 w 9042400"/>
              <a:gd name="connsiteY650" fmla="*/ 5382992 h 5580208"/>
              <a:gd name="connsiteX651" fmla="*/ 1470929 w 9042400"/>
              <a:gd name="connsiteY651" fmla="*/ 5412587 h 5580208"/>
              <a:gd name="connsiteX652" fmla="*/ 1441334 w 9042400"/>
              <a:gd name="connsiteY652" fmla="*/ 5442182 h 5580208"/>
              <a:gd name="connsiteX653" fmla="*/ 1411737 w 9042400"/>
              <a:gd name="connsiteY653" fmla="*/ 5412587 h 5580208"/>
              <a:gd name="connsiteX654" fmla="*/ 1441334 w 9042400"/>
              <a:gd name="connsiteY654" fmla="*/ 5382992 h 5580208"/>
              <a:gd name="connsiteX655" fmla="*/ 1312996 w 9042400"/>
              <a:gd name="connsiteY655" fmla="*/ 5382992 h 5580208"/>
              <a:gd name="connsiteX656" fmla="*/ 1342591 w 9042400"/>
              <a:gd name="connsiteY656" fmla="*/ 5412587 h 5580208"/>
              <a:gd name="connsiteX657" fmla="*/ 1312996 w 9042400"/>
              <a:gd name="connsiteY657" fmla="*/ 5442182 h 5580208"/>
              <a:gd name="connsiteX658" fmla="*/ 1283400 w 9042400"/>
              <a:gd name="connsiteY658" fmla="*/ 5412587 h 5580208"/>
              <a:gd name="connsiteX659" fmla="*/ 1312996 w 9042400"/>
              <a:gd name="connsiteY659" fmla="*/ 5382992 h 5580208"/>
              <a:gd name="connsiteX660" fmla="*/ 1184658 w 9042400"/>
              <a:gd name="connsiteY660" fmla="*/ 5382992 h 5580208"/>
              <a:gd name="connsiteX661" fmla="*/ 1214254 w 9042400"/>
              <a:gd name="connsiteY661" fmla="*/ 5412587 h 5580208"/>
              <a:gd name="connsiteX662" fmla="*/ 1184658 w 9042400"/>
              <a:gd name="connsiteY662" fmla="*/ 5442182 h 5580208"/>
              <a:gd name="connsiteX663" fmla="*/ 1155063 w 9042400"/>
              <a:gd name="connsiteY663" fmla="*/ 5412587 h 5580208"/>
              <a:gd name="connsiteX664" fmla="*/ 1184658 w 9042400"/>
              <a:gd name="connsiteY664" fmla="*/ 5382992 h 5580208"/>
              <a:gd name="connsiteX665" fmla="*/ 1056321 w 9042400"/>
              <a:gd name="connsiteY665" fmla="*/ 5382992 h 5580208"/>
              <a:gd name="connsiteX666" fmla="*/ 1085917 w 9042400"/>
              <a:gd name="connsiteY666" fmla="*/ 5412587 h 5580208"/>
              <a:gd name="connsiteX667" fmla="*/ 1056321 w 9042400"/>
              <a:gd name="connsiteY667" fmla="*/ 5442182 h 5580208"/>
              <a:gd name="connsiteX668" fmla="*/ 1026726 w 9042400"/>
              <a:gd name="connsiteY668" fmla="*/ 5412587 h 5580208"/>
              <a:gd name="connsiteX669" fmla="*/ 1056321 w 9042400"/>
              <a:gd name="connsiteY669" fmla="*/ 5382992 h 5580208"/>
              <a:gd name="connsiteX670" fmla="*/ 927983 w 9042400"/>
              <a:gd name="connsiteY670" fmla="*/ 5382992 h 5580208"/>
              <a:gd name="connsiteX671" fmla="*/ 957579 w 9042400"/>
              <a:gd name="connsiteY671" fmla="*/ 5412587 h 5580208"/>
              <a:gd name="connsiteX672" fmla="*/ 927983 w 9042400"/>
              <a:gd name="connsiteY672" fmla="*/ 5442182 h 5580208"/>
              <a:gd name="connsiteX673" fmla="*/ 898387 w 9042400"/>
              <a:gd name="connsiteY673" fmla="*/ 5412587 h 5580208"/>
              <a:gd name="connsiteX674" fmla="*/ 927983 w 9042400"/>
              <a:gd name="connsiteY674" fmla="*/ 5382992 h 5580208"/>
              <a:gd name="connsiteX675" fmla="*/ 799646 w 9042400"/>
              <a:gd name="connsiteY675" fmla="*/ 5382992 h 5580208"/>
              <a:gd name="connsiteX676" fmla="*/ 829242 w 9042400"/>
              <a:gd name="connsiteY676" fmla="*/ 5412587 h 5580208"/>
              <a:gd name="connsiteX677" fmla="*/ 799646 w 9042400"/>
              <a:gd name="connsiteY677" fmla="*/ 5442182 h 5580208"/>
              <a:gd name="connsiteX678" fmla="*/ 770050 w 9042400"/>
              <a:gd name="connsiteY678" fmla="*/ 5412587 h 5580208"/>
              <a:gd name="connsiteX679" fmla="*/ 799646 w 9042400"/>
              <a:gd name="connsiteY679" fmla="*/ 5382992 h 5580208"/>
              <a:gd name="connsiteX680" fmla="*/ 671309 w 9042400"/>
              <a:gd name="connsiteY680" fmla="*/ 5382992 h 5580208"/>
              <a:gd name="connsiteX681" fmla="*/ 700903 w 9042400"/>
              <a:gd name="connsiteY681" fmla="*/ 5412587 h 5580208"/>
              <a:gd name="connsiteX682" fmla="*/ 671309 w 9042400"/>
              <a:gd name="connsiteY682" fmla="*/ 5442182 h 5580208"/>
              <a:gd name="connsiteX683" fmla="*/ 641713 w 9042400"/>
              <a:gd name="connsiteY683" fmla="*/ 5412587 h 5580208"/>
              <a:gd name="connsiteX684" fmla="*/ 671309 w 9042400"/>
              <a:gd name="connsiteY684" fmla="*/ 5382992 h 5580208"/>
              <a:gd name="connsiteX685" fmla="*/ 542971 w 9042400"/>
              <a:gd name="connsiteY685" fmla="*/ 5382992 h 5580208"/>
              <a:gd name="connsiteX686" fmla="*/ 572566 w 9042400"/>
              <a:gd name="connsiteY686" fmla="*/ 5412587 h 5580208"/>
              <a:gd name="connsiteX687" fmla="*/ 542971 w 9042400"/>
              <a:gd name="connsiteY687" fmla="*/ 5442182 h 5580208"/>
              <a:gd name="connsiteX688" fmla="*/ 513376 w 9042400"/>
              <a:gd name="connsiteY688" fmla="*/ 5412587 h 5580208"/>
              <a:gd name="connsiteX689" fmla="*/ 542971 w 9042400"/>
              <a:gd name="connsiteY689" fmla="*/ 5382992 h 5580208"/>
              <a:gd name="connsiteX690" fmla="*/ 414633 w 9042400"/>
              <a:gd name="connsiteY690" fmla="*/ 5382992 h 5580208"/>
              <a:gd name="connsiteX691" fmla="*/ 444229 w 9042400"/>
              <a:gd name="connsiteY691" fmla="*/ 5412587 h 5580208"/>
              <a:gd name="connsiteX692" fmla="*/ 414633 w 9042400"/>
              <a:gd name="connsiteY692" fmla="*/ 5442182 h 5580208"/>
              <a:gd name="connsiteX693" fmla="*/ 385038 w 9042400"/>
              <a:gd name="connsiteY693" fmla="*/ 5412587 h 5580208"/>
              <a:gd name="connsiteX694" fmla="*/ 414633 w 9042400"/>
              <a:gd name="connsiteY694" fmla="*/ 5382992 h 5580208"/>
              <a:gd name="connsiteX695" fmla="*/ 286296 w 9042400"/>
              <a:gd name="connsiteY695" fmla="*/ 5382992 h 5580208"/>
              <a:gd name="connsiteX696" fmla="*/ 315892 w 9042400"/>
              <a:gd name="connsiteY696" fmla="*/ 5412587 h 5580208"/>
              <a:gd name="connsiteX697" fmla="*/ 286296 w 9042400"/>
              <a:gd name="connsiteY697" fmla="*/ 5442182 h 5580208"/>
              <a:gd name="connsiteX698" fmla="*/ 256701 w 9042400"/>
              <a:gd name="connsiteY698" fmla="*/ 5412587 h 5580208"/>
              <a:gd name="connsiteX699" fmla="*/ 286296 w 9042400"/>
              <a:gd name="connsiteY699" fmla="*/ 5382992 h 5580208"/>
              <a:gd name="connsiteX700" fmla="*/ 157959 w 9042400"/>
              <a:gd name="connsiteY700" fmla="*/ 5382992 h 5580208"/>
              <a:gd name="connsiteX701" fmla="*/ 187554 w 9042400"/>
              <a:gd name="connsiteY701" fmla="*/ 5412587 h 5580208"/>
              <a:gd name="connsiteX702" fmla="*/ 157959 w 9042400"/>
              <a:gd name="connsiteY702" fmla="*/ 5442182 h 5580208"/>
              <a:gd name="connsiteX703" fmla="*/ 128363 w 9042400"/>
              <a:gd name="connsiteY703" fmla="*/ 5412587 h 5580208"/>
              <a:gd name="connsiteX704" fmla="*/ 157959 w 9042400"/>
              <a:gd name="connsiteY704" fmla="*/ 5382992 h 5580208"/>
              <a:gd name="connsiteX705" fmla="*/ 29596 w 9042400"/>
              <a:gd name="connsiteY705" fmla="*/ 5382992 h 5580208"/>
              <a:gd name="connsiteX706" fmla="*/ 59191 w 9042400"/>
              <a:gd name="connsiteY706" fmla="*/ 5412587 h 5580208"/>
              <a:gd name="connsiteX707" fmla="*/ 29596 w 9042400"/>
              <a:gd name="connsiteY707" fmla="*/ 5442182 h 5580208"/>
              <a:gd name="connsiteX708" fmla="*/ 0 w 9042400"/>
              <a:gd name="connsiteY708" fmla="*/ 5412587 h 5580208"/>
              <a:gd name="connsiteX709" fmla="*/ 29596 w 9042400"/>
              <a:gd name="connsiteY709" fmla="*/ 5382992 h 5580208"/>
              <a:gd name="connsiteX710" fmla="*/ 2719039 w 9042400"/>
              <a:gd name="connsiteY710" fmla="*/ 5301809 h 5580208"/>
              <a:gd name="connsiteX711" fmla="*/ 2727325 w 9042400"/>
              <a:gd name="connsiteY711" fmla="*/ 5303074 h 5580208"/>
              <a:gd name="connsiteX712" fmla="*/ 2724708 w 9042400"/>
              <a:gd name="connsiteY712" fmla="*/ 5304158 h 5580208"/>
              <a:gd name="connsiteX713" fmla="*/ 3642263 w 9042400"/>
              <a:gd name="connsiteY713" fmla="*/ 5296208 h 5580208"/>
              <a:gd name="connsiteX714" fmla="*/ 3623070 w 9042400"/>
              <a:gd name="connsiteY714" fmla="*/ 5304158 h 5580208"/>
              <a:gd name="connsiteX715" fmla="*/ 3614214 w 9042400"/>
              <a:gd name="connsiteY715" fmla="*/ 5300489 h 5580208"/>
              <a:gd name="connsiteX716" fmla="*/ 2568446 w 9042400"/>
              <a:gd name="connsiteY716" fmla="*/ 5270529 h 5580208"/>
              <a:gd name="connsiteX717" fmla="*/ 2621940 w 9042400"/>
              <a:gd name="connsiteY717" fmla="*/ 5284283 h 5580208"/>
              <a:gd name="connsiteX718" fmla="*/ 2617298 w 9042400"/>
              <a:gd name="connsiteY718" fmla="*/ 5295489 h 5580208"/>
              <a:gd name="connsiteX719" fmla="*/ 2596371 w 9042400"/>
              <a:gd name="connsiteY719" fmla="*/ 5304158 h 5580208"/>
              <a:gd name="connsiteX720" fmla="*/ 2566776 w 9042400"/>
              <a:gd name="connsiteY720" fmla="*/ 5274562 h 5580208"/>
              <a:gd name="connsiteX721" fmla="*/ 3777102 w 9042400"/>
              <a:gd name="connsiteY721" fmla="*/ 5265142 h 5580208"/>
              <a:gd name="connsiteX722" fmla="*/ 3781003 w 9042400"/>
              <a:gd name="connsiteY722" fmla="*/ 5274562 h 5580208"/>
              <a:gd name="connsiteX723" fmla="*/ 3751409 w 9042400"/>
              <a:gd name="connsiteY723" fmla="*/ 5304158 h 5580208"/>
              <a:gd name="connsiteX724" fmla="*/ 3730481 w 9042400"/>
              <a:gd name="connsiteY724" fmla="*/ 5295489 h 5580208"/>
              <a:gd name="connsiteX725" fmla="*/ 3723609 w 9042400"/>
              <a:gd name="connsiteY725" fmla="*/ 5278897 h 5580208"/>
              <a:gd name="connsiteX726" fmla="*/ 9012805 w 9042400"/>
              <a:gd name="connsiteY726" fmla="*/ 5244966 h 5580208"/>
              <a:gd name="connsiteX727" fmla="*/ 9042399 w 9042400"/>
              <a:gd name="connsiteY727" fmla="*/ 5274562 h 5580208"/>
              <a:gd name="connsiteX728" fmla="*/ 9012805 w 9042400"/>
              <a:gd name="connsiteY728" fmla="*/ 5304158 h 5580208"/>
              <a:gd name="connsiteX729" fmla="*/ 8983211 w 9042400"/>
              <a:gd name="connsiteY729" fmla="*/ 5274562 h 5580208"/>
              <a:gd name="connsiteX730" fmla="*/ 9012805 w 9042400"/>
              <a:gd name="connsiteY730" fmla="*/ 5244966 h 5580208"/>
              <a:gd name="connsiteX731" fmla="*/ 8884480 w 9042400"/>
              <a:gd name="connsiteY731" fmla="*/ 5244966 h 5580208"/>
              <a:gd name="connsiteX732" fmla="*/ 8914074 w 9042400"/>
              <a:gd name="connsiteY732" fmla="*/ 5274562 h 5580208"/>
              <a:gd name="connsiteX733" fmla="*/ 8884480 w 9042400"/>
              <a:gd name="connsiteY733" fmla="*/ 5304158 h 5580208"/>
              <a:gd name="connsiteX734" fmla="*/ 8854886 w 9042400"/>
              <a:gd name="connsiteY734" fmla="*/ 5274562 h 5580208"/>
              <a:gd name="connsiteX735" fmla="*/ 8884480 w 9042400"/>
              <a:gd name="connsiteY735" fmla="*/ 5244966 h 5580208"/>
              <a:gd name="connsiteX736" fmla="*/ 8756155 w 9042400"/>
              <a:gd name="connsiteY736" fmla="*/ 5244966 h 5580208"/>
              <a:gd name="connsiteX737" fmla="*/ 8785749 w 9042400"/>
              <a:gd name="connsiteY737" fmla="*/ 5274562 h 5580208"/>
              <a:gd name="connsiteX738" fmla="*/ 8756155 w 9042400"/>
              <a:gd name="connsiteY738" fmla="*/ 5304158 h 5580208"/>
              <a:gd name="connsiteX739" fmla="*/ 8726561 w 9042400"/>
              <a:gd name="connsiteY739" fmla="*/ 5274562 h 5580208"/>
              <a:gd name="connsiteX740" fmla="*/ 8756155 w 9042400"/>
              <a:gd name="connsiteY740" fmla="*/ 5244966 h 5580208"/>
              <a:gd name="connsiteX741" fmla="*/ 8627830 w 9042400"/>
              <a:gd name="connsiteY741" fmla="*/ 5244966 h 5580208"/>
              <a:gd name="connsiteX742" fmla="*/ 8657424 w 9042400"/>
              <a:gd name="connsiteY742" fmla="*/ 5274562 h 5580208"/>
              <a:gd name="connsiteX743" fmla="*/ 8627830 w 9042400"/>
              <a:gd name="connsiteY743" fmla="*/ 5304158 h 5580208"/>
              <a:gd name="connsiteX744" fmla="*/ 8598235 w 9042400"/>
              <a:gd name="connsiteY744" fmla="*/ 5274562 h 5580208"/>
              <a:gd name="connsiteX745" fmla="*/ 8627830 w 9042400"/>
              <a:gd name="connsiteY745" fmla="*/ 5244966 h 5580208"/>
              <a:gd name="connsiteX746" fmla="*/ 8499504 w 9042400"/>
              <a:gd name="connsiteY746" fmla="*/ 5244966 h 5580208"/>
              <a:gd name="connsiteX747" fmla="*/ 8529098 w 9042400"/>
              <a:gd name="connsiteY747" fmla="*/ 5274562 h 5580208"/>
              <a:gd name="connsiteX748" fmla="*/ 8499504 w 9042400"/>
              <a:gd name="connsiteY748" fmla="*/ 5304158 h 5580208"/>
              <a:gd name="connsiteX749" fmla="*/ 8469910 w 9042400"/>
              <a:gd name="connsiteY749" fmla="*/ 5274562 h 5580208"/>
              <a:gd name="connsiteX750" fmla="*/ 8499504 w 9042400"/>
              <a:gd name="connsiteY750" fmla="*/ 5244966 h 5580208"/>
              <a:gd name="connsiteX751" fmla="*/ 8371178 w 9042400"/>
              <a:gd name="connsiteY751" fmla="*/ 5244966 h 5580208"/>
              <a:gd name="connsiteX752" fmla="*/ 8400772 w 9042400"/>
              <a:gd name="connsiteY752" fmla="*/ 5274562 h 5580208"/>
              <a:gd name="connsiteX753" fmla="*/ 8371178 w 9042400"/>
              <a:gd name="connsiteY753" fmla="*/ 5304158 h 5580208"/>
              <a:gd name="connsiteX754" fmla="*/ 8341584 w 9042400"/>
              <a:gd name="connsiteY754" fmla="*/ 5274562 h 5580208"/>
              <a:gd name="connsiteX755" fmla="*/ 8371178 w 9042400"/>
              <a:gd name="connsiteY755" fmla="*/ 5244966 h 5580208"/>
              <a:gd name="connsiteX756" fmla="*/ 8242863 w 9042400"/>
              <a:gd name="connsiteY756" fmla="*/ 5244966 h 5580208"/>
              <a:gd name="connsiteX757" fmla="*/ 8272457 w 9042400"/>
              <a:gd name="connsiteY757" fmla="*/ 5274562 h 5580208"/>
              <a:gd name="connsiteX758" fmla="*/ 8242863 w 9042400"/>
              <a:gd name="connsiteY758" fmla="*/ 5304158 h 5580208"/>
              <a:gd name="connsiteX759" fmla="*/ 8213270 w 9042400"/>
              <a:gd name="connsiteY759" fmla="*/ 5274562 h 5580208"/>
              <a:gd name="connsiteX760" fmla="*/ 8242863 w 9042400"/>
              <a:gd name="connsiteY760" fmla="*/ 5244966 h 5580208"/>
              <a:gd name="connsiteX761" fmla="*/ 8114520 w 9042400"/>
              <a:gd name="connsiteY761" fmla="*/ 5244966 h 5580208"/>
              <a:gd name="connsiteX762" fmla="*/ 8144115 w 9042400"/>
              <a:gd name="connsiteY762" fmla="*/ 5274562 h 5580208"/>
              <a:gd name="connsiteX763" fmla="*/ 8114520 w 9042400"/>
              <a:gd name="connsiteY763" fmla="*/ 5304158 h 5580208"/>
              <a:gd name="connsiteX764" fmla="*/ 8084927 w 9042400"/>
              <a:gd name="connsiteY764" fmla="*/ 5274562 h 5580208"/>
              <a:gd name="connsiteX765" fmla="*/ 8114520 w 9042400"/>
              <a:gd name="connsiteY765" fmla="*/ 5244966 h 5580208"/>
              <a:gd name="connsiteX766" fmla="*/ 7986204 w 9042400"/>
              <a:gd name="connsiteY766" fmla="*/ 5244966 h 5580208"/>
              <a:gd name="connsiteX767" fmla="*/ 8015798 w 9042400"/>
              <a:gd name="connsiteY767" fmla="*/ 5274562 h 5580208"/>
              <a:gd name="connsiteX768" fmla="*/ 7986204 w 9042400"/>
              <a:gd name="connsiteY768" fmla="*/ 5304158 h 5580208"/>
              <a:gd name="connsiteX769" fmla="*/ 7956600 w 9042400"/>
              <a:gd name="connsiteY769" fmla="*/ 5274562 h 5580208"/>
              <a:gd name="connsiteX770" fmla="*/ 7986204 w 9042400"/>
              <a:gd name="connsiteY770" fmla="*/ 5244966 h 5580208"/>
              <a:gd name="connsiteX771" fmla="*/ 7857861 w 9042400"/>
              <a:gd name="connsiteY771" fmla="*/ 5244966 h 5580208"/>
              <a:gd name="connsiteX772" fmla="*/ 7887450 w 9042400"/>
              <a:gd name="connsiteY772" fmla="*/ 5274562 h 5580208"/>
              <a:gd name="connsiteX773" fmla="*/ 7857861 w 9042400"/>
              <a:gd name="connsiteY773" fmla="*/ 5304158 h 5580208"/>
              <a:gd name="connsiteX774" fmla="*/ 7828245 w 9042400"/>
              <a:gd name="connsiteY774" fmla="*/ 5274562 h 5580208"/>
              <a:gd name="connsiteX775" fmla="*/ 7857861 w 9042400"/>
              <a:gd name="connsiteY775" fmla="*/ 5244966 h 5580208"/>
              <a:gd name="connsiteX776" fmla="*/ 7729525 w 9042400"/>
              <a:gd name="connsiteY776" fmla="*/ 5244966 h 5580208"/>
              <a:gd name="connsiteX777" fmla="*/ 7759134 w 9042400"/>
              <a:gd name="connsiteY777" fmla="*/ 5274562 h 5580208"/>
              <a:gd name="connsiteX778" fmla="*/ 7729525 w 9042400"/>
              <a:gd name="connsiteY778" fmla="*/ 5304158 h 5580208"/>
              <a:gd name="connsiteX779" fmla="*/ 7699931 w 9042400"/>
              <a:gd name="connsiteY779" fmla="*/ 5274562 h 5580208"/>
              <a:gd name="connsiteX780" fmla="*/ 7729525 w 9042400"/>
              <a:gd name="connsiteY780" fmla="*/ 5244966 h 5580208"/>
              <a:gd name="connsiteX781" fmla="*/ 7601183 w 9042400"/>
              <a:gd name="connsiteY781" fmla="*/ 5244966 h 5580208"/>
              <a:gd name="connsiteX782" fmla="*/ 7630781 w 9042400"/>
              <a:gd name="connsiteY782" fmla="*/ 5274562 h 5580208"/>
              <a:gd name="connsiteX783" fmla="*/ 7601183 w 9042400"/>
              <a:gd name="connsiteY783" fmla="*/ 5304158 h 5580208"/>
              <a:gd name="connsiteX784" fmla="*/ 7571592 w 9042400"/>
              <a:gd name="connsiteY784" fmla="*/ 5274562 h 5580208"/>
              <a:gd name="connsiteX785" fmla="*/ 7601183 w 9042400"/>
              <a:gd name="connsiteY785" fmla="*/ 5244966 h 5580208"/>
              <a:gd name="connsiteX786" fmla="*/ 7472856 w 9042400"/>
              <a:gd name="connsiteY786" fmla="*/ 5244966 h 5580208"/>
              <a:gd name="connsiteX787" fmla="*/ 7502449 w 9042400"/>
              <a:gd name="connsiteY787" fmla="*/ 5274562 h 5580208"/>
              <a:gd name="connsiteX788" fmla="*/ 7472856 w 9042400"/>
              <a:gd name="connsiteY788" fmla="*/ 5304158 h 5580208"/>
              <a:gd name="connsiteX789" fmla="*/ 7443264 w 9042400"/>
              <a:gd name="connsiteY789" fmla="*/ 5274562 h 5580208"/>
              <a:gd name="connsiteX790" fmla="*/ 7472856 w 9042400"/>
              <a:gd name="connsiteY790" fmla="*/ 5244966 h 5580208"/>
              <a:gd name="connsiteX791" fmla="*/ 7344616 w 9042400"/>
              <a:gd name="connsiteY791" fmla="*/ 5244966 h 5580208"/>
              <a:gd name="connsiteX792" fmla="*/ 7374131 w 9042400"/>
              <a:gd name="connsiteY792" fmla="*/ 5274562 h 5580208"/>
              <a:gd name="connsiteX793" fmla="*/ 7344616 w 9042400"/>
              <a:gd name="connsiteY793" fmla="*/ 5304158 h 5580208"/>
              <a:gd name="connsiteX794" fmla="*/ 7315025 w 9042400"/>
              <a:gd name="connsiteY794" fmla="*/ 5274562 h 5580208"/>
              <a:gd name="connsiteX795" fmla="*/ 7344616 w 9042400"/>
              <a:gd name="connsiteY795" fmla="*/ 5244966 h 5580208"/>
              <a:gd name="connsiteX796" fmla="*/ 7216277 w 9042400"/>
              <a:gd name="connsiteY796" fmla="*/ 5244966 h 5580208"/>
              <a:gd name="connsiteX797" fmla="*/ 7245876 w 9042400"/>
              <a:gd name="connsiteY797" fmla="*/ 5274562 h 5580208"/>
              <a:gd name="connsiteX798" fmla="*/ 7216277 w 9042400"/>
              <a:gd name="connsiteY798" fmla="*/ 5304158 h 5580208"/>
              <a:gd name="connsiteX799" fmla="*/ 7186677 w 9042400"/>
              <a:gd name="connsiteY799" fmla="*/ 5274562 h 5580208"/>
              <a:gd name="connsiteX800" fmla="*/ 7216277 w 9042400"/>
              <a:gd name="connsiteY800" fmla="*/ 5244966 h 5580208"/>
              <a:gd name="connsiteX801" fmla="*/ 7087928 w 9042400"/>
              <a:gd name="connsiteY801" fmla="*/ 5244966 h 5580208"/>
              <a:gd name="connsiteX802" fmla="*/ 7117527 w 9042400"/>
              <a:gd name="connsiteY802" fmla="*/ 5274562 h 5580208"/>
              <a:gd name="connsiteX803" fmla="*/ 7087928 w 9042400"/>
              <a:gd name="connsiteY803" fmla="*/ 5304158 h 5580208"/>
              <a:gd name="connsiteX804" fmla="*/ 7058329 w 9042400"/>
              <a:gd name="connsiteY804" fmla="*/ 5274562 h 5580208"/>
              <a:gd name="connsiteX805" fmla="*/ 7087928 w 9042400"/>
              <a:gd name="connsiteY805" fmla="*/ 5244966 h 5580208"/>
              <a:gd name="connsiteX806" fmla="*/ 6959579 w 9042400"/>
              <a:gd name="connsiteY806" fmla="*/ 5244966 h 5580208"/>
              <a:gd name="connsiteX807" fmla="*/ 6989178 w 9042400"/>
              <a:gd name="connsiteY807" fmla="*/ 5274562 h 5580208"/>
              <a:gd name="connsiteX808" fmla="*/ 6959579 w 9042400"/>
              <a:gd name="connsiteY808" fmla="*/ 5304158 h 5580208"/>
              <a:gd name="connsiteX809" fmla="*/ 6929979 w 9042400"/>
              <a:gd name="connsiteY809" fmla="*/ 5274562 h 5580208"/>
              <a:gd name="connsiteX810" fmla="*/ 6959579 w 9042400"/>
              <a:gd name="connsiteY810" fmla="*/ 5244966 h 5580208"/>
              <a:gd name="connsiteX811" fmla="*/ 6831231 w 9042400"/>
              <a:gd name="connsiteY811" fmla="*/ 5244966 h 5580208"/>
              <a:gd name="connsiteX812" fmla="*/ 6860830 w 9042400"/>
              <a:gd name="connsiteY812" fmla="*/ 5274562 h 5580208"/>
              <a:gd name="connsiteX813" fmla="*/ 6831231 w 9042400"/>
              <a:gd name="connsiteY813" fmla="*/ 5304158 h 5580208"/>
              <a:gd name="connsiteX814" fmla="*/ 6801632 w 9042400"/>
              <a:gd name="connsiteY814" fmla="*/ 5274562 h 5580208"/>
              <a:gd name="connsiteX815" fmla="*/ 6831231 w 9042400"/>
              <a:gd name="connsiteY815" fmla="*/ 5244966 h 5580208"/>
              <a:gd name="connsiteX816" fmla="*/ 6702884 w 9042400"/>
              <a:gd name="connsiteY816" fmla="*/ 5244966 h 5580208"/>
              <a:gd name="connsiteX817" fmla="*/ 6732482 w 9042400"/>
              <a:gd name="connsiteY817" fmla="*/ 5274562 h 5580208"/>
              <a:gd name="connsiteX818" fmla="*/ 6702884 w 9042400"/>
              <a:gd name="connsiteY818" fmla="*/ 5304158 h 5580208"/>
              <a:gd name="connsiteX819" fmla="*/ 6673284 w 9042400"/>
              <a:gd name="connsiteY819" fmla="*/ 5274562 h 5580208"/>
              <a:gd name="connsiteX820" fmla="*/ 6702884 w 9042400"/>
              <a:gd name="connsiteY820" fmla="*/ 5244966 h 5580208"/>
              <a:gd name="connsiteX821" fmla="*/ 6574536 w 9042400"/>
              <a:gd name="connsiteY821" fmla="*/ 5244966 h 5580208"/>
              <a:gd name="connsiteX822" fmla="*/ 6604135 w 9042400"/>
              <a:gd name="connsiteY822" fmla="*/ 5274562 h 5580208"/>
              <a:gd name="connsiteX823" fmla="*/ 6574536 w 9042400"/>
              <a:gd name="connsiteY823" fmla="*/ 5304158 h 5580208"/>
              <a:gd name="connsiteX824" fmla="*/ 6544937 w 9042400"/>
              <a:gd name="connsiteY824" fmla="*/ 5274562 h 5580208"/>
              <a:gd name="connsiteX825" fmla="*/ 6574536 w 9042400"/>
              <a:gd name="connsiteY825" fmla="*/ 5244966 h 5580208"/>
              <a:gd name="connsiteX826" fmla="*/ 6446189 w 9042400"/>
              <a:gd name="connsiteY826" fmla="*/ 5244966 h 5580208"/>
              <a:gd name="connsiteX827" fmla="*/ 6475788 w 9042400"/>
              <a:gd name="connsiteY827" fmla="*/ 5274562 h 5580208"/>
              <a:gd name="connsiteX828" fmla="*/ 6446189 w 9042400"/>
              <a:gd name="connsiteY828" fmla="*/ 5304158 h 5580208"/>
              <a:gd name="connsiteX829" fmla="*/ 6416590 w 9042400"/>
              <a:gd name="connsiteY829" fmla="*/ 5274562 h 5580208"/>
              <a:gd name="connsiteX830" fmla="*/ 6446189 w 9042400"/>
              <a:gd name="connsiteY830" fmla="*/ 5244966 h 5580208"/>
              <a:gd name="connsiteX831" fmla="*/ 6317844 w 9042400"/>
              <a:gd name="connsiteY831" fmla="*/ 5244966 h 5580208"/>
              <a:gd name="connsiteX832" fmla="*/ 6347442 w 9042400"/>
              <a:gd name="connsiteY832" fmla="*/ 5274562 h 5580208"/>
              <a:gd name="connsiteX833" fmla="*/ 6317844 w 9042400"/>
              <a:gd name="connsiteY833" fmla="*/ 5304158 h 5580208"/>
              <a:gd name="connsiteX834" fmla="*/ 6288244 w 9042400"/>
              <a:gd name="connsiteY834" fmla="*/ 5274562 h 5580208"/>
              <a:gd name="connsiteX835" fmla="*/ 6317844 w 9042400"/>
              <a:gd name="connsiteY835" fmla="*/ 5244966 h 5580208"/>
              <a:gd name="connsiteX836" fmla="*/ 6189497 w 9042400"/>
              <a:gd name="connsiteY836" fmla="*/ 5244966 h 5580208"/>
              <a:gd name="connsiteX837" fmla="*/ 6219096 w 9042400"/>
              <a:gd name="connsiteY837" fmla="*/ 5274562 h 5580208"/>
              <a:gd name="connsiteX838" fmla="*/ 6189497 w 9042400"/>
              <a:gd name="connsiteY838" fmla="*/ 5304158 h 5580208"/>
              <a:gd name="connsiteX839" fmla="*/ 6159899 w 9042400"/>
              <a:gd name="connsiteY839" fmla="*/ 5274562 h 5580208"/>
              <a:gd name="connsiteX840" fmla="*/ 6189497 w 9042400"/>
              <a:gd name="connsiteY840" fmla="*/ 5244966 h 5580208"/>
              <a:gd name="connsiteX841" fmla="*/ 6061153 w 9042400"/>
              <a:gd name="connsiteY841" fmla="*/ 5244966 h 5580208"/>
              <a:gd name="connsiteX842" fmla="*/ 6090752 w 9042400"/>
              <a:gd name="connsiteY842" fmla="*/ 5274562 h 5580208"/>
              <a:gd name="connsiteX843" fmla="*/ 6061153 w 9042400"/>
              <a:gd name="connsiteY843" fmla="*/ 5304158 h 5580208"/>
              <a:gd name="connsiteX844" fmla="*/ 6031555 w 9042400"/>
              <a:gd name="connsiteY844" fmla="*/ 5274562 h 5580208"/>
              <a:gd name="connsiteX845" fmla="*/ 6061153 w 9042400"/>
              <a:gd name="connsiteY845" fmla="*/ 5244966 h 5580208"/>
              <a:gd name="connsiteX846" fmla="*/ 5932809 w 9042400"/>
              <a:gd name="connsiteY846" fmla="*/ 5244966 h 5580208"/>
              <a:gd name="connsiteX847" fmla="*/ 5962408 w 9042400"/>
              <a:gd name="connsiteY847" fmla="*/ 5274562 h 5580208"/>
              <a:gd name="connsiteX848" fmla="*/ 5932809 w 9042400"/>
              <a:gd name="connsiteY848" fmla="*/ 5304158 h 5580208"/>
              <a:gd name="connsiteX849" fmla="*/ 5903210 w 9042400"/>
              <a:gd name="connsiteY849" fmla="*/ 5274562 h 5580208"/>
              <a:gd name="connsiteX850" fmla="*/ 5932809 w 9042400"/>
              <a:gd name="connsiteY850" fmla="*/ 5244966 h 5580208"/>
              <a:gd name="connsiteX851" fmla="*/ 5804511 w 9042400"/>
              <a:gd name="connsiteY851" fmla="*/ 5244966 h 5580208"/>
              <a:gd name="connsiteX852" fmla="*/ 5834110 w 9042400"/>
              <a:gd name="connsiteY852" fmla="*/ 5274562 h 5580208"/>
              <a:gd name="connsiteX853" fmla="*/ 5804511 w 9042400"/>
              <a:gd name="connsiteY853" fmla="*/ 5304158 h 5580208"/>
              <a:gd name="connsiteX854" fmla="*/ 5774912 w 9042400"/>
              <a:gd name="connsiteY854" fmla="*/ 5274562 h 5580208"/>
              <a:gd name="connsiteX855" fmla="*/ 5804511 w 9042400"/>
              <a:gd name="connsiteY855" fmla="*/ 5244966 h 5580208"/>
              <a:gd name="connsiteX856" fmla="*/ 5676114 w 9042400"/>
              <a:gd name="connsiteY856" fmla="*/ 5244966 h 5580208"/>
              <a:gd name="connsiteX857" fmla="*/ 5705713 w 9042400"/>
              <a:gd name="connsiteY857" fmla="*/ 5274562 h 5580208"/>
              <a:gd name="connsiteX858" fmla="*/ 5676114 w 9042400"/>
              <a:gd name="connsiteY858" fmla="*/ 5304158 h 5580208"/>
              <a:gd name="connsiteX859" fmla="*/ 5646516 w 9042400"/>
              <a:gd name="connsiteY859" fmla="*/ 5274562 h 5580208"/>
              <a:gd name="connsiteX860" fmla="*/ 5676114 w 9042400"/>
              <a:gd name="connsiteY860" fmla="*/ 5244966 h 5580208"/>
              <a:gd name="connsiteX861" fmla="*/ 5548133 w 9042400"/>
              <a:gd name="connsiteY861" fmla="*/ 5244966 h 5580208"/>
              <a:gd name="connsiteX862" fmla="*/ 5577728 w 9042400"/>
              <a:gd name="connsiteY862" fmla="*/ 5274562 h 5580208"/>
              <a:gd name="connsiteX863" fmla="*/ 5548133 w 9042400"/>
              <a:gd name="connsiteY863" fmla="*/ 5304158 h 5580208"/>
              <a:gd name="connsiteX864" fmla="*/ 5518537 w 9042400"/>
              <a:gd name="connsiteY864" fmla="*/ 5274562 h 5580208"/>
              <a:gd name="connsiteX865" fmla="*/ 5548133 w 9042400"/>
              <a:gd name="connsiteY865" fmla="*/ 5244966 h 5580208"/>
              <a:gd name="connsiteX866" fmla="*/ 5419795 w 9042400"/>
              <a:gd name="connsiteY866" fmla="*/ 5244966 h 5580208"/>
              <a:gd name="connsiteX867" fmla="*/ 5449391 w 9042400"/>
              <a:gd name="connsiteY867" fmla="*/ 5274562 h 5580208"/>
              <a:gd name="connsiteX868" fmla="*/ 5419795 w 9042400"/>
              <a:gd name="connsiteY868" fmla="*/ 5304158 h 5580208"/>
              <a:gd name="connsiteX869" fmla="*/ 5390200 w 9042400"/>
              <a:gd name="connsiteY869" fmla="*/ 5274562 h 5580208"/>
              <a:gd name="connsiteX870" fmla="*/ 5419795 w 9042400"/>
              <a:gd name="connsiteY870" fmla="*/ 5244966 h 5580208"/>
              <a:gd name="connsiteX871" fmla="*/ 5291458 w 9042400"/>
              <a:gd name="connsiteY871" fmla="*/ 5244966 h 5580208"/>
              <a:gd name="connsiteX872" fmla="*/ 5321054 w 9042400"/>
              <a:gd name="connsiteY872" fmla="*/ 5274562 h 5580208"/>
              <a:gd name="connsiteX873" fmla="*/ 5291458 w 9042400"/>
              <a:gd name="connsiteY873" fmla="*/ 5304158 h 5580208"/>
              <a:gd name="connsiteX874" fmla="*/ 5261863 w 9042400"/>
              <a:gd name="connsiteY874" fmla="*/ 5274562 h 5580208"/>
              <a:gd name="connsiteX875" fmla="*/ 5291458 w 9042400"/>
              <a:gd name="connsiteY875" fmla="*/ 5244966 h 5580208"/>
              <a:gd name="connsiteX876" fmla="*/ 5163120 w 9042400"/>
              <a:gd name="connsiteY876" fmla="*/ 5244966 h 5580208"/>
              <a:gd name="connsiteX877" fmla="*/ 5192716 w 9042400"/>
              <a:gd name="connsiteY877" fmla="*/ 5274562 h 5580208"/>
              <a:gd name="connsiteX878" fmla="*/ 5163120 w 9042400"/>
              <a:gd name="connsiteY878" fmla="*/ 5304158 h 5580208"/>
              <a:gd name="connsiteX879" fmla="*/ 5133525 w 9042400"/>
              <a:gd name="connsiteY879" fmla="*/ 5274562 h 5580208"/>
              <a:gd name="connsiteX880" fmla="*/ 5163120 w 9042400"/>
              <a:gd name="connsiteY880" fmla="*/ 5244966 h 5580208"/>
              <a:gd name="connsiteX881" fmla="*/ 5034783 w 9042400"/>
              <a:gd name="connsiteY881" fmla="*/ 5244966 h 5580208"/>
              <a:gd name="connsiteX882" fmla="*/ 5064379 w 9042400"/>
              <a:gd name="connsiteY882" fmla="*/ 5274562 h 5580208"/>
              <a:gd name="connsiteX883" fmla="*/ 5034783 w 9042400"/>
              <a:gd name="connsiteY883" fmla="*/ 5304158 h 5580208"/>
              <a:gd name="connsiteX884" fmla="*/ 5005187 w 9042400"/>
              <a:gd name="connsiteY884" fmla="*/ 5274562 h 5580208"/>
              <a:gd name="connsiteX885" fmla="*/ 5034783 w 9042400"/>
              <a:gd name="connsiteY885" fmla="*/ 5244966 h 5580208"/>
              <a:gd name="connsiteX886" fmla="*/ 4906446 w 9042400"/>
              <a:gd name="connsiteY886" fmla="*/ 5244966 h 5580208"/>
              <a:gd name="connsiteX887" fmla="*/ 4936041 w 9042400"/>
              <a:gd name="connsiteY887" fmla="*/ 5274562 h 5580208"/>
              <a:gd name="connsiteX888" fmla="*/ 4906446 w 9042400"/>
              <a:gd name="connsiteY888" fmla="*/ 5304158 h 5580208"/>
              <a:gd name="connsiteX889" fmla="*/ 4876850 w 9042400"/>
              <a:gd name="connsiteY889" fmla="*/ 5274562 h 5580208"/>
              <a:gd name="connsiteX890" fmla="*/ 4906446 w 9042400"/>
              <a:gd name="connsiteY890" fmla="*/ 5244966 h 5580208"/>
              <a:gd name="connsiteX891" fmla="*/ 4778108 w 9042400"/>
              <a:gd name="connsiteY891" fmla="*/ 5244966 h 5580208"/>
              <a:gd name="connsiteX892" fmla="*/ 4807704 w 9042400"/>
              <a:gd name="connsiteY892" fmla="*/ 5274562 h 5580208"/>
              <a:gd name="connsiteX893" fmla="*/ 4778108 w 9042400"/>
              <a:gd name="connsiteY893" fmla="*/ 5304158 h 5580208"/>
              <a:gd name="connsiteX894" fmla="*/ 4748513 w 9042400"/>
              <a:gd name="connsiteY894" fmla="*/ 5274562 h 5580208"/>
              <a:gd name="connsiteX895" fmla="*/ 4778108 w 9042400"/>
              <a:gd name="connsiteY895" fmla="*/ 5244966 h 5580208"/>
              <a:gd name="connsiteX896" fmla="*/ 4649770 w 9042400"/>
              <a:gd name="connsiteY896" fmla="*/ 5244966 h 5580208"/>
              <a:gd name="connsiteX897" fmla="*/ 4679366 w 9042400"/>
              <a:gd name="connsiteY897" fmla="*/ 5274562 h 5580208"/>
              <a:gd name="connsiteX898" fmla="*/ 4649770 w 9042400"/>
              <a:gd name="connsiteY898" fmla="*/ 5304158 h 5580208"/>
              <a:gd name="connsiteX899" fmla="*/ 4620175 w 9042400"/>
              <a:gd name="connsiteY899" fmla="*/ 5274562 h 5580208"/>
              <a:gd name="connsiteX900" fmla="*/ 4649770 w 9042400"/>
              <a:gd name="connsiteY900" fmla="*/ 5244966 h 5580208"/>
              <a:gd name="connsiteX901" fmla="*/ 4521433 w 9042400"/>
              <a:gd name="connsiteY901" fmla="*/ 5244966 h 5580208"/>
              <a:gd name="connsiteX902" fmla="*/ 4551029 w 9042400"/>
              <a:gd name="connsiteY902" fmla="*/ 5274562 h 5580208"/>
              <a:gd name="connsiteX903" fmla="*/ 4521433 w 9042400"/>
              <a:gd name="connsiteY903" fmla="*/ 5304158 h 5580208"/>
              <a:gd name="connsiteX904" fmla="*/ 4491837 w 9042400"/>
              <a:gd name="connsiteY904" fmla="*/ 5274562 h 5580208"/>
              <a:gd name="connsiteX905" fmla="*/ 4521433 w 9042400"/>
              <a:gd name="connsiteY905" fmla="*/ 5244966 h 5580208"/>
              <a:gd name="connsiteX906" fmla="*/ 4393096 w 9042400"/>
              <a:gd name="connsiteY906" fmla="*/ 5244966 h 5580208"/>
              <a:gd name="connsiteX907" fmla="*/ 4422691 w 9042400"/>
              <a:gd name="connsiteY907" fmla="*/ 5274562 h 5580208"/>
              <a:gd name="connsiteX908" fmla="*/ 4393096 w 9042400"/>
              <a:gd name="connsiteY908" fmla="*/ 5304158 h 5580208"/>
              <a:gd name="connsiteX909" fmla="*/ 4363500 w 9042400"/>
              <a:gd name="connsiteY909" fmla="*/ 5274562 h 5580208"/>
              <a:gd name="connsiteX910" fmla="*/ 4393096 w 9042400"/>
              <a:gd name="connsiteY910" fmla="*/ 5244966 h 5580208"/>
              <a:gd name="connsiteX911" fmla="*/ 4264758 w 9042400"/>
              <a:gd name="connsiteY911" fmla="*/ 5244966 h 5580208"/>
              <a:gd name="connsiteX912" fmla="*/ 4294353 w 9042400"/>
              <a:gd name="connsiteY912" fmla="*/ 5274562 h 5580208"/>
              <a:gd name="connsiteX913" fmla="*/ 4264758 w 9042400"/>
              <a:gd name="connsiteY913" fmla="*/ 5304158 h 5580208"/>
              <a:gd name="connsiteX914" fmla="*/ 4235163 w 9042400"/>
              <a:gd name="connsiteY914" fmla="*/ 5274562 h 5580208"/>
              <a:gd name="connsiteX915" fmla="*/ 4264758 w 9042400"/>
              <a:gd name="connsiteY915" fmla="*/ 5244966 h 5580208"/>
              <a:gd name="connsiteX916" fmla="*/ 4136421 w 9042400"/>
              <a:gd name="connsiteY916" fmla="*/ 5244966 h 5580208"/>
              <a:gd name="connsiteX917" fmla="*/ 4166016 w 9042400"/>
              <a:gd name="connsiteY917" fmla="*/ 5274562 h 5580208"/>
              <a:gd name="connsiteX918" fmla="*/ 4136421 w 9042400"/>
              <a:gd name="connsiteY918" fmla="*/ 5304158 h 5580208"/>
              <a:gd name="connsiteX919" fmla="*/ 4106826 w 9042400"/>
              <a:gd name="connsiteY919" fmla="*/ 5274562 h 5580208"/>
              <a:gd name="connsiteX920" fmla="*/ 4136421 w 9042400"/>
              <a:gd name="connsiteY920" fmla="*/ 5244966 h 5580208"/>
              <a:gd name="connsiteX921" fmla="*/ 4008084 w 9042400"/>
              <a:gd name="connsiteY921" fmla="*/ 5244966 h 5580208"/>
              <a:gd name="connsiteX922" fmla="*/ 4037679 w 9042400"/>
              <a:gd name="connsiteY922" fmla="*/ 5274562 h 5580208"/>
              <a:gd name="connsiteX923" fmla="*/ 4008084 w 9042400"/>
              <a:gd name="connsiteY923" fmla="*/ 5304158 h 5580208"/>
              <a:gd name="connsiteX924" fmla="*/ 3978488 w 9042400"/>
              <a:gd name="connsiteY924" fmla="*/ 5274562 h 5580208"/>
              <a:gd name="connsiteX925" fmla="*/ 4008084 w 9042400"/>
              <a:gd name="connsiteY925" fmla="*/ 5244966 h 5580208"/>
              <a:gd name="connsiteX926" fmla="*/ 3879746 w 9042400"/>
              <a:gd name="connsiteY926" fmla="*/ 5244966 h 5580208"/>
              <a:gd name="connsiteX927" fmla="*/ 3909342 w 9042400"/>
              <a:gd name="connsiteY927" fmla="*/ 5274562 h 5580208"/>
              <a:gd name="connsiteX928" fmla="*/ 3879746 w 9042400"/>
              <a:gd name="connsiteY928" fmla="*/ 5304158 h 5580208"/>
              <a:gd name="connsiteX929" fmla="*/ 3850151 w 9042400"/>
              <a:gd name="connsiteY929" fmla="*/ 5274562 h 5580208"/>
              <a:gd name="connsiteX930" fmla="*/ 3879746 w 9042400"/>
              <a:gd name="connsiteY930" fmla="*/ 5244966 h 5580208"/>
              <a:gd name="connsiteX931" fmla="*/ 2468034 w 9042400"/>
              <a:gd name="connsiteY931" fmla="*/ 5244966 h 5580208"/>
              <a:gd name="connsiteX932" fmla="*/ 2497630 w 9042400"/>
              <a:gd name="connsiteY932" fmla="*/ 5274562 h 5580208"/>
              <a:gd name="connsiteX933" fmla="*/ 2468034 w 9042400"/>
              <a:gd name="connsiteY933" fmla="*/ 5304158 h 5580208"/>
              <a:gd name="connsiteX934" fmla="*/ 2438438 w 9042400"/>
              <a:gd name="connsiteY934" fmla="*/ 5274562 h 5580208"/>
              <a:gd name="connsiteX935" fmla="*/ 2468034 w 9042400"/>
              <a:gd name="connsiteY935" fmla="*/ 5244966 h 5580208"/>
              <a:gd name="connsiteX936" fmla="*/ 2339697 w 9042400"/>
              <a:gd name="connsiteY936" fmla="*/ 5244966 h 5580208"/>
              <a:gd name="connsiteX937" fmla="*/ 2369291 w 9042400"/>
              <a:gd name="connsiteY937" fmla="*/ 5274562 h 5580208"/>
              <a:gd name="connsiteX938" fmla="*/ 2339697 w 9042400"/>
              <a:gd name="connsiteY938" fmla="*/ 5304158 h 5580208"/>
              <a:gd name="connsiteX939" fmla="*/ 2310100 w 9042400"/>
              <a:gd name="connsiteY939" fmla="*/ 5274562 h 5580208"/>
              <a:gd name="connsiteX940" fmla="*/ 2339697 w 9042400"/>
              <a:gd name="connsiteY940" fmla="*/ 5244966 h 5580208"/>
              <a:gd name="connsiteX941" fmla="*/ 2211359 w 9042400"/>
              <a:gd name="connsiteY941" fmla="*/ 5244966 h 5580208"/>
              <a:gd name="connsiteX942" fmla="*/ 2240954 w 9042400"/>
              <a:gd name="connsiteY942" fmla="*/ 5274562 h 5580208"/>
              <a:gd name="connsiteX943" fmla="*/ 2211359 w 9042400"/>
              <a:gd name="connsiteY943" fmla="*/ 5304158 h 5580208"/>
              <a:gd name="connsiteX944" fmla="*/ 2181764 w 9042400"/>
              <a:gd name="connsiteY944" fmla="*/ 5274562 h 5580208"/>
              <a:gd name="connsiteX945" fmla="*/ 2211359 w 9042400"/>
              <a:gd name="connsiteY945" fmla="*/ 5244966 h 5580208"/>
              <a:gd name="connsiteX946" fmla="*/ 2083021 w 9042400"/>
              <a:gd name="connsiteY946" fmla="*/ 5244966 h 5580208"/>
              <a:gd name="connsiteX947" fmla="*/ 2112617 w 9042400"/>
              <a:gd name="connsiteY947" fmla="*/ 5274562 h 5580208"/>
              <a:gd name="connsiteX948" fmla="*/ 2083021 w 9042400"/>
              <a:gd name="connsiteY948" fmla="*/ 5304158 h 5580208"/>
              <a:gd name="connsiteX949" fmla="*/ 2053426 w 9042400"/>
              <a:gd name="connsiteY949" fmla="*/ 5274562 h 5580208"/>
              <a:gd name="connsiteX950" fmla="*/ 2083021 w 9042400"/>
              <a:gd name="connsiteY950" fmla="*/ 5244966 h 5580208"/>
              <a:gd name="connsiteX951" fmla="*/ 1954683 w 9042400"/>
              <a:gd name="connsiteY951" fmla="*/ 5244966 h 5580208"/>
              <a:gd name="connsiteX952" fmla="*/ 1984278 w 9042400"/>
              <a:gd name="connsiteY952" fmla="*/ 5274562 h 5580208"/>
              <a:gd name="connsiteX953" fmla="*/ 1954683 w 9042400"/>
              <a:gd name="connsiteY953" fmla="*/ 5304158 h 5580208"/>
              <a:gd name="connsiteX954" fmla="*/ 1925088 w 9042400"/>
              <a:gd name="connsiteY954" fmla="*/ 5274562 h 5580208"/>
              <a:gd name="connsiteX955" fmla="*/ 1954683 w 9042400"/>
              <a:gd name="connsiteY955" fmla="*/ 5244966 h 5580208"/>
              <a:gd name="connsiteX956" fmla="*/ 1826346 w 9042400"/>
              <a:gd name="connsiteY956" fmla="*/ 5244966 h 5580208"/>
              <a:gd name="connsiteX957" fmla="*/ 1855941 w 9042400"/>
              <a:gd name="connsiteY957" fmla="*/ 5274562 h 5580208"/>
              <a:gd name="connsiteX958" fmla="*/ 1826346 w 9042400"/>
              <a:gd name="connsiteY958" fmla="*/ 5304158 h 5580208"/>
              <a:gd name="connsiteX959" fmla="*/ 1796750 w 9042400"/>
              <a:gd name="connsiteY959" fmla="*/ 5274562 h 5580208"/>
              <a:gd name="connsiteX960" fmla="*/ 1826346 w 9042400"/>
              <a:gd name="connsiteY960" fmla="*/ 5244966 h 5580208"/>
              <a:gd name="connsiteX961" fmla="*/ 1698008 w 9042400"/>
              <a:gd name="connsiteY961" fmla="*/ 5244966 h 5580208"/>
              <a:gd name="connsiteX962" fmla="*/ 1727604 w 9042400"/>
              <a:gd name="connsiteY962" fmla="*/ 5274562 h 5580208"/>
              <a:gd name="connsiteX963" fmla="*/ 1698008 w 9042400"/>
              <a:gd name="connsiteY963" fmla="*/ 5304158 h 5580208"/>
              <a:gd name="connsiteX964" fmla="*/ 1668413 w 9042400"/>
              <a:gd name="connsiteY964" fmla="*/ 5274562 h 5580208"/>
              <a:gd name="connsiteX965" fmla="*/ 1698008 w 9042400"/>
              <a:gd name="connsiteY965" fmla="*/ 5244966 h 5580208"/>
              <a:gd name="connsiteX966" fmla="*/ 1569671 w 9042400"/>
              <a:gd name="connsiteY966" fmla="*/ 5244966 h 5580208"/>
              <a:gd name="connsiteX967" fmla="*/ 1599266 w 9042400"/>
              <a:gd name="connsiteY967" fmla="*/ 5274562 h 5580208"/>
              <a:gd name="connsiteX968" fmla="*/ 1569671 w 9042400"/>
              <a:gd name="connsiteY968" fmla="*/ 5304158 h 5580208"/>
              <a:gd name="connsiteX969" fmla="*/ 1540075 w 9042400"/>
              <a:gd name="connsiteY969" fmla="*/ 5274562 h 5580208"/>
              <a:gd name="connsiteX970" fmla="*/ 1569671 w 9042400"/>
              <a:gd name="connsiteY970" fmla="*/ 5244966 h 5580208"/>
              <a:gd name="connsiteX971" fmla="*/ 1441334 w 9042400"/>
              <a:gd name="connsiteY971" fmla="*/ 5244966 h 5580208"/>
              <a:gd name="connsiteX972" fmla="*/ 1470929 w 9042400"/>
              <a:gd name="connsiteY972" fmla="*/ 5274562 h 5580208"/>
              <a:gd name="connsiteX973" fmla="*/ 1441334 w 9042400"/>
              <a:gd name="connsiteY973" fmla="*/ 5304158 h 5580208"/>
              <a:gd name="connsiteX974" fmla="*/ 1411737 w 9042400"/>
              <a:gd name="connsiteY974" fmla="*/ 5274562 h 5580208"/>
              <a:gd name="connsiteX975" fmla="*/ 1441334 w 9042400"/>
              <a:gd name="connsiteY975" fmla="*/ 5244966 h 5580208"/>
              <a:gd name="connsiteX976" fmla="*/ 1312996 w 9042400"/>
              <a:gd name="connsiteY976" fmla="*/ 5244966 h 5580208"/>
              <a:gd name="connsiteX977" fmla="*/ 1342591 w 9042400"/>
              <a:gd name="connsiteY977" fmla="*/ 5274562 h 5580208"/>
              <a:gd name="connsiteX978" fmla="*/ 1312996 w 9042400"/>
              <a:gd name="connsiteY978" fmla="*/ 5304158 h 5580208"/>
              <a:gd name="connsiteX979" fmla="*/ 1283400 w 9042400"/>
              <a:gd name="connsiteY979" fmla="*/ 5274562 h 5580208"/>
              <a:gd name="connsiteX980" fmla="*/ 1312996 w 9042400"/>
              <a:gd name="connsiteY980" fmla="*/ 5244966 h 5580208"/>
              <a:gd name="connsiteX981" fmla="*/ 1184658 w 9042400"/>
              <a:gd name="connsiteY981" fmla="*/ 5244966 h 5580208"/>
              <a:gd name="connsiteX982" fmla="*/ 1214254 w 9042400"/>
              <a:gd name="connsiteY982" fmla="*/ 5274562 h 5580208"/>
              <a:gd name="connsiteX983" fmla="*/ 1184658 w 9042400"/>
              <a:gd name="connsiteY983" fmla="*/ 5304158 h 5580208"/>
              <a:gd name="connsiteX984" fmla="*/ 1155063 w 9042400"/>
              <a:gd name="connsiteY984" fmla="*/ 5274562 h 5580208"/>
              <a:gd name="connsiteX985" fmla="*/ 1184658 w 9042400"/>
              <a:gd name="connsiteY985" fmla="*/ 5244966 h 5580208"/>
              <a:gd name="connsiteX986" fmla="*/ 1056321 w 9042400"/>
              <a:gd name="connsiteY986" fmla="*/ 5244966 h 5580208"/>
              <a:gd name="connsiteX987" fmla="*/ 1085917 w 9042400"/>
              <a:gd name="connsiteY987" fmla="*/ 5274562 h 5580208"/>
              <a:gd name="connsiteX988" fmla="*/ 1056321 w 9042400"/>
              <a:gd name="connsiteY988" fmla="*/ 5304158 h 5580208"/>
              <a:gd name="connsiteX989" fmla="*/ 1026726 w 9042400"/>
              <a:gd name="connsiteY989" fmla="*/ 5274562 h 5580208"/>
              <a:gd name="connsiteX990" fmla="*/ 1056321 w 9042400"/>
              <a:gd name="connsiteY990" fmla="*/ 5244966 h 5580208"/>
              <a:gd name="connsiteX991" fmla="*/ 927983 w 9042400"/>
              <a:gd name="connsiteY991" fmla="*/ 5244966 h 5580208"/>
              <a:gd name="connsiteX992" fmla="*/ 957579 w 9042400"/>
              <a:gd name="connsiteY992" fmla="*/ 5274562 h 5580208"/>
              <a:gd name="connsiteX993" fmla="*/ 927983 w 9042400"/>
              <a:gd name="connsiteY993" fmla="*/ 5304158 h 5580208"/>
              <a:gd name="connsiteX994" fmla="*/ 898387 w 9042400"/>
              <a:gd name="connsiteY994" fmla="*/ 5274562 h 5580208"/>
              <a:gd name="connsiteX995" fmla="*/ 927983 w 9042400"/>
              <a:gd name="connsiteY995" fmla="*/ 5244966 h 5580208"/>
              <a:gd name="connsiteX996" fmla="*/ 799646 w 9042400"/>
              <a:gd name="connsiteY996" fmla="*/ 5244966 h 5580208"/>
              <a:gd name="connsiteX997" fmla="*/ 829242 w 9042400"/>
              <a:gd name="connsiteY997" fmla="*/ 5274562 h 5580208"/>
              <a:gd name="connsiteX998" fmla="*/ 799646 w 9042400"/>
              <a:gd name="connsiteY998" fmla="*/ 5304158 h 5580208"/>
              <a:gd name="connsiteX999" fmla="*/ 770050 w 9042400"/>
              <a:gd name="connsiteY999" fmla="*/ 5274562 h 5580208"/>
              <a:gd name="connsiteX1000" fmla="*/ 799646 w 9042400"/>
              <a:gd name="connsiteY1000" fmla="*/ 5244966 h 5580208"/>
              <a:gd name="connsiteX1001" fmla="*/ 671309 w 9042400"/>
              <a:gd name="connsiteY1001" fmla="*/ 5244966 h 5580208"/>
              <a:gd name="connsiteX1002" fmla="*/ 700903 w 9042400"/>
              <a:gd name="connsiteY1002" fmla="*/ 5274562 h 5580208"/>
              <a:gd name="connsiteX1003" fmla="*/ 671309 w 9042400"/>
              <a:gd name="connsiteY1003" fmla="*/ 5304158 h 5580208"/>
              <a:gd name="connsiteX1004" fmla="*/ 641713 w 9042400"/>
              <a:gd name="connsiteY1004" fmla="*/ 5274562 h 5580208"/>
              <a:gd name="connsiteX1005" fmla="*/ 671309 w 9042400"/>
              <a:gd name="connsiteY1005" fmla="*/ 5244966 h 5580208"/>
              <a:gd name="connsiteX1006" fmla="*/ 542971 w 9042400"/>
              <a:gd name="connsiteY1006" fmla="*/ 5244966 h 5580208"/>
              <a:gd name="connsiteX1007" fmla="*/ 572566 w 9042400"/>
              <a:gd name="connsiteY1007" fmla="*/ 5274562 h 5580208"/>
              <a:gd name="connsiteX1008" fmla="*/ 542971 w 9042400"/>
              <a:gd name="connsiteY1008" fmla="*/ 5304158 h 5580208"/>
              <a:gd name="connsiteX1009" fmla="*/ 513376 w 9042400"/>
              <a:gd name="connsiteY1009" fmla="*/ 5274562 h 5580208"/>
              <a:gd name="connsiteX1010" fmla="*/ 542971 w 9042400"/>
              <a:gd name="connsiteY1010" fmla="*/ 5244966 h 5580208"/>
              <a:gd name="connsiteX1011" fmla="*/ 414633 w 9042400"/>
              <a:gd name="connsiteY1011" fmla="*/ 5244966 h 5580208"/>
              <a:gd name="connsiteX1012" fmla="*/ 444229 w 9042400"/>
              <a:gd name="connsiteY1012" fmla="*/ 5274562 h 5580208"/>
              <a:gd name="connsiteX1013" fmla="*/ 414633 w 9042400"/>
              <a:gd name="connsiteY1013" fmla="*/ 5304158 h 5580208"/>
              <a:gd name="connsiteX1014" fmla="*/ 385038 w 9042400"/>
              <a:gd name="connsiteY1014" fmla="*/ 5274562 h 5580208"/>
              <a:gd name="connsiteX1015" fmla="*/ 414633 w 9042400"/>
              <a:gd name="connsiteY1015" fmla="*/ 5244966 h 5580208"/>
              <a:gd name="connsiteX1016" fmla="*/ 286296 w 9042400"/>
              <a:gd name="connsiteY1016" fmla="*/ 5244966 h 5580208"/>
              <a:gd name="connsiteX1017" fmla="*/ 315892 w 9042400"/>
              <a:gd name="connsiteY1017" fmla="*/ 5274562 h 5580208"/>
              <a:gd name="connsiteX1018" fmla="*/ 286296 w 9042400"/>
              <a:gd name="connsiteY1018" fmla="*/ 5304158 h 5580208"/>
              <a:gd name="connsiteX1019" fmla="*/ 256701 w 9042400"/>
              <a:gd name="connsiteY1019" fmla="*/ 5274562 h 5580208"/>
              <a:gd name="connsiteX1020" fmla="*/ 286296 w 9042400"/>
              <a:gd name="connsiteY1020" fmla="*/ 5244966 h 5580208"/>
              <a:gd name="connsiteX1021" fmla="*/ 157959 w 9042400"/>
              <a:gd name="connsiteY1021" fmla="*/ 5244966 h 5580208"/>
              <a:gd name="connsiteX1022" fmla="*/ 187554 w 9042400"/>
              <a:gd name="connsiteY1022" fmla="*/ 5274562 h 5580208"/>
              <a:gd name="connsiteX1023" fmla="*/ 157959 w 9042400"/>
              <a:gd name="connsiteY1023" fmla="*/ 5304158 h 5580208"/>
              <a:gd name="connsiteX1024" fmla="*/ 128363 w 9042400"/>
              <a:gd name="connsiteY1024" fmla="*/ 5274562 h 5580208"/>
              <a:gd name="connsiteX1025" fmla="*/ 157959 w 9042400"/>
              <a:gd name="connsiteY1025" fmla="*/ 5244966 h 5580208"/>
              <a:gd name="connsiteX1026" fmla="*/ 29596 w 9042400"/>
              <a:gd name="connsiteY1026" fmla="*/ 5244966 h 5580208"/>
              <a:gd name="connsiteX1027" fmla="*/ 59191 w 9042400"/>
              <a:gd name="connsiteY1027" fmla="*/ 5274562 h 5580208"/>
              <a:gd name="connsiteX1028" fmla="*/ 29596 w 9042400"/>
              <a:gd name="connsiteY1028" fmla="*/ 5304158 h 5580208"/>
              <a:gd name="connsiteX1029" fmla="*/ 0 w 9042400"/>
              <a:gd name="connsiteY1029" fmla="*/ 5274562 h 5580208"/>
              <a:gd name="connsiteX1030" fmla="*/ 29596 w 9042400"/>
              <a:gd name="connsiteY1030" fmla="*/ 5244966 h 5580208"/>
              <a:gd name="connsiteX1031" fmla="*/ 2186868 w 9042400"/>
              <a:gd name="connsiteY1031" fmla="*/ 5148861 h 5580208"/>
              <a:gd name="connsiteX1032" fmla="*/ 2222006 w 9042400"/>
              <a:gd name="connsiteY1032" fmla="*/ 5161721 h 5580208"/>
              <a:gd name="connsiteX1033" fmla="*/ 2211359 w 9042400"/>
              <a:gd name="connsiteY1033" fmla="*/ 5166132 h 5580208"/>
              <a:gd name="connsiteX1034" fmla="*/ 2190431 w 9042400"/>
              <a:gd name="connsiteY1034" fmla="*/ 5157463 h 5580208"/>
              <a:gd name="connsiteX1035" fmla="*/ 4165599 w 9042400"/>
              <a:gd name="connsiteY1035" fmla="*/ 5137541 h 5580208"/>
              <a:gd name="connsiteX1036" fmla="*/ 4157348 w 9042400"/>
              <a:gd name="connsiteY1036" fmla="*/ 5157463 h 5580208"/>
              <a:gd name="connsiteX1037" fmla="*/ 4136421 w 9042400"/>
              <a:gd name="connsiteY1037" fmla="*/ 5166132 h 5580208"/>
              <a:gd name="connsiteX1038" fmla="*/ 4115494 w 9042400"/>
              <a:gd name="connsiteY1038" fmla="*/ 5157463 h 5580208"/>
              <a:gd name="connsiteX1039" fmla="*/ 4115327 w 9042400"/>
              <a:gd name="connsiteY1039" fmla="*/ 5157061 h 5580208"/>
              <a:gd name="connsiteX1040" fmla="*/ 4155926 w 9042400"/>
              <a:gd name="connsiteY1040" fmla="*/ 5142201 h 5580208"/>
              <a:gd name="connsiteX1041" fmla="*/ 9012805 w 9042400"/>
              <a:gd name="connsiteY1041" fmla="*/ 5106940 h 5580208"/>
              <a:gd name="connsiteX1042" fmla="*/ 9042399 w 9042400"/>
              <a:gd name="connsiteY1042" fmla="*/ 5136536 h 5580208"/>
              <a:gd name="connsiteX1043" fmla="*/ 9012805 w 9042400"/>
              <a:gd name="connsiteY1043" fmla="*/ 5166132 h 5580208"/>
              <a:gd name="connsiteX1044" fmla="*/ 8983211 w 9042400"/>
              <a:gd name="connsiteY1044" fmla="*/ 5136536 h 5580208"/>
              <a:gd name="connsiteX1045" fmla="*/ 9012805 w 9042400"/>
              <a:gd name="connsiteY1045" fmla="*/ 5106940 h 5580208"/>
              <a:gd name="connsiteX1046" fmla="*/ 8884480 w 9042400"/>
              <a:gd name="connsiteY1046" fmla="*/ 5106940 h 5580208"/>
              <a:gd name="connsiteX1047" fmla="*/ 8914074 w 9042400"/>
              <a:gd name="connsiteY1047" fmla="*/ 5136536 h 5580208"/>
              <a:gd name="connsiteX1048" fmla="*/ 8884480 w 9042400"/>
              <a:gd name="connsiteY1048" fmla="*/ 5166132 h 5580208"/>
              <a:gd name="connsiteX1049" fmla="*/ 8854886 w 9042400"/>
              <a:gd name="connsiteY1049" fmla="*/ 5136536 h 5580208"/>
              <a:gd name="connsiteX1050" fmla="*/ 8884480 w 9042400"/>
              <a:gd name="connsiteY1050" fmla="*/ 5106940 h 5580208"/>
              <a:gd name="connsiteX1051" fmla="*/ 8756155 w 9042400"/>
              <a:gd name="connsiteY1051" fmla="*/ 5106940 h 5580208"/>
              <a:gd name="connsiteX1052" fmla="*/ 8785749 w 9042400"/>
              <a:gd name="connsiteY1052" fmla="*/ 5136536 h 5580208"/>
              <a:gd name="connsiteX1053" fmla="*/ 8756155 w 9042400"/>
              <a:gd name="connsiteY1053" fmla="*/ 5166132 h 5580208"/>
              <a:gd name="connsiteX1054" fmla="*/ 8726561 w 9042400"/>
              <a:gd name="connsiteY1054" fmla="*/ 5136536 h 5580208"/>
              <a:gd name="connsiteX1055" fmla="*/ 8756155 w 9042400"/>
              <a:gd name="connsiteY1055" fmla="*/ 5106940 h 5580208"/>
              <a:gd name="connsiteX1056" fmla="*/ 8627829 w 9042400"/>
              <a:gd name="connsiteY1056" fmla="*/ 5106940 h 5580208"/>
              <a:gd name="connsiteX1057" fmla="*/ 8657424 w 9042400"/>
              <a:gd name="connsiteY1057" fmla="*/ 5136536 h 5580208"/>
              <a:gd name="connsiteX1058" fmla="*/ 8627829 w 9042400"/>
              <a:gd name="connsiteY1058" fmla="*/ 5166132 h 5580208"/>
              <a:gd name="connsiteX1059" fmla="*/ 8598235 w 9042400"/>
              <a:gd name="connsiteY1059" fmla="*/ 5136536 h 5580208"/>
              <a:gd name="connsiteX1060" fmla="*/ 8627829 w 9042400"/>
              <a:gd name="connsiteY1060" fmla="*/ 5106940 h 5580208"/>
              <a:gd name="connsiteX1061" fmla="*/ 8499504 w 9042400"/>
              <a:gd name="connsiteY1061" fmla="*/ 5106940 h 5580208"/>
              <a:gd name="connsiteX1062" fmla="*/ 8529098 w 9042400"/>
              <a:gd name="connsiteY1062" fmla="*/ 5136536 h 5580208"/>
              <a:gd name="connsiteX1063" fmla="*/ 8499504 w 9042400"/>
              <a:gd name="connsiteY1063" fmla="*/ 5166132 h 5580208"/>
              <a:gd name="connsiteX1064" fmla="*/ 8469910 w 9042400"/>
              <a:gd name="connsiteY1064" fmla="*/ 5136536 h 5580208"/>
              <a:gd name="connsiteX1065" fmla="*/ 8499504 w 9042400"/>
              <a:gd name="connsiteY1065" fmla="*/ 5106940 h 5580208"/>
              <a:gd name="connsiteX1066" fmla="*/ 8371178 w 9042400"/>
              <a:gd name="connsiteY1066" fmla="*/ 5106940 h 5580208"/>
              <a:gd name="connsiteX1067" fmla="*/ 8400771 w 9042400"/>
              <a:gd name="connsiteY1067" fmla="*/ 5136536 h 5580208"/>
              <a:gd name="connsiteX1068" fmla="*/ 8371178 w 9042400"/>
              <a:gd name="connsiteY1068" fmla="*/ 5166132 h 5580208"/>
              <a:gd name="connsiteX1069" fmla="*/ 8341584 w 9042400"/>
              <a:gd name="connsiteY1069" fmla="*/ 5136536 h 5580208"/>
              <a:gd name="connsiteX1070" fmla="*/ 8371178 w 9042400"/>
              <a:gd name="connsiteY1070" fmla="*/ 5106940 h 5580208"/>
              <a:gd name="connsiteX1071" fmla="*/ 8242863 w 9042400"/>
              <a:gd name="connsiteY1071" fmla="*/ 5106940 h 5580208"/>
              <a:gd name="connsiteX1072" fmla="*/ 8272457 w 9042400"/>
              <a:gd name="connsiteY1072" fmla="*/ 5136536 h 5580208"/>
              <a:gd name="connsiteX1073" fmla="*/ 8242863 w 9042400"/>
              <a:gd name="connsiteY1073" fmla="*/ 5166132 h 5580208"/>
              <a:gd name="connsiteX1074" fmla="*/ 8213269 w 9042400"/>
              <a:gd name="connsiteY1074" fmla="*/ 5136536 h 5580208"/>
              <a:gd name="connsiteX1075" fmla="*/ 8242863 w 9042400"/>
              <a:gd name="connsiteY1075" fmla="*/ 5106940 h 5580208"/>
              <a:gd name="connsiteX1076" fmla="*/ 8114520 w 9042400"/>
              <a:gd name="connsiteY1076" fmla="*/ 5106940 h 5580208"/>
              <a:gd name="connsiteX1077" fmla="*/ 8144114 w 9042400"/>
              <a:gd name="connsiteY1077" fmla="*/ 5136536 h 5580208"/>
              <a:gd name="connsiteX1078" fmla="*/ 8114520 w 9042400"/>
              <a:gd name="connsiteY1078" fmla="*/ 5166132 h 5580208"/>
              <a:gd name="connsiteX1079" fmla="*/ 8084926 w 9042400"/>
              <a:gd name="connsiteY1079" fmla="*/ 5136536 h 5580208"/>
              <a:gd name="connsiteX1080" fmla="*/ 8114520 w 9042400"/>
              <a:gd name="connsiteY1080" fmla="*/ 5106940 h 5580208"/>
              <a:gd name="connsiteX1081" fmla="*/ 7986204 w 9042400"/>
              <a:gd name="connsiteY1081" fmla="*/ 5106940 h 5580208"/>
              <a:gd name="connsiteX1082" fmla="*/ 8015798 w 9042400"/>
              <a:gd name="connsiteY1082" fmla="*/ 5136536 h 5580208"/>
              <a:gd name="connsiteX1083" fmla="*/ 7986204 w 9042400"/>
              <a:gd name="connsiteY1083" fmla="*/ 5166132 h 5580208"/>
              <a:gd name="connsiteX1084" fmla="*/ 7956599 w 9042400"/>
              <a:gd name="connsiteY1084" fmla="*/ 5136536 h 5580208"/>
              <a:gd name="connsiteX1085" fmla="*/ 7986204 w 9042400"/>
              <a:gd name="connsiteY1085" fmla="*/ 5106940 h 5580208"/>
              <a:gd name="connsiteX1086" fmla="*/ 7857861 w 9042400"/>
              <a:gd name="connsiteY1086" fmla="*/ 5106940 h 5580208"/>
              <a:gd name="connsiteX1087" fmla="*/ 7887450 w 9042400"/>
              <a:gd name="connsiteY1087" fmla="*/ 5136536 h 5580208"/>
              <a:gd name="connsiteX1088" fmla="*/ 7857861 w 9042400"/>
              <a:gd name="connsiteY1088" fmla="*/ 5166132 h 5580208"/>
              <a:gd name="connsiteX1089" fmla="*/ 7828245 w 9042400"/>
              <a:gd name="connsiteY1089" fmla="*/ 5136536 h 5580208"/>
              <a:gd name="connsiteX1090" fmla="*/ 7857861 w 9042400"/>
              <a:gd name="connsiteY1090" fmla="*/ 5106940 h 5580208"/>
              <a:gd name="connsiteX1091" fmla="*/ 7729525 w 9042400"/>
              <a:gd name="connsiteY1091" fmla="*/ 5106940 h 5580208"/>
              <a:gd name="connsiteX1092" fmla="*/ 7759134 w 9042400"/>
              <a:gd name="connsiteY1092" fmla="*/ 5136536 h 5580208"/>
              <a:gd name="connsiteX1093" fmla="*/ 7729525 w 9042400"/>
              <a:gd name="connsiteY1093" fmla="*/ 5166132 h 5580208"/>
              <a:gd name="connsiteX1094" fmla="*/ 7699931 w 9042400"/>
              <a:gd name="connsiteY1094" fmla="*/ 5136536 h 5580208"/>
              <a:gd name="connsiteX1095" fmla="*/ 7729525 w 9042400"/>
              <a:gd name="connsiteY1095" fmla="*/ 5106940 h 5580208"/>
              <a:gd name="connsiteX1096" fmla="*/ 7601183 w 9042400"/>
              <a:gd name="connsiteY1096" fmla="*/ 5106940 h 5580208"/>
              <a:gd name="connsiteX1097" fmla="*/ 7630781 w 9042400"/>
              <a:gd name="connsiteY1097" fmla="*/ 5136536 h 5580208"/>
              <a:gd name="connsiteX1098" fmla="*/ 7601183 w 9042400"/>
              <a:gd name="connsiteY1098" fmla="*/ 5166132 h 5580208"/>
              <a:gd name="connsiteX1099" fmla="*/ 7571592 w 9042400"/>
              <a:gd name="connsiteY1099" fmla="*/ 5136536 h 5580208"/>
              <a:gd name="connsiteX1100" fmla="*/ 7601183 w 9042400"/>
              <a:gd name="connsiteY1100" fmla="*/ 5106940 h 5580208"/>
              <a:gd name="connsiteX1101" fmla="*/ 7472856 w 9042400"/>
              <a:gd name="connsiteY1101" fmla="*/ 5106940 h 5580208"/>
              <a:gd name="connsiteX1102" fmla="*/ 7502449 w 9042400"/>
              <a:gd name="connsiteY1102" fmla="*/ 5136536 h 5580208"/>
              <a:gd name="connsiteX1103" fmla="*/ 7472856 w 9042400"/>
              <a:gd name="connsiteY1103" fmla="*/ 5166132 h 5580208"/>
              <a:gd name="connsiteX1104" fmla="*/ 7443264 w 9042400"/>
              <a:gd name="connsiteY1104" fmla="*/ 5136536 h 5580208"/>
              <a:gd name="connsiteX1105" fmla="*/ 7472856 w 9042400"/>
              <a:gd name="connsiteY1105" fmla="*/ 5106940 h 5580208"/>
              <a:gd name="connsiteX1106" fmla="*/ 7344616 w 9042400"/>
              <a:gd name="connsiteY1106" fmla="*/ 5106940 h 5580208"/>
              <a:gd name="connsiteX1107" fmla="*/ 7374131 w 9042400"/>
              <a:gd name="connsiteY1107" fmla="*/ 5136536 h 5580208"/>
              <a:gd name="connsiteX1108" fmla="*/ 7344616 w 9042400"/>
              <a:gd name="connsiteY1108" fmla="*/ 5166132 h 5580208"/>
              <a:gd name="connsiteX1109" fmla="*/ 7315025 w 9042400"/>
              <a:gd name="connsiteY1109" fmla="*/ 5136536 h 5580208"/>
              <a:gd name="connsiteX1110" fmla="*/ 7344616 w 9042400"/>
              <a:gd name="connsiteY1110" fmla="*/ 5106940 h 5580208"/>
              <a:gd name="connsiteX1111" fmla="*/ 7216277 w 9042400"/>
              <a:gd name="connsiteY1111" fmla="*/ 5106940 h 5580208"/>
              <a:gd name="connsiteX1112" fmla="*/ 7245876 w 9042400"/>
              <a:gd name="connsiteY1112" fmla="*/ 5136536 h 5580208"/>
              <a:gd name="connsiteX1113" fmla="*/ 7216277 w 9042400"/>
              <a:gd name="connsiteY1113" fmla="*/ 5166132 h 5580208"/>
              <a:gd name="connsiteX1114" fmla="*/ 7186677 w 9042400"/>
              <a:gd name="connsiteY1114" fmla="*/ 5136536 h 5580208"/>
              <a:gd name="connsiteX1115" fmla="*/ 7216277 w 9042400"/>
              <a:gd name="connsiteY1115" fmla="*/ 5106940 h 5580208"/>
              <a:gd name="connsiteX1116" fmla="*/ 7087928 w 9042400"/>
              <a:gd name="connsiteY1116" fmla="*/ 5106940 h 5580208"/>
              <a:gd name="connsiteX1117" fmla="*/ 7117527 w 9042400"/>
              <a:gd name="connsiteY1117" fmla="*/ 5136536 h 5580208"/>
              <a:gd name="connsiteX1118" fmla="*/ 7087928 w 9042400"/>
              <a:gd name="connsiteY1118" fmla="*/ 5166132 h 5580208"/>
              <a:gd name="connsiteX1119" fmla="*/ 7058329 w 9042400"/>
              <a:gd name="connsiteY1119" fmla="*/ 5136536 h 5580208"/>
              <a:gd name="connsiteX1120" fmla="*/ 7087928 w 9042400"/>
              <a:gd name="connsiteY1120" fmla="*/ 5106940 h 5580208"/>
              <a:gd name="connsiteX1121" fmla="*/ 6959579 w 9042400"/>
              <a:gd name="connsiteY1121" fmla="*/ 5106940 h 5580208"/>
              <a:gd name="connsiteX1122" fmla="*/ 6989178 w 9042400"/>
              <a:gd name="connsiteY1122" fmla="*/ 5136536 h 5580208"/>
              <a:gd name="connsiteX1123" fmla="*/ 6959579 w 9042400"/>
              <a:gd name="connsiteY1123" fmla="*/ 5166132 h 5580208"/>
              <a:gd name="connsiteX1124" fmla="*/ 6929979 w 9042400"/>
              <a:gd name="connsiteY1124" fmla="*/ 5136536 h 5580208"/>
              <a:gd name="connsiteX1125" fmla="*/ 6959579 w 9042400"/>
              <a:gd name="connsiteY1125" fmla="*/ 5106940 h 5580208"/>
              <a:gd name="connsiteX1126" fmla="*/ 6831231 w 9042400"/>
              <a:gd name="connsiteY1126" fmla="*/ 5106940 h 5580208"/>
              <a:gd name="connsiteX1127" fmla="*/ 6860830 w 9042400"/>
              <a:gd name="connsiteY1127" fmla="*/ 5136536 h 5580208"/>
              <a:gd name="connsiteX1128" fmla="*/ 6831231 w 9042400"/>
              <a:gd name="connsiteY1128" fmla="*/ 5166132 h 5580208"/>
              <a:gd name="connsiteX1129" fmla="*/ 6801631 w 9042400"/>
              <a:gd name="connsiteY1129" fmla="*/ 5136536 h 5580208"/>
              <a:gd name="connsiteX1130" fmla="*/ 6831231 w 9042400"/>
              <a:gd name="connsiteY1130" fmla="*/ 5106940 h 5580208"/>
              <a:gd name="connsiteX1131" fmla="*/ 6702884 w 9042400"/>
              <a:gd name="connsiteY1131" fmla="*/ 5106940 h 5580208"/>
              <a:gd name="connsiteX1132" fmla="*/ 6732482 w 9042400"/>
              <a:gd name="connsiteY1132" fmla="*/ 5136536 h 5580208"/>
              <a:gd name="connsiteX1133" fmla="*/ 6702884 w 9042400"/>
              <a:gd name="connsiteY1133" fmla="*/ 5166132 h 5580208"/>
              <a:gd name="connsiteX1134" fmla="*/ 6673284 w 9042400"/>
              <a:gd name="connsiteY1134" fmla="*/ 5136536 h 5580208"/>
              <a:gd name="connsiteX1135" fmla="*/ 6702884 w 9042400"/>
              <a:gd name="connsiteY1135" fmla="*/ 5106940 h 5580208"/>
              <a:gd name="connsiteX1136" fmla="*/ 6574535 w 9042400"/>
              <a:gd name="connsiteY1136" fmla="*/ 5106940 h 5580208"/>
              <a:gd name="connsiteX1137" fmla="*/ 6604135 w 9042400"/>
              <a:gd name="connsiteY1137" fmla="*/ 5136536 h 5580208"/>
              <a:gd name="connsiteX1138" fmla="*/ 6574535 w 9042400"/>
              <a:gd name="connsiteY1138" fmla="*/ 5166132 h 5580208"/>
              <a:gd name="connsiteX1139" fmla="*/ 6544937 w 9042400"/>
              <a:gd name="connsiteY1139" fmla="*/ 5136536 h 5580208"/>
              <a:gd name="connsiteX1140" fmla="*/ 6574535 w 9042400"/>
              <a:gd name="connsiteY1140" fmla="*/ 5106940 h 5580208"/>
              <a:gd name="connsiteX1141" fmla="*/ 6446189 w 9042400"/>
              <a:gd name="connsiteY1141" fmla="*/ 5106940 h 5580208"/>
              <a:gd name="connsiteX1142" fmla="*/ 6475788 w 9042400"/>
              <a:gd name="connsiteY1142" fmla="*/ 5136536 h 5580208"/>
              <a:gd name="connsiteX1143" fmla="*/ 6446189 w 9042400"/>
              <a:gd name="connsiteY1143" fmla="*/ 5166132 h 5580208"/>
              <a:gd name="connsiteX1144" fmla="*/ 6416589 w 9042400"/>
              <a:gd name="connsiteY1144" fmla="*/ 5136536 h 5580208"/>
              <a:gd name="connsiteX1145" fmla="*/ 6446189 w 9042400"/>
              <a:gd name="connsiteY1145" fmla="*/ 5106940 h 5580208"/>
              <a:gd name="connsiteX1146" fmla="*/ 6317843 w 9042400"/>
              <a:gd name="connsiteY1146" fmla="*/ 5106940 h 5580208"/>
              <a:gd name="connsiteX1147" fmla="*/ 6347441 w 9042400"/>
              <a:gd name="connsiteY1147" fmla="*/ 5136536 h 5580208"/>
              <a:gd name="connsiteX1148" fmla="*/ 6317843 w 9042400"/>
              <a:gd name="connsiteY1148" fmla="*/ 5166132 h 5580208"/>
              <a:gd name="connsiteX1149" fmla="*/ 6288244 w 9042400"/>
              <a:gd name="connsiteY1149" fmla="*/ 5136536 h 5580208"/>
              <a:gd name="connsiteX1150" fmla="*/ 6317843 w 9042400"/>
              <a:gd name="connsiteY1150" fmla="*/ 5106940 h 5580208"/>
              <a:gd name="connsiteX1151" fmla="*/ 6189497 w 9042400"/>
              <a:gd name="connsiteY1151" fmla="*/ 5106940 h 5580208"/>
              <a:gd name="connsiteX1152" fmla="*/ 6219096 w 9042400"/>
              <a:gd name="connsiteY1152" fmla="*/ 5136536 h 5580208"/>
              <a:gd name="connsiteX1153" fmla="*/ 6189497 w 9042400"/>
              <a:gd name="connsiteY1153" fmla="*/ 5166132 h 5580208"/>
              <a:gd name="connsiteX1154" fmla="*/ 6159899 w 9042400"/>
              <a:gd name="connsiteY1154" fmla="*/ 5136536 h 5580208"/>
              <a:gd name="connsiteX1155" fmla="*/ 6189497 w 9042400"/>
              <a:gd name="connsiteY1155" fmla="*/ 5106940 h 5580208"/>
              <a:gd name="connsiteX1156" fmla="*/ 6061152 w 9042400"/>
              <a:gd name="connsiteY1156" fmla="*/ 5106940 h 5580208"/>
              <a:gd name="connsiteX1157" fmla="*/ 6090752 w 9042400"/>
              <a:gd name="connsiteY1157" fmla="*/ 5136536 h 5580208"/>
              <a:gd name="connsiteX1158" fmla="*/ 6061152 w 9042400"/>
              <a:gd name="connsiteY1158" fmla="*/ 5166132 h 5580208"/>
              <a:gd name="connsiteX1159" fmla="*/ 6031555 w 9042400"/>
              <a:gd name="connsiteY1159" fmla="*/ 5136536 h 5580208"/>
              <a:gd name="connsiteX1160" fmla="*/ 6061152 w 9042400"/>
              <a:gd name="connsiteY1160" fmla="*/ 5106940 h 5580208"/>
              <a:gd name="connsiteX1161" fmla="*/ 5932809 w 9042400"/>
              <a:gd name="connsiteY1161" fmla="*/ 5106940 h 5580208"/>
              <a:gd name="connsiteX1162" fmla="*/ 5962408 w 9042400"/>
              <a:gd name="connsiteY1162" fmla="*/ 5136536 h 5580208"/>
              <a:gd name="connsiteX1163" fmla="*/ 5932809 w 9042400"/>
              <a:gd name="connsiteY1163" fmla="*/ 5166132 h 5580208"/>
              <a:gd name="connsiteX1164" fmla="*/ 5903209 w 9042400"/>
              <a:gd name="connsiteY1164" fmla="*/ 5136536 h 5580208"/>
              <a:gd name="connsiteX1165" fmla="*/ 5932809 w 9042400"/>
              <a:gd name="connsiteY1165" fmla="*/ 5106940 h 5580208"/>
              <a:gd name="connsiteX1166" fmla="*/ 5804511 w 9042400"/>
              <a:gd name="connsiteY1166" fmla="*/ 5106940 h 5580208"/>
              <a:gd name="connsiteX1167" fmla="*/ 5834109 w 9042400"/>
              <a:gd name="connsiteY1167" fmla="*/ 5136536 h 5580208"/>
              <a:gd name="connsiteX1168" fmla="*/ 5804511 w 9042400"/>
              <a:gd name="connsiteY1168" fmla="*/ 5166132 h 5580208"/>
              <a:gd name="connsiteX1169" fmla="*/ 5774912 w 9042400"/>
              <a:gd name="connsiteY1169" fmla="*/ 5136536 h 5580208"/>
              <a:gd name="connsiteX1170" fmla="*/ 5804511 w 9042400"/>
              <a:gd name="connsiteY1170" fmla="*/ 5106940 h 5580208"/>
              <a:gd name="connsiteX1171" fmla="*/ 5676114 w 9042400"/>
              <a:gd name="connsiteY1171" fmla="*/ 5106940 h 5580208"/>
              <a:gd name="connsiteX1172" fmla="*/ 5705713 w 9042400"/>
              <a:gd name="connsiteY1172" fmla="*/ 5136536 h 5580208"/>
              <a:gd name="connsiteX1173" fmla="*/ 5676114 w 9042400"/>
              <a:gd name="connsiteY1173" fmla="*/ 5166132 h 5580208"/>
              <a:gd name="connsiteX1174" fmla="*/ 5646516 w 9042400"/>
              <a:gd name="connsiteY1174" fmla="*/ 5136536 h 5580208"/>
              <a:gd name="connsiteX1175" fmla="*/ 5676114 w 9042400"/>
              <a:gd name="connsiteY1175" fmla="*/ 5106940 h 5580208"/>
              <a:gd name="connsiteX1176" fmla="*/ 5548133 w 9042400"/>
              <a:gd name="connsiteY1176" fmla="*/ 5106940 h 5580208"/>
              <a:gd name="connsiteX1177" fmla="*/ 5577728 w 9042400"/>
              <a:gd name="connsiteY1177" fmla="*/ 5136536 h 5580208"/>
              <a:gd name="connsiteX1178" fmla="*/ 5548133 w 9042400"/>
              <a:gd name="connsiteY1178" fmla="*/ 5166132 h 5580208"/>
              <a:gd name="connsiteX1179" fmla="*/ 5518537 w 9042400"/>
              <a:gd name="connsiteY1179" fmla="*/ 5136536 h 5580208"/>
              <a:gd name="connsiteX1180" fmla="*/ 5548133 w 9042400"/>
              <a:gd name="connsiteY1180" fmla="*/ 5106940 h 5580208"/>
              <a:gd name="connsiteX1181" fmla="*/ 5419795 w 9042400"/>
              <a:gd name="connsiteY1181" fmla="*/ 5106940 h 5580208"/>
              <a:gd name="connsiteX1182" fmla="*/ 5449391 w 9042400"/>
              <a:gd name="connsiteY1182" fmla="*/ 5136536 h 5580208"/>
              <a:gd name="connsiteX1183" fmla="*/ 5419795 w 9042400"/>
              <a:gd name="connsiteY1183" fmla="*/ 5166132 h 5580208"/>
              <a:gd name="connsiteX1184" fmla="*/ 5390200 w 9042400"/>
              <a:gd name="connsiteY1184" fmla="*/ 5136536 h 5580208"/>
              <a:gd name="connsiteX1185" fmla="*/ 5419795 w 9042400"/>
              <a:gd name="connsiteY1185" fmla="*/ 5106940 h 5580208"/>
              <a:gd name="connsiteX1186" fmla="*/ 5291458 w 9042400"/>
              <a:gd name="connsiteY1186" fmla="*/ 5106940 h 5580208"/>
              <a:gd name="connsiteX1187" fmla="*/ 5321054 w 9042400"/>
              <a:gd name="connsiteY1187" fmla="*/ 5136536 h 5580208"/>
              <a:gd name="connsiteX1188" fmla="*/ 5291458 w 9042400"/>
              <a:gd name="connsiteY1188" fmla="*/ 5166132 h 5580208"/>
              <a:gd name="connsiteX1189" fmla="*/ 5261863 w 9042400"/>
              <a:gd name="connsiteY1189" fmla="*/ 5136536 h 5580208"/>
              <a:gd name="connsiteX1190" fmla="*/ 5291458 w 9042400"/>
              <a:gd name="connsiteY1190" fmla="*/ 5106940 h 5580208"/>
              <a:gd name="connsiteX1191" fmla="*/ 5163120 w 9042400"/>
              <a:gd name="connsiteY1191" fmla="*/ 5106940 h 5580208"/>
              <a:gd name="connsiteX1192" fmla="*/ 5192716 w 9042400"/>
              <a:gd name="connsiteY1192" fmla="*/ 5136536 h 5580208"/>
              <a:gd name="connsiteX1193" fmla="*/ 5163120 w 9042400"/>
              <a:gd name="connsiteY1193" fmla="*/ 5166132 h 5580208"/>
              <a:gd name="connsiteX1194" fmla="*/ 5133525 w 9042400"/>
              <a:gd name="connsiteY1194" fmla="*/ 5136536 h 5580208"/>
              <a:gd name="connsiteX1195" fmla="*/ 5163120 w 9042400"/>
              <a:gd name="connsiteY1195" fmla="*/ 5106940 h 5580208"/>
              <a:gd name="connsiteX1196" fmla="*/ 5034783 w 9042400"/>
              <a:gd name="connsiteY1196" fmla="*/ 5106940 h 5580208"/>
              <a:gd name="connsiteX1197" fmla="*/ 5064379 w 9042400"/>
              <a:gd name="connsiteY1197" fmla="*/ 5136536 h 5580208"/>
              <a:gd name="connsiteX1198" fmla="*/ 5034783 w 9042400"/>
              <a:gd name="connsiteY1198" fmla="*/ 5166132 h 5580208"/>
              <a:gd name="connsiteX1199" fmla="*/ 5005187 w 9042400"/>
              <a:gd name="connsiteY1199" fmla="*/ 5136536 h 5580208"/>
              <a:gd name="connsiteX1200" fmla="*/ 5034783 w 9042400"/>
              <a:gd name="connsiteY1200" fmla="*/ 5106940 h 5580208"/>
              <a:gd name="connsiteX1201" fmla="*/ 4906446 w 9042400"/>
              <a:gd name="connsiteY1201" fmla="*/ 5106940 h 5580208"/>
              <a:gd name="connsiteX1202" fmla="*/ 4936041 w 9042400"/>
              <a:gd name="connsiteY1202" fmla="*/ 5136536 h 5580208"/>
              <a:gd name="connsiteX1203" fmla="*/ 4906446 w 9042400"/>
              <a:gd name="connsiteY1203" fmla="*/ 5166132 h 5580208"/>
              <a:gd name="connsiteX1204" fmla="*/ 4876850 w 9042400"/>
              <a:gd name="connsiteY1204" fmla="*/ 5136536 h 5580208"/>
              <a:gd name="connsiteX1205" fmla="*/ 4906446 w 9042400"/>
              <a:gd name="connsiteY1205" fmla="*/ 5106940 h 5580208"/>
              <a:gd name="connsiteX1206" fmla="*/ 4778108 w 9042400"/>
              <a:gd name="connsiteY1206" fmla="*/ 5106940 h 5580208"/>
              <a:gd name="connsiteX1207" fmla="*/ 4807704 w 9042400"/>
              <a:gd name="connsiteY1207" fmla="*/ 5136536 h 5580208"/>
              <a:gd name="connsiteX1208" fmla="*/ 4778108 w 9042400"/>
              <a:gd name="connsiteY1208" fmla="*/ 5166132 h 5580208"/>
              <a:gd name="connsiteX1209" fmla="*/ 4748513 w 9042400"/>
              <a:gd name="connsiteY1209" fmla="*/ 5136536 h 5580208"/>
              <a:gd name="connsiteX1210" fmla="*/ 4778108 w 9042400"/>
              <a:gd name="connsiteY1210" fmla="*/ 5106940 h 5580208"/>
              <a:gd name="connsiteX1211" fmla="*/ 4649770 w 9042400"/>
              <a:gd name="connsiteY1211" fmla="*/ 5106940 h 5580208"/>
              <a:gd name="connsiteX1212" fmla="*/ 4679366 w 9042400"/>
              <a:gd name="connsiteY1212" fmla="*/ 5136536 h 5580208"/>
              <a:gd name="connsiteX1213" fmla="*/ 4649770 w 9042400"/>
              <a:gd name="connsiteY1213" fmla="*/ 5166132 h 5580208"/>
              <a:gd name="connsiteX1214" fmla="*/ 4620175 w 9042400"/>
              <a:gd name="connsiteY1214" fmla="*/ 5136536 h 5580208"/>
              <a:gd name="connsiteX1215" fmla="*/ 4649770 w 9042400"/>
              <a:gd name="connsiteY1215" fmla="*/ 5106940 h 5580208"/>
              <a:gd name="connsiteX1216" fmla="*/ 4521433 w 9042400"/>
              <a:gd name="connsiteY1216" fmla="*/ 5106940 h 5580208"/>
              <a:gd name="connsiteX1217" fmla="*/ 4551029 w 9042400"/>
              <a:gd name="connsiteY1217" fmla="*/ 5136536 h 5580208"/>
              <a:gd name="connsiteX1218" fmla="*/ 4521433 w 9042400"/>
              <a:gd name="connsiteY1218" fmla="*/ 5166132 h 5580208"/>
              <a:gd name="connsiteX1219" fmla="*/ 4491837 w 9042400"/>
              <a:gd name="connsiteY1219" fmla="*/ 5136536 h 5580208"/>
              <a:gd name="connsiteX1220" fmla="*/ 4521433 w 9042400"/>
              <a:gd name="connsiteY1220" fmla="*/ 5106940 h 5580208"/>
              <a:gd name="connsiteX1221" fmla="*/ 4393096 w 9042400"/>
              <a:gd name="connsiteY1221" fmla="*/ 5106940 h 5580208"/>
              <a:gd name="connsiteX1222" fmla="*/ 4422691 w 9042400"/>
              <a:gd name="connsiteY1222" fmla="*/ 5136536 h 5580208"/>
              <a:gd name="connsiteX1223" fmla="*/ 4393096 w 9042400"/>
              <a:gd name="connsiteY1223" fmla="*/ 5166132 h 5580208"/>
              <a:gd name="connsiteX1224" fmla="*/ 4363500 w 9042400"/>
              <a:gd name="connsiteY1224" fmla="*/ 5136536 h 5580208"/>
              <a:gd name="connsiteX1225" fmla="*/ 4393096 w 9042400"/>
              <a:gd name="connsiteY1225" fmla="*/ 5106940 h 5580208"/>
              <a:gd name="connsiteX1226" fmla="*/ 4264758 w 9042400"/>
              <a:gd name="connsiteY1226" fmla="*/ 5106940 h 5580208"/>
              <a:gd name="connsiteX1227" fmla="*/ 4294353 w 9042400"/>
              <a:gd name="connsiteY1227" fmla="*/ 5136536 h 5580208"/>
              <a:gd name="connsiteX1228" fmla="*/ 4264758 w 9042400"/>
              <a:gd name="connsiteY1228" fmla="*/ 5166132 h 5580208"/>
              <a:gd name="connsiteX1229" fmla="*/ 4235163 w 9042400"/>
              <a:gd name="connsiteY1229" fmla="*/ 5136536 h 5580208"/>
              <a:gd name="connsiteX1230" fmla="*/ 4264758 w 9042400"/>
              <a:gd name="connsiteY1230" fmla="*/ 5106940 h 5580208"/>
              <a:gd name="connsiteX1231" fmla="*/ 2083021 w 9042400"/>
              <a:gd name="connsiteY1231" fmla="*/ 5106940 h 5580208"/>
              <a:gd name="connsiteX1232" fmla="*/ 2112617 w 9042400"/>
              <a:gd name="connsiteY1232" fmla="*/ 5136536 h 5580208"/>
              <a:gd name="connsiteX1233" fmla="*/ 2083021 w 9042400"/>
              <a:gd name="connsiteY1233" fmla="*/ 5166132 h 5580208"/>
              <a:gd name="connsiteX1234" fmla="*/ 2053426 w 9042400"/>
              <a:gd name="connsiteY1234" fmla="*/ 5136536 h 5580208"/>
              <a:gd name="connsiteX1235" fmla="*/ 2083021 w 9042400"/>
              <a:gd name="connsiteY1235" fmla="*/ 5106940 h 5580208"/>
              <a:gd name="connsiteX1236" fmla="*/ 1954683 w 9042400"/>
              <a:gd name="connsiteY1236" fmla="*/ 5106940 h 5580208"/>
              <a:gd name="connsiteX1237" fmla="*/ 1984278 w 9042400"/>
              <a:gd name="connsiteY1237" fmla="*/ 5136536 h 5580208"/>
              <a:gd name="connsiteX1238" fmla="*/ 1954683 w 9042400"/>
              <a:gd name="connsiteY1238" fmla="*/ 5166132 h 5580208"/>
              <a:gd name="connsiteX1239" fmla="*/ 1925088 w 9042400"/>
              <a:gd name="connsiteY1239" fmla="*/ 5136536 h 5580208"/>
              <a:gd name="connsiteX1240" fmla="*/ 1954683 w 9042400"/>
              <a:gd name="connsiteY1240" fmla="*/ 5106940 h 5580208"/>
              <a:gd name="connsiteX1241" fmla="*/ 1826346 w 9042400"/>
              <a:gd name="connsiteY1241" fmla="*/ 5106940 h 5580208"/>
              <a:gd name="connsiteX1242" fmla="*/ 1855941 w 9042400"/>
              <a:gd name="connsiteY1242" fmla="*/ 5136536 h 5580208"/>
              <a:gd name="connsiteX1243" fmla="*/ 1826346 w 9042400"/>
              <a:gd name="connsiteY1243" fmla="*/ 5166132 h 5580208"/>
              <a:gd name="connsiteX1244" fmla="*/ 1796750 w 9042400"/>
              <a:gd name="connsiteY1244" fmla="*/ 5136536 h 5580208"/>
              <a:gd name="connsiteX1245" fmla="*/ 1826346 w 9042400"/>
              <a:gd name="connsiteY1245" fmla="*/ 5106940 h 5580208"/>
              <a:gd name="connsiteX1246" fmla="*/ 1698008 w 9042400"/>
              <a:gd name="connsiteY1246" fmla="*/ 5106940 h 5580208"/>
              <a:gd name="connsiteX1247" fmla="*/ 1727604 w 9042400"/>
              <a:gd name="connsiteY1247" fmla="*/ 5136536 h 5580208"/>
              <a:gd name="connsiteX1248" fmla="*/ 1698008 w 9042400"/>
              <a:gd name="connsiteY1248" fmla="*/ 5166132 h 5580208"/>
              <a:gd name="connsiteX1249" fmla="*/ 1668413 w 9042400"/>
              <a:gd name="connsiteY1249" fmla="*/ 5136536 h 5580208"/>
              <a:gd name="connsiteX1250" fmla="*/ 1698008 w 9042400"/>
              <a:gd name="connsiteY1250" fmla="*/ 5106940 h 5580208"/>
              <a:gd name="connsiteX1251" fmla="*/ 1569671 w 9042400"/>
              <a:gd name="connsiteY1251" fmla="*/ 5106940 h 5580208"/>
              <a:gd name="connsiteX1252" fmla="*/ 1599266 w 9042400"/>
              <a:gd name="connsiteY1252" fmla="*/ 5136536 h 5580208"/>
              <a:gd name="connsiteX1253" fmla="*/ 1569671 w 9042400"/>
              <a:gd name="connsiteY1253" fmla="*/ 5166132 h 5580208"/>
              <a:gd name="connsiteX1254" fmla="*/ 1540075 w 9042400"/>
              <a:gd name="connsiteY1254" fmla="*/ 5136536 h 5580208"/>
              <a:gd name="connsiteX1255" fmla="*/ 1569671 w 9042400"/>
              <a:gd name="connsiteY1255" fmla="*/ 5106940 h 5580208"/>
              <a:gd name="connsiteX1256" fmla="*/ 1441334 w 9042400"/>
              <a:gd name="connsiteY1256" fmla="*/ 5106940 h 5580208"/>
              <a:gd name="connsiteX1257" fmla="*/ 1470929 w 9042400"/>
              <a:gd name="connsiteY1257" fmla="*/ 5136536 h 5580208"/>
              <a:gd name="connsiteX1258" fmla="*/ 1441334 w 9042400"/>
              <a:gd name="connsiteY1258" fmla="*/ 5166132 h 5580208"/>
              <a:gd name="connsiteX1259" fmla="*/ 1411737 w 9042400"/>
              <a:gd name="connsiteY1259" fmla="*/ 5136536 h 5580208"/>
              <a:gd name="connsiteX1260" fmla="*/ 1441334 w 9042400"/>
              <a:gd name="connsiteY1260" fmla="*/ 5106940 h 5580208"/>
              <a:gd name="connsiteX1261" fmla="*/ 1312996 w 9042400"/>
              <a:gd name="connsiteY1261" fmla="*/ 5106940 h 5580208"/>
              <a:gd name="connsiteX1262" fmla="*/ 1342591 w 9042400"/>
              <a:gd name="connsiteY1262" fmla="*/ 5136536 h 5580208"/>
              <a:gd name="connsiteX1263" fmla="*/ 1312996 w 9042400"/>
              <a:gd name="connsiteY1263" fmla="*/ 5166132 h 5580208"/>
              <a:gd name="connsiteX1264" fmla="*/ 1283400 w 9042400"/>
              <a:gd name="connsiteY1264" fmla="*/ 5136536 h 5580208"/>
              <a:gd name="connsiteX1265" fmla="*/ 1312996 w 9042400"/>
              <a:gd name="connsiteY1265" fmla="*/ 5106940 h 5580208"/>
              <a:gd name="connsiteX1266" fmla="*/ 1184658 w 9042400"/>
              <a:gd name="connsiteY1266" fmla="*/ 5106940 h 5580208"/>
              <a:gd name="connsiteX1267" fmla="*/ 1214254 w 9042400"/>
              <a:gd name="connsiteY1267" fmla="*/ 5136536 h 5580208"/>
              <a:gd name="connsiteX1268" fmla="*/ 1184658 w 9042400"/>
              <a:gd name="connsiteY1268" fmla="*/ 5166132 h 5580208"/>
              <a:gd name="connsiteX1269" fmla="*/ 1155063 w 9042400"/>
              <a:gd name="connsiteY1269" fmla="*/ 5136536 h 5580208"/>
              <a:gd name="connsiteX1270" fmla="*/ 1184658 w 9042400"/>
              <a:gd name="connsiteY1270" fmla="*/ 5106940 h 5580208"/>
              <a:gd name="connsiteX1271" fmla="*/ 1056321 w 9042400"/>
              <a:gd name="connsiteY1271" fmla="*/ 5106940 h 5580208"/>
              <a:gd name="connsiteX1272" fmla="*/ 1085917 w 9042400"/>
              <a:gd name="connsiteY1272" fmla="*/ 5136536 h 5580208"/>
              <a:gd name="connsiteX1273" fmla="*/ 1056321 w 9042400"/>
              <a:gd name="connsiteY1273" fmla="*/ 5166132 h 5580208"/>
              <a:gd name="connsiteX1274" fmla="*/ 1026726 w 9042400"/>
              <a:gd name="connsiteY1274" fmla="*/ 5136536 h 5580208"/>
              <a:gd name="connsiteX1275" fmla="*/ 1056321 w 9042400"/>
              <a:gd name="connsiteY1275" fmla="*/ 5106940 h 5580208"/>
              <a:gd name="connsiteX1276" fmla="*/ 927983 w 9042400"/>
              <a:gd name="connsiteY1276" fmla="*/ 5106940 h 5580208"/>
              <a:gd name="connsiteX1277" fmla="*/ 957579 w 9042400"/>
              <a:gd name="connsiteY1277" fmla="*/ 5136536 h 5580208"/>
              <a:gd name="connsiteX1278" fmla="*/ 927983 w 9042400"/>
              <a:gd name="connsiteY1278" fmla="*/ 5166132 h 5580208"/>
              <a:gd name="connsiteX1279" fmla="*/ 898387 w 9042400"/>
              <a:gd name="connsiteY1279" fmla="*/ 5136536 h 5580208"/>
              <a:gd name="connsiteX1280" fmla="*/ 927983 w 9042400"/>
              <a:gd name="connsiteY1280" fmla="*/ 5106940 h 5580208"/>
              <a:gd name="connsiteX1281" fmla="*/ 799646 w 9042400"/>
              <a:gd name="connsiteY1281" fmla="*/ 5106940 h 5580208"/>
              <a:gd name="connsiteX1282" fmla="*/ 829242 w 9042400"/>
              <a:gd name="connsiteY1282" fmla="*/ 5136536 h 5580208"/>
              <a:gd name="connsiteX1283" fmla="*/ 799646 w 9042400"/>
              <a:gd name="connsiteY1283" fmla="*/ 5166132 h 5580208"/>
              <a:gd name="connsiteX1284" fmla="*/ 770050 w 9042400"/>
              <a:gd name="connsiteY1284" fmla="*/ 5136536 h 5580208"/>
              <a:gd name="connsiteX1285" fmla="*/ 799646 w 9042400"/>
              <a:gd name="connsiteY1285" fmla="*/ 5106940 h 5580208"/>
              <a:gd name="connsiteX1286" fmla="*/ 671309 w 9042400"/>
              <a:gd name="connsiteY1286" fmla="*/ 5106940 h 5580208"/>
              <a:gd name="connsiteX1287" fmla="*/ 700903 w 9042400"/>
              <a:gd name="connsiteY1287" fmla="*/ 5136536 h 5580208"/>
              <a:gd name="connsiteX1288" fmla="*/ 671309 w 9042400"/>
              <a:gd name="connsiteY1288" fmla="*/ 5166132 h 5580208"/>
              <a:gd name="connsiteX1289" fmla="*/ 641713 w 9042400"/>
              <a:gd name="connsiteY1289" fmla="*/ 5136536 h 5580208"/>
              <a:gd name="connsiteX1290" fmla="*/ 671309 w 9042400"/>
              <a:gd name="connsiteY1290" fmla="*/ 5106940 h 5580208"/>
              <a:gd name="connsiteX1291" fmla="*/ 542971 w 9042400"/>
              <a:gd name="connsiteY1291" fmla="*/ 5106940 h 5580208"/>
              <a:gd name="connsiteX1292" fmla="*/ 572566 w 9042400"/>
              <a:gd name="connsiteY1292" fmla="*/ 5136536 h 5580208"/>
              <a:gd name="connsiteX1293" fmla="*/ 542971 w 9042400"/>
              <a:gd name="connsiteY1293" fmla="*/ 5166132 h 5580208"/>
              <a:gd name="connsiteX1294" fmla="*/ 513376 w 9042400"/>
              <a:gd name="connsiteY1294" fmla="*/ 5136536 h 5580208"/>
              <a:gd name="connsiteX1295" fmla="*/ 542971 w 9042400"/>
              <a:gd name="connsiteY1295" fmla="*/ 5106940 h 5580208"/>
              <a:gd name="connsiteX1296" fmla="*/ 414633 w 9042400"/>
              <a:gd name="connsiteY1296" fmla="*/ 5106940 h 5580208"/>
              <a:gd name="connsiteX1297" fmla="*/ 444229 w 9042400"/>
              <a:gd name="connsiteY1297" fmla="*/ 5136536 h 5580208"/>
              <a:gd name="connsiteX1298" fmla="*/ 414633 w 9042400"/>
              <a:gd name="connsiteY1298" fmla="*/ 5166132 h 5580208"/>
              <a:gd name="connsiteX1299" fmla="*/ 385038 w 9042400"/>
              <a:gd name="connsiteY1299" fmla="*/ 5136536 h 5580208"/>
              <a:gd name="connsiteX1300" fmla="*/ 414633 w 9042400"/>
              <a:gd name="connsiteY1300" fmla="*/ 5106940 h 5580208"/>
              <a:gd name="connsiteX1301" fmla="*/ 286296 w 9042400"/>
              <a:gd name="connsiteY1301" fmla="*/ 5106940 h 5580208"/>
              <a:gd name="connsiteX1302" fmla="*/ 315892 w 9042400"/>
              <a:gd name="connsiteY1302" fmla="*/ 5136536 h 5580208"/>
              <a:gd name="connsiteX1303" fmla="*/ 286296 w 9042400"/>
              <a:gd name="connsiteY1303" fmla="*/ 5166132 h 5580208"/>
              <a:gd name="connsiteX1304" fmla="*/ 256701 w 9042400"/>
              <a:gd name="connsiteY1304" fmla="*/ 5136536 h 5580208"/>
              <a:gd name="connsiteX1305" fmla="*/ 286296 w 9042400"/>
              <a:gd name="connsiteY1305" fmla="*/ 5106940 h 5580208"/>
              <a:gd name="connsiteX1306" fmla="*/ 157959 w 9042400"/>
              <a:gd name="connsiteY1306" fmla="*/ 5106940 h 5580208"/>
              <a:gd name="connsiteX1307" fmla="*/ 187554 w 9042400"/>
              <a:gd name="connsiteY1307" fmla="*/ 5136536 h 5580208"/>
              <a:gd name="connsiteX1308" fmla="*/ 157959 w 9042400"/>
              <a:gd name="connsiteY1308" fmla="*/ 5166132 h 5580208"/>
              <a:gd name="connsiteX1309" fmla="*/ 128363 w 9042400"/>
              <a:gd name="connsiteY1309" fmla="*/ 5136536 h 5580208"/>
              <a:gd name="connsiteX1310" fmla="*/ 157959 w 9042400"/>
              <a:gd name="connsiteY1310" fmla="*/ 5106940 h 5580208"/>
              <a:gd name="connsiteX1311" fmla="*/ 29596 w 9042400"/>
              <a:gd name="connsiteY1311" fmla="*/ 5106940 h 5580208"/>
              <a:gd name="connsiteX1312" fmla="*/ 59191 w 9042400"/>
              <a:gd name="connsiteY1312" fmla="*/ 5136536 h 5580208"/>
              <a:gd name="connsiteX1313" fmla="*/ 29596 w 9042400"/>
              <a:gd name="connsiteY1313" fmla="*/ 5166132 h 5580208"/>
              <a:gd name="connsiteX1314" fmla="*/ 0 w 9042400"/>
              <a:gd name="connsiteY1314" fmla="*/ 5136536 h 5580208"/>
              <a:gd name="connsiteX1315" fmla="*/ 29596 w 9042400"/>
              <a:gd name="connsiteY1315" fmla="*/ 5106940 h 5580208"/>
              <a:gd name="connsiteX1316" fmla="*/ 4417325 w 9042400"/>
              <a:gd name="connsiteY1316" fmla="*/ 5011467 h 5580208"/>
              <a:gd name="connsiteX1317" fmla="*/ 4414023 w 9042400"/>
              <a:gd name="connsiteY1317" fmla="*/ 5019438 h 5580208"/>
              <a:gd name="connsiteX1318" fmla="*/ 4393096 w 9042400"/>
              <a:gd name="connsiteY1318" fmla="*/ 5028106 h 5580208"/>
              <a:gd name="connsiteX1319" fmla="*/ 4391217 w 9042400"/>
              <a:gd name="connsiteY1319" fmla="*/ 5027328 h 5580208"/>
              <a:gd name="connsiteX1320" fmla="*/ 9012805 w 9042400"/>
              <a:gd name="connsiteY1320" fmla="*/ 4968915 h 5580208"/>
              <a:gd name="connsiteX1321" fmla="*/ 9042399 w 9042400"/>
              <a:gd name="connsiteY1321" fmla="*/ 4998510 h 5580208"/>
              <a:gd name="connsiteX1322" fmla="*/ 9012805 w 9042400"/>
              <a:gd name="connsiteY1322" fmla="*/ 5028106 h 5580208"/>
              <a:gd name="connsiteX1323" fmla="*/ 8983211 w 9042400"/>
              <a:gd name="connsiteY1323" fmla="*/ 4998510 h 5580208"/>
              <a:gd name="connsiteX1324" fmla="*/ 9012805 w 9042400"/>
              <a:gd name="connsiteY1324" fmla="*/ 4968915 h 5580208"/>
              <a:gd name="connsiteX1325" fmla="*/ 8884480 w 9042400"/>
              <a:gd name="connsiteY1325" fmla="*/ 4968915 h 5580208"/>
              <a:gd name="connsiteX1326" fmla="*/ 8914074 w 9042400"/>
              <a:gd name="connsiteY1326" fmla="*/ 4998510 h 5580208"/>
              <a:gd name="connsiteX1327" fmla="*/ 8884480 w 9042400"/>
              <a:gd name="connsiteY1327" fmla="*/ 5028106 h 5580208"/>
              <a:gd name="connsiteX1328" fmla="*/ 8854886 w 9042400"/>
              <a:gd name="connsiteY1328" fmla="*/ 4998510 h 5580208"/>
              <a:gd name="connsiteX1329" fmla="*/ 8884480 w 9042400"/>
              <a:gd name="connsiteY1329" fmla="*/ 4968915 h 5580208"/>
              <a:gd name="connsiteX1330" fmla="*/ 8756155 w 9042400"/>
              <a:gd name="connsiteY1330" fmla="*/ 4968915 h 5580208"/>
              <a:gd name="connsiteX1331" fmla="*/ 8785749 w 9042400"/>
              <a:gd name="connsiteY1331" fmla="*/ 4998510 h 5580208"/>
              <a:gd name="connsiteX1332" fmla="*/ 8756155 w 9042400"/>
              <a:gd name="connsiteY1332" fmla="*/ 5028106 h 5580208"/>
              <a:gd name="connsiteX1333" fmla="*/ 8726560 w 9042400"/>
              <a:gd name="connsiteY1333" fmla="*/ 4998510 h 5580208"/>
              <a:gd name="connsiteX1334" fmla="*/ 8756155 w 9042400"/>
              <a:gd name="connsiteY1334" fmla="*/ 4968915 h 5580208"/>
              <a:gd name="connsiteX1335" fmla="*/ 8627829 w 9042400"/>
              <a:gd name="connsiteY1335" fmla="*/ 4968915 h 5580208"/>
              <a:gd name="connsiteX1336" fmla="*/ 8657424 w 9042400"/>
              <a:gd name="connsiteY1336" fmla="*/ 4998510 h 5580208"/>
              <a:gd name="connsiteX1337" fmla="*/ 8627829 w 9042400"/>
              <a:gd name="connsiteY1337" fmla="*/ 5028106 h 5580208"/>
              <a:gd name="connsiteX1338" fmla="*/ 8598235 w 9042400"/>
              <a:gd name="connsiteY1338" fmla="*/ 4998510 h 5580208"/>
              <a:gd name="connsiteX1339" fmla="*/ 8627829 w 9042400"/>
              <a:gd name="connsiteY1339" fmla="*/ 4968915 h 5580208"/>
              <a:gd name="connsiteX1340" fmla="*/ 8499504 w 9042400"/>
              <a:gd name="connsiteY1340" fmla="*/ 4968915 h 5580208"/>
              <a:gd name="connsiteX1341" fmla="*/ 8529098 w 9042400"/>
              <a:gd name="connsiteY1341" fmla="*/ 4998510 h 5580208"/>
              <a:gd name="connsiteX1342" fmla="*/ 8499504 w 9042400"/>
              <a:gd name="connsiteY1342" fmla="*/ 5028106 h 5580208"/>
              <a:gd name="connsiteX1343" fmla="*/ 8469909 w 9042400"/>
              <a:gd name="connsiteY1343" fmla="*/ 4998510 h 5580208"/>
              <a:gd name="connsiteX1344" fmla="*/ 8499504 w 9042400"/>
              <a:gd name="connsiteY1344" fmla="*/ 4968915 h 5580208"/>
              <a:gd name="connsiteX1345" fmla="*/ 8371178 w 9042400"/>
              <a:gd name="connsiteY1345" fmla="*/ 4968915 h 5580208"/>
              <a:gd name="connsiteX1346" fmla="*/ 8400771 w 9042400"/>
              <a:gd name="connsiteY1346" fmla="*/ 4998510 h 5580208"/>
              <a:gd name="connsiteX1347" fmla="*/ 8371178 w 9042400"/>
              <a:gd name="connsiteY1347" fmla="*/ 5028106 h 5580208"/>
              <a:gd name="connsiteX1348" fmla="*/ 8341583 w 9042400"/>
              <a:gd name="connsiteY1348" fmla="*/ 4998510 h 5580208"/>
              <a:gd name="connsiteX1349" fmla="*/ 8371178 w 9042400"/>
              <a:gd name="connsiteY1349" fmla="*/ 4968915 h 5580208"/>
              <a:gd name="connsiteX1350" fmla="*/ 8242863 w 9042400"/>
              <a:gd name="connsiteY1350" fmla="*/ 4968915 h 5580208"/>
              <a:gd name="connsiteX1351" fmla="*/ 8272457 w 9042400"/>
              <a:gd name="connsiteY1351" fmla="*/ 4998510 h 5580208"/>
              <a:gd name="connsiteX1352" fmla="*/ 8242863 w 9042400"/>
              <a:gd name="connsiteY1352" fmla="*/ 5028106 h 5580208"/>
              <a:gd name="connsiteX1353" fmla="*/ 8213269 w 9042400"/>
              <a:gd name="connsiteY1353" fmla="*/ 4998510 h 5580208"/>
              <a:gd name="connsiteX1354" fmla="*/ 8242863 w 9042400"/>
              <a:gd name="connsiteY1354" fmla="*/ 4968915 h 5580208"/>
              <a:gd name="connsiteX1355" fmla="*/ 8114520 w 9042400"/>
              <a:gd name="connsiteY1355" fmla="*/ 4968915 h 5580208"/>
              <a:gd name="connsiteX1356" fmla="*/ 8144114 w 9042400"/>
              <a:gd name="connsiteY1356" fmla="*/ 4998510 h 5580208"/>
              <a:gd name="connsiteX1357" fmla="*/ 8114520 w 9042400"/>
              <a:gd name="connsiteY1357" fmla="*/ 5028106 h 5580208"/>
              <a:gd name="connsiteX1358" fmla="*/ 8084926 w 9042400"/>
              <a:gd name="connsiteY1358" fmla="*/ 4998510 h 5580208"/>
              <a:gd name="connsiteX1359" fmla="*/ 8114520 w 9042400"/>
              <a:gd name="connsiteY1359" fmla="*/ 4968915 h 5580208"/>
              <a:gd name="connsiteX1360" fmla="*/ 7986203 w 9042400"/>
              <a:gd name="connsiteY1360" fmla="*/ 4968915 h 5580208"/>
              <a:gd name="connsiteX1361" fmla="*/ 8015798 w 9042400"/>
              <a:gd name="connsiteY1361" fmla="*/ 4998510 h 5580208"/>
              <a:gd name="connsiteX1362" fmla="*/ 7986203 w 9042400"/>
              <a:gd name="connsiteY1362" fmla="*/ 5028106 h 5580208"/>
              <a:gd name="connsiteX1363" fmla="*/ 7956599 w 9042400"/>
              <a:gd name="connsiteY1363" fmla="*/ 4998510 h 5580208"/>
              <a:gd name="connsiteX1364" fmla="*/ 7986203 w 9042400"/>
              <a:gd name="connsiteY1364" fmla="*/ 4968915 h 5580208"/>
              <a:gd name="connsiteX1365" fmla="*/ 7857861 w 9042400"/>
              <a:gd name="connsiteY1365" fmla="*/ 4968915 h 5580208"/>
              <a:gd name="connsiteX1366" fmla="*/ 7887450 w 9042400"/>
              <a:gd name="connsiteY1366" fmla="*/ 4998510 h 5580208"/>
              <a:gd name="connsiteX1367" fmla="*/ 7857861 w 9042400"/>
              <a:gd name="connsiteY1367" fmla="*/ 5028106 h 5580208"/>
              <a:gd name="connsiteX1368" fmla="*/ 7828245 w 9042400"/>
              <a:gd name="connsiteY1368" fmla="*/ 4998510 h 5580208"/>
              <a:gd name="connsiteX1369" fmla="*/ 7857861 w 9042400"/>
              <a:gd name="connsiteY1369" fmla="*/ 4968915 h 5580208"/>
              <a:gd name="connsiteX1370" fmla="*/ 7729525 w 9042400"/>
              <a:gd name="connsiteY1370" fmla="*/ 4968915 h 5580208"/>
              <a:gd name="connsiteX1371" fmla="*/ 7759134 w 9042400"/>
              <a:gd name="connsiteY1371" fmla="*/ 4998510 h 5580208"/>
              <a:gd name="connsiteX1372" fmla="*/ 7729525 w 9042400"/>
              <a:gd name="connsiteY1372" fmla="*/ 5028106 h 5580208"/>
              <a:gd name="connsiteX1373" fmla="*/ 7699931 w 9042400"/>
              <a:gd name="connsiteY1373" fmla="*/ 4998510 h 5580208"/>
              <a:gd name="connsiteX1374" fmla="*/ 7729525 w 9042400"/>
              <a:gd name="connsiteY1374" fmla="*/ 4968915 h 5580208"/>
              <a:gd name="connsiteX1375" fmla="*/ 7601183 w 9042400"/>
              <a:gd name="connsiteY1375" fmla="*/ 4968915 h 5580208"/>
              <a:gd name="connsiteX1376" fmla="*/ 7630781 w 9042400"/>
              <a:gd name="connsiteY1376" fmla="*/ 4998510 h 5580208"/>
              <a:gd name="connsiteX1377" fmla="*/ 7601183 w 9042400"/>
              <a:gd name="connsiteY1377" fmla="*/ 5028106 h 5580208"/>
              <a:gd name="connsiteX1378" fmla="*/ 7571592 w 9042400"/>
              <a:gd name="connsiteY1378" fmla="*/ 4998510 h 5580208"/>
              <a:gd name="connsiteX1379" fmla="*/ 7601183 w 9042400"/>
              <a:gd name="connsiteY1379" fmla="*/ 4968915 h 5580208"/>
              <a:gd name="connsiteX1380" fmla="*/ 7472856 w 9042400"/>
              <a:gd name="connsiteY1380" fmla="*/ 4968915 h 5580208"/>
              <a:gd name="connsiteX1381" fmla="*/ 7502448 w 9042400"/>
              <a:gd name="connsiteY1381" fmla="*/ 4998510 h 5580208"/>
              <a:gd name="connsiteX1382" fmla="*/ 7472856 w 9042400"/>
              <a:gd name="connsiteY1382" fmla="*/ 5028106 h 5580208"/>
              <a:gd name="connsiteX1383" fmla="*/ 7443264 w 9042400"/>
              <a:gd name="connsiteY1383" fmla="*/ 4998510 h 5580208"/>
              <a:gd name="connsiteX1384" fmla="*/ 7472856 w 9042400"/>
              <a:gd name="connsiteY1384" fmla="*/ 4968915 h 5580208"/>
              <a:gd name="connsiteX1385" fmla="*/ 7344616 w 9042400"/>
              <a:gd name="connsiteY1385" fmla="*/ 4968915 h 5580208"/>
              <a:gd name="connsiteX1386" fmla="*/ 7374131 w 9042400"/>
              <a:gd name="connsiteY1386" fmla="*/ 4998510 h 5580208"/>
              <a:gd name="connsiteX1387" fmla="*/ 7344616 w 9042400"/>
              <a:gd name="connsiteY1387" fmla="*/ 5028106 h 5580208"/>
              <a:gd name="connsiteX1388" fmla="*/ 7315025 w 9042400"/>
              <a:gd name="connsiteY1388" fmla="*/ 4998510 h 5580208"/>
              <a:gd name="connsiteX1389" fmla="*/ 7344616 w 9042400"/>
              <a:gd name="connsiteY1389" fmla="*/ 4968915 h 5580208"/>
              <a:gd name="connsiteX1390" fmla="*/ 7216277 w 9042400"/>
              <a:gd name="connsiteY1390" fmla="*/ 4968915 h 5580208"/>
              <a:gd name="connsiteX1391" fmla="*/ 7245876 w 9042400"/>
              <a:gd name="connsiteY1391" fmla="*/ 4998510 h 5580208"/>
              <a:gd name="connsiteX1392" fmla="*/ 7216277 w 9042400"/>
              <a:gd name="connsiteY1392" fmla="*/ 5028106 h 5580208"/>
              <a:gd name="connsiteX1393" fmla="*/ 7186677 w 9042400"/>
              <a:gd name="connsiteY1393" fmla="*/ 4998510 h 5580208"/>
              <a:gd name="connsiteX1394" fmla="*/ 7216277 w 9042400"/>
              <a:gd name="connsiteY1394" fmla="*/ 4968915 h 5580208"/>
              <a:gd name="connsiteX1395" fmla="*/ 7087928 w 9042400"/>
              <a:gd name="connsiteY1395" fmla="*/ 4968915 h 5580208"/>
              <a:gd name="connsiteX1396" fmla="*/ 7117527 w 9042400"/>
              <a:gd name="connsiteY1396" fmla="*/ 4998510 h 5580208"/>
              <a:gd name="connsiteX1397" fmla="*/ 7087928 w 9042400"/>
              <a:gd name="connsiteY1397" fmla="*/ 5028106 h 5580208"/>
              <a:gd name="connsiteX1398" fmla="*/ 7058329 w 9042400"/>
              <a:gd name="connsiteY1398" fmla="*/ 4998510 h 5580208"/>
              <a:gd name="connsiteX1399" fmla="*/ 7087928 w 9042400"/>
              <a:gd name="connsiteY1399" fmla="*/ 4968915 h 5580208"/>
              <a:gd name="connsiteX1400" fmla="*/ 6959579 w 9042400"/>
              <a:gd name="connsiteY1400" fmla="*/ 4968915 h 5580208"/>
              <a:gd name="connsiteX1401" fmla="*/ 6989178 w 9042400"/>
              <a:gd name="connsiteY1401" fmla="*/ 4998510 h 5580208"/>
              <a:gd name="connsiteX1402" fmla="*/ 6959579 w 9042400"/>
              <a:gd name="connsiteY1402" fmla="*/ 5028106 h 5580208"/>
              <a:gd name="connsiteX1403" fmla="*/ 6929979 w 9042400"/>
              <a:gd name="connsiteY1403" fmla="*/ 4998510 h 5580208"/>
              <a:gd name="connsiteX1404" fmla="*/ 6959579 w 9042400"/>
              <a:gd name="connsiteY1404" fmla="*/ 4968915 h 5580208"/>
              <a:gd name="connsiteX1405" fmla="*/ 6831231 w 9042400"/>
              <a:gd name="connsiteY1405" fmla="*/ 4968915 h 5580208"/>
              <a:gd name="connsiteX1406" fmla="*/ 6860830 w 9042400"/>
              <a:gd name="connsiteY1406" fmla="*/ 4998510 h 5580208"/>
              <a:gd name="connsiteX1407" fmla="*/ 6831231 w 9042400"/>
              <a:gd name="connsiteY1407" fmla="*/ 5028106 h 5580208"/>
              <a:gd name="connsiteX1408" fmla="*/ 6801631 w 9042400"/>
              <a:gd name="connsiteY1408" fmla="*/ 4998510 h 5580208"/>
              <a:gd name="connsiteX1409" fmla="*/ 6831231 w 9042400"/>
              <a:gd name="connsiteY1409" fmla="*/ 4968915 h 5580208"/>
              <a:gd name="connsiteX1410" fmla="*/ 6702883 w 9042400"/>
              <a:gd name="connsiteY1410" fmla="*/ 4968915 h 5580208"/>
              <a:gd name="connsiteX1411" fmla="*/ 6732482 w 9042400"/>
              <a:gd name="connsiteY1411" fmla="*/ 4998510 h 5580208"/>
              <a:gd name="connsiteX1412" fmla="*/ 6702883 w 9042400"/>
              <a:gd name="connsiteY1412" fmla="*/ 5028106 h 5580208"/>
              <a:gd name="connsiteX1413" fmla="*/ 6673284 w 9042400"/>
              <a:gd name="connsiteY1413" fmla="*/ 4998510 h 5580208"/>
              <a:gd name="connsiteX1414" fmla="*/ 6702883 w 9042400"/>
              <a:gd name="connsiteY1414" fmla="*/ 4968915 h 5580208"/>
              <a:gd name="connsiteX1415" fmla="*/ 6574535 w 9042400"/>
              <a:gd name="connsiteY1415" fmla="*/ 4968915 h 5580208"/>
              <a:gd name="connsiteX1416" fmla="*/ 6604135 w 9042400"/>
              <a:gd name="connsiteY1416" fmla="*/ 4998510 h 5580208"/>
              <a:gd name="connsiteX1417" fmla="*/ 6574535 w 9042400"/>
              <a:gd name="connsiteY1417" fmla="*/ 5028106 h 5580208"/>
              <a:gd name="connsiteX1418" fmla="*/ 6544937 w 9042400"/>
              <a:gd name="connsiteY1418" fmla="*/ 4998510 h 5580208"/>
              <a:gd name="connsiteX1419" fmla="*/ 6574535 w 9042400"/>
              <a:gd name="connsiteY1419" fmla="*/ 4968915 h 5580208"/>
              <a:gd name="connsiteX1420" fmla="*/ 6446188 w 9042400"/>
              <a:gd name="connsiteY1420" fmla="*/ 4968915 h 5580208"/>
              <a:gd name="connsiteX1421" fmla="*/ 6475788 w 9042400"/>
              <a:gd name="connsiteY1421" fmla="*/ 4998510 h 5580208"/>
              <a:gd name="connsiteX1422" fmla="*/ 6446188 w 9042400"/>
              <a:gd name="connsiteY1422" fmla="*/ 5028106 h 5580208"/>
              <a:gd name="connsiteX1423" fmla="*/ 6416589 w 9042400"/>
              <a:gd name="connsiteY1423" fmla="*/ 4998510 h 5580208"/>
              <a:gd name="connsiteX1424" fmla="*/ 6446188 w 9042400"/>
              <a:gd name="connsiteY1424" fmla="*/ 4968915 h 5580208"/>
              <a:gd name="connsiteX1425" fmla="*/ 6317843 w 9042400"/>
              <a:gd name="connsiteY1425" fmla="*/ 4968915 h 5580208"/>
              <a:gd name="connsiteX1426" fmla="*/ 6347441 w 9042400"/>
              <a:gd name="connsiteY1426" fmla="*/ 4998510 h 5580208"/>
              <a:gd name="connsiteX1427" fmla="*/ 6317843 w 9042400"/>
              <a:gd name="connsiteY1427" fmla="*/ 5028106 h 5580208"/>
              <a:gd name="connsiteX1428" fmla="*/ 6288244 w 9042400"/>
              <a:gd name="connsiteY1428" fmla="*/ 4998510 h 5580208"/>
              <a:gd name="connsiteX1429" fmla="*/ 6317843 w 9042400"/>
              <a:gd name="connsiteY1429" fmla="*/ 4968915 h 5580208"/>
              <a:gd name="connsiteX1430" fmla="*/ 6189497 w 9042400"/>
              <a:gd name="connsiteY1430" fmla="*/ 4968915 h 5580208"/>
              <a:gd name="connsiteX1431" fmla="*/ 6219096 w 9042400"/>
              <a:gd name="connsiteY1431" fmla="*/ 4998510 h 5580208"/>
              <a:gd name="connsiteX1432" fmla="*/ 6189497 w 9042400"/>
              <a:gd name="connsiteY1432" fmla="*/ 5028106 h 5580208"/>
              <a:gd name="connsiteX1433" fmla="*/ 6159899 w 9042400"/>
              <a:gd name="connsiteY1433" fmla="*/ 4998510 h 5580208"/>
              <a:gd name="connsiteX1434" fmla="*/ 6189497 w 9042400"/>
              <a:gd name="connsiteY1434" fmla="*/ 4968915 h 5580208"/>
              <a:gd name="connsiteX1435" fmla="*/ 6061152 w 9042400"/>
              <a:gd name="connsiteY1435" fmla="*/ 4968915 h 5580208"/>
              <a:gd name="connsiteX1436" fmla="*/ 6090752 w 9042400"/>
              <a:gd name="connsiteY1436" fmla="*/ 4998510 h 5580208"/>
              <a:gd name="connsiteX1437" fmla="*/ 6061152 w 9042400"/>
              <a:gd name="connsiteY1437" fmla="*/ 5028106 h 5580208"/>
              <a:gd name="connsiteX1438" fmla="*/ 6031553 w 9042400"/>
              <a:gd name="connsiteY1438" fmla="*/ 4998510 h 5580208"/>
              <a:gd name="connsiteX1439" fmla="*/ 6061152 w 9042400"/>
              <a:gd name="connsiteY1439" fmla="*/ 4968915 h 5580208"/>
              <a:gd name="connsiteX1440" fmla="*/ 5932809 w 9042400"/>
              <a:gd name="connsiteY1440" fmla="*/ 4968915 h 5580208"/>
              <a:gd name="connsiteX1441" fmla="*/ 5962408 w 9042400"/>
              <a:gd name="connsiteY1441" fmla="*/ 4998510 h 5580208"/>
              <a:gd name="connsiteX1442" fmla="*/ 5932809 w 9042400"/>
              <a:gd name="connsiteY1442" fmla="*/ 5028106 h 5580208"/>
              <a:gd name="connsiteX1443" fmla="*/ 5903209 w 9042400"/>
              <a:gd name="connsiteY1443" fmla="*/ 4998510 h 5580208"/>
              <a:gd name="connsiteX1444" fmla="*/ 5932809 w 9042400"/>
              <a:gd name="connsiteY1444" fmla="*/ 4968915 h 5580208"/>
              <a:gd name="connsiteX1445" fmla="*/ 5804511 w 9042400"/>
              <a:gd name="connsiteY1445" fmla="*/ 4968915 h 5580208"/>
              <a:gd name="connsiteX1446" fmla="*/ 5834109 w 9042400"/>
              <a:gd name="connsiteY1446" fmla="*/ 4998510 h 5580208"/>
              <a:gd name="connsiteX1447" fmla="*/ 5804511 w 9042400"/>
              <a:gd name="connsiteY1447" fmla="*/ 5028106 h 5580208"/>
              <a:gd name="connsiteX1448" fmla="*/ 5774912 w 9042400"/>
              <a:gd name="connsiteY1448" fmla="*/ 4998510 h 5580208"/>
              <a:gd name="connsiteX1449" fmla="*/ 5804511 w 9042400"/>
              <a:gd name="connsiteY1449" fmla="*/ 4968915 h 5580208"/>
              <a:gd name="connsiteX1450" fmla="*/ 5676114 w 9042400"/>
              <a:gd name="connsiteY1450" fmla="*/ 4968915 h 5580208"/>
              <a:gd name="connsiteX1451" fmla="*/ 5705712 w 9042400"/>
              <a:gd name="connsiteY1451" fmla="*/ 4998510 h 5580208"/>
              <a:gd name="connsiteX1452" fmla="*/ 5676114 w 9042400"/>
              <a:gd name="connsiteY1452" fmla="*/ 5028106 h 5580208"/>
              <a:gd name="connsiteX1453" fmla="*/ 5646516 w 9042400"/>
              <a:gd name="connsiteY1453" fmla="*/ 4998510 h 5580208"/>
              <a:gd name="connsiteX1454" fmla="*/ 5676114 w 9042400"/>
              <a:gd name="connsiteY1454" fmla="*/ 4968915 h 5580208"/>
              <a:gd name="connsiteX1455" fmla="*/ 5548133 w 9042400"/>
              <a:gd name="connsiteY1455" fmla="*/ 4968915 h 5580208"/>
              <a:gd name="connsiteX1456" fmla="*/ 5577728 w 9042400"/>
              <a:gd name="connsiteY1456" fmla="*/ 4998510 h 5580208"/>
              <a:gd name="connsiteX1457" fmla="*/ 5548133 w 9042400"/>
              <a:gd name="connsiteY1457" fmla="*/ 5028106 h 5580208"/>
              <a:gd name="connsiteX1458" fmla="*/ 5518537 w 9042400"/>
              <a:gd name="connsiteY1458" fmla="*/ 4998510 h 5580208"/>
              <a:gd name="connsiteX1459" fmla="*/ 5548133 w 9042400"/>
              <a:gd name="connsiteY1459" fmla="*/ 4968915 h 5580208"/>
              <a:gd name="connsiteX1460" fmla="*/ 5419795 w 9042400"/>
              <a:gd name="connsiteY1460" fmla="*/ 4968915 h 5580208"/>
              <a:gd name="connsiteX1461" fmla="*/ 5449391 w 9042400"/>
              <a:gd name="connsiteY1461" fmla="*/ 4998510 h 5580208"/>
              <a:gd name="connsiteX1462" fmla="*/ 5419795 w 9042400"/>
              <a:gd name="connsiteY1462" fmla="*/ 5028106 h 5580208"/>
              <a:gd name="connsiteX1463" fmla="*/ 5390200 w 9042400"/>
              <a:gd name="connsiteY1463" fmla="*/ 4998510 h 5580208"/>
              <a:gd name="connsiteX1464" fmla="*/ 5419795 w 9042400"/>
              <a:gd name="connsiteY1464" fmla="*/ 4968915 h 5580208"/>
              <a:gd name="connsiteX1465" fmla="*/ 5291458 w 9042400"/>
              <a:gd name="connsiteY1465" fmla="*/ 4968915 h 5580208"/>
              <a:gd name="connsiteX1466" fmla="*/ 5321054 w 9042400"/>
              <a:gd name="connsiteY1466" fmla="*/ 4998510 h 5580208"/>
              <a:gd name="connsiteX1467" fmla="*/ 5291458 w 9042400"/>
              <a:gd name="connsiteY1467" fmla="*/ 5028106 h 5580208"/>
              <a:gd name="connsiteX1468" fmla="*/ 5261863 w 9042400"/>
              <a:gd name="connsiteY1468" fmla="*/ 4998510 h 5580208"/>
              <a:gd name="connsiteX1469" fmla="*/ 5291458 w 9042400"/>
              <a:gd name="connsiteY1469" fmla="*/ 4968915 h 5580208"/>
              <a:gd name="connsiteX1470" fmla="*/ 5163120 w 9042400"/>
              <a:gd name="connsiteY1470" fmla="*/ 4968915 h 5580208"/>
              <a:gd name="connsiteX1471" fmla="*/ 5192716 w 9042400"/>
              <a:gd name="connsiteY1471" fmla="*/ 4998510 h 5580208"/>
              <a:gd name="connsiteX1472" fmla="*/ 5163120 w 9042400"/>
              <a:gd name="connsiteY1472" fmla="*/ 5028106 h 5580208"/>
              <a:gd name="connsiteX1473" fmla="*/ 5133525 w 9042400"/>
              <a:gd name="connsiteY1473" fmla="*/ 4998510 h 5580208"/>
              <a:gd name="connsiteX1474" fmla="*/ 5163120 w 9042400"/>
              <a:gd name="connsiteY1474" fmla="*/ 4968915 h 5580208"/>
              <a:gd name="connsiteX1475" fmla="*/ 5034783 w 9042400"/>
              <a:gd name="connsiteY1475" fmla="*/ 4968915 h 5580208"/>
              <a:gd name="connsiteX1476" fmla="*/ 5064379 w 9042400"/>
              <a:gd name="connsiteY1476" fmla="*/ 4998510 h 5580208"/>
              <a:gd name="connsiteX1477" fmla="*/ 5034783 w 9042400"/>
              <a:gd name="connsiteY1477" fmla="*/ 5028106 h 5580208"/>
              <a:gd name="connsiteX1478" fmla="*/ 5005187 w 9042400"/>
              <a:gd name="connsiteY1478" fmla="*/ 4998510 h 5580208"/>
              <a:gd name="connsiteX1479" fmla="*/ 5034783 w 9042400"/>
              <a:gd name="connsiteY1479" fmla="*/ 4968915 h 5580208"/>
              <a:gd name="connsiteX1480" fmla="*/ 4906446 w 9042400"/>
              <a:gd name="connsiteY1480" fmla="*/ 4968915 h 5580208"/>
              <a:gd name="connsiteX1481" fmla="*/ 4936041 w 9042400"/>
              <a:gd name="connsiteY1481" fmla="*/ 4998510 h 5580208"/>
              <a:gd name="connsiteX1482" fmla="*/ 4906446 w 9042400"/>
              <a:gd name="connsiteY1482" fmla="*/ 5028106 h 5580208"/>
              <a:gd name="connsiteX1483" fmla="*/ 4876850 w 9042400"/>
              <a:gd name="connsiteY1483" fmla="*/ 4998510 h 5580208"/>
              <a:gd name="connsiteX1484" fmla="*/ 4906446 w 9042400"/>
              <a:gd name="connsiteY1484" fmla="*/ 4968915 h 5580208"/>
              <a:gd name="connsiteX1485" fmla="*/ 4778108 w 9042400"/>
              <a:gd name="connsiteY1485" fmla="*/ 4968915 h 5580208"/>
              <a:gd name="connsiteX1486" fmla="*/ 4807704 w 9042400"/>
              <a:gd name="connsiteY1486" fmla="*/ 4998510 h 5580208"/>
              <a:gd name="connsiteX1487" fmla="*/ 4778108 w 9042400"/>
              <a:gd name="connsiteY1487" fmla="*/ 5028106 h 5580208"/>
              <a:gd name="connsiteX1488" fmla="*/ 4748513 w 9042400"/>
              <a:gd name="connsiteY1488" fmla="*/ 4998510 h 5580208"/>
              <a:gd name="connsiteX1489" fmla="*/ 4778108 w 9042400"/>
              <a:gd name="connsiteY1489" fmla="*/ 4968915 h 5580208"/>
              <a:gd name="connsiteX1490" fmla="*/ 4649770 w 9042400"/>
              <a:gd name="connsiteY1490" fmla="*/ 4968915 h 5580208"/>
              <a:gd name="connsiteX1491" fmla="*/ 4679366 w 9042400"/>
              <a:gd name="connsiteY1491" fmla="*/ 4998510 h 5580208"/>
              <a:gd name="connsiteX1492" fmla="*/ 4649770 w 9042400"/>
              <a:gd name="connsiteY1492" fmla="*/ 5028106 h 5580208"/>
              <a:gd name="connsiteX1493" fmla="*/ 4620175 w 9042400"/>
              <a:gd name="connsiteY1493" fmla="*/ 4998510 h 5580208"/>
              <a:gd name="connsiteX1494" fmla="*/ 4649770 w 9042400"/>
              <a:gd name="connsiteY1494" fmla="*/ 4968915 h 5580208"/>
              <a:gd name="connsiteX1495" fmla="*/ 4521433 w 9042400"/>
              <a:gd name="connsiteY1495" fmla="*/ 4968915 h 5580208"/>
              <a:gd name="connsiteX1496" fmla="*/ 4551029 w 9042400"/>
              <a:gd name="connsiteY1496" fmla="*/ 4998510 h 5580208"/>
              <a:gd name="connsiteX1497" fmla="*/ 4521433 w 9042400"/>
              <a:gd name="connsiteY1497" fmla="*/ 5028106 h 5580208"/>
              <a:gd name="connsiteX1498" fmla="*/ 4491837 w 9042400"/>
              <a:gd name="connsiteY1498" fmla="*/ 4998510 h 5580208"/>
              <a:gd name="connsiteX1499" fmla="*/ 4521433 w 9042400"/>
              <a:gd name="connsiteY1499" fmla="*/ 4968915 h 5580208"/>
              <a:gd name="connsiteX1500" fmla="*/ 1826346 w 9042400"/>
              <a:gd name="connsiteY1500" fmla="*/ 4968915 h 5580208"/>
              <a:gd name="connsiteX1501" fmla="*/ 1855941 w 9042400"/>
              <a:gd name="connsiteY1501" fmla="*/ 4998510 h 5580208"/>
              <a:gd name="connsiteX1502" fmla="*/ 1826346 w 9042400"/>
              <a:gd name="connsiteY1502" fmla="*/ 5028106 h 5580208"/>
              <a:gd name="connsiteX1503" fmla="*/ 1796750 w 9042400"/>
              <a:gd name="connsiteY1503" fmla="*/ 4998510 h 5580208"/>
              <a:gd name="connsiteX1504" fmla="*/ 1826346 w 9042400"/>
              <a:gd name="connsiteY1504" fmla="*/ 4968915 h 5580208"/>
              <a:gd name="connsiteX1505" fmla="*/ 1698008 w 9042400"/>
              <a:gd name="connsiteY1505" fmla="*/ 4968915 h 5580208"/>
              <a:gd name="connsiteX1506" fmla="*/ 1727604 w 9042400"/>
              <a:gd name="connsiteY1506" fmla="*/ 4998510 h 5580208"/>
              <a:gd name="connsiteX1507" fmla="*/ 1698008 w 9042400"/>
              <a:gd name="connsiteY1507" fmla="*/ 5028106 h 5580208"/>
              <a:gd name="connsiteX1508" fmla="*/ 1668413 w 9042400"/>
              <a:gd name="connsiteY1508" fmla="*/ 4998510 h 5580208"/>
              <a:gd name="connsiteX1509" fmla="*/ 1698008 w 9042400"/>
              <a:gd name="connsiteY1509" fmla="*/ 4968915 h 5580208"/>
              <a:gd name="connsiteX1510" fmla="*/ 1569671 w 9042400"/>
              <a:gd name="connsiteY1510" fmla="*/ 4968915 h 5580208"/>
              <a:gd name="connsiteX1511" fmla="*/ 1599266 w 9042400"/>
              <a:gd name="connsiteY1511" fmla="*/ 4998510 h 5580208"/>
              <a:gd name="connsiteX1512" fmla="*/ 1569671 w 9042400"/>
              <a:gd name="connsiteY1512" fmla="*/ 5028106 h 5580208"/>
              <a:gd name="connsiteX1513" fmla="*/ 1540075 w 9042400"/>
              <a:gd name="connsiteY1513" fmla="*/ 4998510 h 5580208"/>
              <a:gd name="connsiteX1514" fmla="*/ 1569671 w 9042400"/>
              <a:gd name="connsiteY1514" fmla="*/ 4968915 h 5580208"/>
              <a:gd name="connsiteX1515" fmla="*/ 1441334 w 9042400"/>
              <a:gd name="connsiteY1515" fmla="*/ 4968915 h 5580208"/>
              <a:gd name="connsiteX1516" fmla="*/ 1470929 w 9042400"/>
              <a:gd name="connsiteY1516" fmla="*/ 4998510 h 5580208"/>
              <a:gd name="connsiteX1517" fmla="*/ 1441334 w 9042400"/>
              <a:gd name="connsiteY1517" fmla="*/ 5028106 h 5580208"/>
              <a:gd name="connsiteX1518" fmla="*/ 1411737 w 9042400"/>
              <a:gd name="connsiteY1518" fmla="*/ 4998510 h 5580208"/>
              <a:gd name="connsiteX1519" fmla="*/ 1441334 w 9042400"/>
              <a:gd name="connsiteY1519" fmla="*/ 4968915 h 5580208"/>
              <a:gd name="connsiteX1520" fmla="*/ 1312996 w 9042400"/>
              <a:gd name="connsiteY1520" fmla="*/ 4968915 h 5580208"/>
              <a:gd name="connsiteX1521" fmla="*/ 1342591 w 9042400"/>
              <a:gd name="connsiteY1521" fmla="*/ 4998510 h 5580208"/>
              <a:gd name="connsiteX1522" fmla="*/ 1312996 w 9042400"/>
              <a:gd name="connsiteY1522" fmla="*/ 5028106 h 5580208"/>
              <a:gd name="connsiteX1523" fmla="*/ 1283400 w 9042400"/>
              <a:gd name="connsiteY1523" fmla="*/ 4998510 h 5580208"/>
              <a:gd name="connsiteX1524" fmla="*/ 1312996 w 9042400"/>
              <a:gd name="connsiteY1524" fmla="*/ 4968915 h 5580208"/>
              <a:gd name="connsiteX1525" fmla="*/ 1184658 w 9042400"/>
              <a:gd name="connsiteY1525" fmla="*/ 4968915 h 5580208"/>
              <a:gd name="connsiteX1526" fmla="*/ 1214254 w 9042400"/>
              <a:gd name="connsiteY1526" fmla="*/ 4998510 h 5580208"/>
              <a:gd name="connsiteX1527" fmla="*/ 1184658 w 9042400"/>
              <a:gd name="connsiteY1527" fmla="*/ 5028106 h 5580208"/>
              <a:gd name="connsiteX1528" fmla="*/ 1155063 w 9042400"/>
              <a:gd name="connsiteY1528" fmla="*/ 4998510 h 5580208"/>
              <a:gd name="connsiteX1529" fmla="*/ 1184658 w 9042400"/>
              <a:gd name="connsiteY1529" fmla="*/ 4968915 h 5580208"/>
              <a:gd name="connsiteX1530" fmla="*/ 1056321 w 9042400"/>
              <a:gd name="connsiteY1530" fmla="*/ 4968915 h 5580208"/>
              <a:gd name="connsiteX1531" fmla="*/ 1085917 w 9042400"/>
              <a:gd name="connsiteY1531" fmla="*/ 4998510 h 5580208"/>
              <a:gd name="connsiteX1532" fmla="*/ 1056321 w 9042400"/>
              <a:gd name="connsiteY1532" fmla="*/ 5028106 h 5580208"/>
              <a:gd name="connsiteX1533" fmla="*/ 1026726 w 9042400"/>
              <a:gd name="connsiteY1533" fmla="*/ 4998510 h 5580208"/>
              <a:gd name="connsiteX1534" fmla="*/ 1056321 w 9042400"/>
              <a:gd name="connsiteY1534" fmla="*/ 4968915 h 5580208"/>
              <a:gd name="connsiteX1535" fmla="*/ 927983 w 9042400"/>
              <a:gd name="connsiteY1535" fmla="*/ 4968915 h 5580208"/>
              <a:gd name="connsiteX1536" fmla="*/ 957579 w 9042400"/>
              <a:gd name="connsiteY1536" fmla="*/ 4998510 h 5580208"/>
              <a:gd name="connsiteX1537" fmla="*/ 927983 w 9042400"/>
              <a:gd name="connsiteY1537" fmla="*/ 5028106 h 5580208"/>
              <a:gd name="connsiteX1538" fmla="*/ 898387 w 9042400"/>
              <a:gd name="connsiteY1538" fmla="*/ 4998510 h 5580208"/>
              <a:gd name="connsiteX1539" fmla="*/ 927983 w 9042400"/>
              <a:gd name="connsiteY1539" fmla="*/ 4968915 h 5580208"/>
              <a:gd name="connsiteX1540" fmla="*/ 799646 w 9042400"/>
              <a:gd name="connsiteY1540" fmla="*/ 4968915 h 5580208"/>
              <a:gd name="connsiteX1541" fmla="*/ 829242 w 9042400"/>
              <a:gd name="connsiteY1541" fmla="*/ 4998510 h 5580208"/>
              <a:gd name="connsiteX1542" fmla="*/ 799646 w 9042400"/>
              <a:gd name="connsiteY1542" fmla="*/ 5028106 h 5580208"/>
              <a:gd name="connsiteX1543" fmla="*/ 770050 w 9042400"/>
              <a:gd name="connsiteY1543" fmla="*/ 4998510 h 5580208"/>
              <a:gd name="connsiteX1544" fmla="*/ 799646 w 9042400"/>
              <a:gd name="connsiteY1544" fmla="*/ 4968915 h 5580208"/>
              <a:gd name="connsiteX1545" fmla="*/ 671309 w 9042400"/>
              <a:gd name="connsiteY1545" fmla="*/ 4968915 h 5580208"/>
              <a:gd name="connsiteX1546" fmla="*/ 700903 w 9042400"/>
              <a:gd name="connsiteY1546" fmla="*/ 4998510 h 5580208"/>
              <a:gd name="connsiteX1547" fmla="*/ 671309 w 9042400"/>
              <a:gd name="connsiteY1547" fmla="*/ 5028106 h 5580208"/>
              <a:gd name="connsiteX1548" fmla="*/ 641713 w 9042400"/>
              <a:gd name="connsiteY1548" fmla="*/ 4998510 h 5580208"/>
              <a:gd name="connsiteX1549" fmla="*/ 671309 w 9042400"/>
              <a:gd name="connsiteY1549" fmla="*/ 4968915 h 5580208"/>
              <a:gd name="connsiteX1550" fmla="*/ 542971 w 9042400"/>
              <a:gd name="connsiteY1550" fmla="*/ 4968915 h 5580208"/>
              <a:gd name="connsiteX1551" fmla="*/ 572566 w 9042400"/>
              <a:gd name="connsiteY1551" fmla="*/ 4998510 h 5580208"/>
              <a:gd name="connsiteX1552" fmla="*/ 542971 w 9042400"/>
              <a:gd name="connsiteY1552" fmla="*/ 5028106 h 5580208"/>
              <a:gd name="connsiteX1553" fmla="*/ 513376 w 9042400"/>
              <a:gd name="connsiteY1553" fmla="*/ 4998510 h 5580208"/>
              <a:gd name="connsiteX1554" fmla="*/ 542971 w 9042400"/>
              <a:gd name="connsiteY1554" fmla="*/ 4968915 h 5580208"/>
              <a:gd name="connsiteX1555" fmla="*/ 414633 w 9042400"/>
              <a:gd name="connsiteY1555" fmla="*/ 4968915 h 5580208"/>
              <a:gd name="connsiteX1556" fmla="*/ 444229 w 9042400"/>
              <a:gd name="connsiteY1556" fmla="*/ 4998510 h 5580208"/>
              <a:gd name="connsiteX1557" fmla="*/ 414633 w 9042400"/>
              <a:gd name="connsiteY1557" fmla="*/ 5028106 h 5580208"/>
              <a:gd name="connsiteX1558" fmla="*/ 385038 w 9042400"/>
              <a:gd name="connsiteY1558" fmla="*/ 4998510 h 5580208"/>
              <a:gd name="connsiteX1559" fmla="*/ 414633 w 9042400"/>
              <a:gd name="connsiteY1559" fmla="*/ 4968915 h 5580208"/>
              <a:gd name="connsiteX1560" fmla="*/ 286296 w 9042400"/>
              <a:gd name="connsiteY1560" fmla="*/ 4968915 h 5580208"/>
              <a:gd name="connsiteX1561" fmla="*/ 315892 w 9042400"/>
              <a:gd name="connsiteY1561" fmla="*/ 4998510 h 5580208"/>
              <a:gd name="connsiteX1562" fmla="*/ 286296 w 9042400"/>
              <a:gd name="connsiteY1562" fmla="*/ 5028106 h 5580208"/>
              <a:gd name="connsiteX1563" fmla="*/ 256701 w 9042400"/>
              <a:gd name="connsiteY1563" fmla="*/ 4998510 h 5580208"/>
              <a:gd name="connsiteX1564" fmla="*/ 286296 w 9042400"/>
              <a:gd name="connsiteY1564" fmla="*/ 4968915 h 5580208"/>
              <a:gd name="connsiteX1565" fmla="*/ 157959 w 9042400"/>
              <a:gd name="connsiteY1565" fmla="*/ 4968915 h 5580208"/>
              <a:gd name="connsiteX1566" fmla="*/ 187554 w 9042400"/>
              <a:gd name="connsiteY1566" fmla="*/ 4998510 h 5580208"/>
              <a:gd name="connsiteX1567" fmla="*/ 157959 w 9042400"/>
              <a:gd name="connsiteY1567" fmla="*/ 5028106 h 5580208"/>
              <a:gd name="connsiteX1568" fmla="*/ 128363 w 9042400"/>
              <a:gd name="connsiteY1568" fmla="*/ 4998510 h 5580208"/>
              <a:gd name="connsiteX1569" fmla="*/ 157959 w 9042400"/>
              <a:gd name="connsiteY1569" fmla="*/ 4968915 h 5580208"/>
              <a:gd name="connsiteX1570" fmla="*/ 29596 w 9042400"/>
              <a:gd name="connsiteY1570" fmla="*/ 4968915 h 5580208"/>
              <a:gd name="connsiteX1571" fmla="*/ 59191 w 9042400"/>
              <a:gd name="connsiteY1571" fmla="*/ 4998510 h 5580208"/>
              <a:gd name="connsiteX1572" fmla="*/ 29596 w 9042400"/>
              <a:gd name="connsiteY1572" fmla="*/ 5028106 h 5580208"/>
              <a:gd name="connsiteX1573" fmla="*/ 0 w 9042400"/>
              <a:gd name="connsiteY1573" fmla="*/ 4998510 h 5580208"/>
              <a:gd name="connsiteX1574" fmla="*/ 29596 w 9042400"/>
              <a:gd name="connsiteY1574" fmla="*/ 4968915 h 5580208"/>
              <a:gd name="connsiteX1575" fmla="*/ 1669513 w 9042400"/>
              <a:gd name="connsiteY1575" fmla="*/ 4857828 h 5580208"/>
              <a:gd name="connsiteX1576" fmla="*/ 1707427 w 9042400"/>
              <a:gd name="connsiteY1576" fmla="*/ 4886179 h 5580208"/>
              <a:gd name="connsiteX1577" fmla="*/ 1698008 w 9042400"/>
              <a:gd name="connsiteY1577" fmla="*/ 4890081 h 5580208"/>
              <a:gd name="connsiteX1578" fmla="*/ 1668413 w 9042400"/>
              <a:gd name="connsiteY1578" fmla="*/ 4860485 h 5580208"/>
              <a:gd name="connsiteX1579" fmla="*/ 4672784 w 9042400"/>
              <a:gd name="connsiteY1579" fmla="*/ 4844594 h 5580208"/>
              <a:gd name="connsiteX1580" fmla="*/ 4679366 w 9042400"/>
              <a:gd name="connsiteY1580" fmla="*/ 4860485 h 5580208"/>
              <a:gd name="connsiteX1581" fmla="*/ 4649770 w 9042400"/>
              <a:gd name="connsiteY1581" fmla="*/ 4890081 h 5580208"/>
              <a:gd name="connsiteX1582" fmla="*/ 4628843 w 9042400"/>
              <a:gd name="connsiteY1582" fmla="*/ 4881412 h 5580208"/>
              <a:gd name="connsiteX1583" fmla="*/ 4627591 w 9042400"/>
              <a:gd name="connsiteY1583" fmla="*/ 4878389 h 5580208"/>
              <a:gd name="connsiteX1584" fmla="*/ 9012805 w 9042400"/>
              <a:gd name="connsiteY1584" fmla="*/ 4830890 h 5580208"/>
              <a:gd name="connsiteX1585" fmla="*/ 9042399 w 9042400"/>
              <a:gd name="connsiteY1585" fmla="*/ 4860485 h 5580208"/>
              <a:gd name="connsiteX1586" fmla="*/ 9012805 w 9042400"/>
              <a:gd name="connsiteY1586" fmla="*/ 4890081 h 5580208"/>
              <a:gd name="connsiteX1587" fmla="*/ 8983211 w 9042400"/>
              <a:gd name="connsiteY1587" fmla="*/ 4860485 h 5580208"/>
              <a:gd name="connsiteX1588" fmla="*/ 9012805 w 9042400"/>
              <a:gd name="connsiteY1588" fmla="*/ 4830890 h 5580208"/>
              <a:gd name="connsiteX1589" fmla="*/ 8884480 w 9042400"/>
              <a:gd name="connsiteY1589" fmla="*/ 4830890 h 5580208"/>
              <a:gd name="connsiteX1590" fmla="*/ 8914074 w 9042400"/>
              <a:gd name="connsiteY1590" fmla="*/ 4860485 h 5580208"/>
              <a:gd name="connsiteX1591" fmla="*/ 8884480 w 9042400"/>
              <a:gd name="connsiteY1591" fmla="*/ 4890081 h 5580208"/>
              <a:gd name="connsiteX1592" fmla="*/ 8854886 w 9042400"/>
              <a:gd name="connsiteY1592" fmla="*/ 4860485 h 5580208"/>
              <a:gd name="connsiteX1593" fmla="*/ 8884480 w 9042400"/>
              <a:gd name="connsiteY1593" fmla="*/ 4830890 h 5580208"/>
              <a:gd name="connsiteX1594" fmla="*/ 8756155 w 9042400"/>
              <a:gd name="connsiteY1594" fmla="*/ 4830890 h 5580208"/>
              <a:gd name="connsiteX1595" fmla="*/ 8785749 w 9042400"/>
              <a:gd name="connsiteY1595" fmla="*/ 4860485 h 5580208"/>
              <a:gd name="connsiteX1596" fmla="*/ 8756155 w 9042400"/>
              <a:gd name="connsiteY1596" fmla="*/ 4890081 h 5580208"/>
              <a:gd name="connsiteX1597" fmla="*/ 8726560 w 9042400"/>
              <a:gd name="connsiteY1597" fmla="*/ 4860485 h 5580208"/>
              <a:gd name="connsiteX1598" fmla="*/ 8756155 w 9042400"/>
              <a:gd name="connsiteY1598" fmla="*/ 4830890 h 5580208"/>
              <a:gd name="connsiteX1599" fmla="*/ 8627829 w 9042400"/>
              <a:gd name="connsiteY1599" fmla="*/ 4830890 h 5580208"/>
              <a:gd name="connsiteX1600" fmla="*/ 8657423 w 9042400"/>
              <a:gd name="connsiteY1600" fmla="*/ 4860485 h 5580208"/>
              <a:gd name="connsiteX1601" fmla="*/ 8627829 w 9042400"/>
              <a:gd name="connsiteY1601" fmla="*/ 4890081 h 5580208"/>
              <a:gd name="connsiteX1602" fmla="*/ 8598235 w 9042400"/>
              <a:gd name="connsiteY1602" fmla="*/ 4860485 h 5580208"/>
              <a:gd name="connsiteX1603" fmla="*/ 8627829 w 9042400"/>
              <a:gd name="connsiteY1603" fmla="*/ 4830890 h 5580208"/>
              <a:gd name="connsiteX1604" fmla="*/ 8499503 w 9042400"/>
              <a:gd name="connsiteY1604" fmla="*/ 4830890 h 5580208"/>
              <a:gd name="connsiteX1605" fmla="*/ 8529098 w 9042400"/>
              <a:gd name="connsiteY1605" fmla="*/ 4860485 h 5580208"/>
              <a:gd name="connsiteX1606" fmla="*/ 8499503 w 9042400"/>
              <a:gd name="connsiteY1606" fmla="*/ 4890081 h 5580208"/>
              <a:gd name="connsiteX1607" fmla="*/ 8469909 w 9042400"/>
              <a:gd name="connsiteY1607" fmla="*/ 4860485 h 5580208"/>
              <a:gd name="connsiteX1608" fmla="*/ 8499503 w 9042400"/>
              <a:gd name="connsiteY1608" fmla="*/ 4830890 h 5580208"/>
              <a:gd name="connsiteX1609" fmla="*/ 8371178 w 9042400"/>
              <a:gd name="connsiteY1609" fmla="*/ 4830890 h 5580208"/>
              <a:gd name="connsiteX1610" fmla="*/ 8400771 w 9042400"/>
              <a:gd name="connsiteY1610" fmla="*/ 4860485 h 5580208"/>
              <a:gd name="connsiteX1611" fmla="*/ 8371178 w 9042400"/>
              <a:gd name="connsiteY1611" fmla="*/ 4890081 h 5580208"/>
              <a:gd name="connsiteX1612" fmla="*/ 8341583 w 9042400"/>
              <a:gd name="connsiteY1612" fmla="*/ 4860485 h 5580208"/>
              <a:gd name="connsiteX1613" fmla="*/ 8371178 w 9042400"/>
              <a:gd name="connsiteY1613" fmla="*/ 4830890 h 5580208"/>
              <a:gd name="connsiteX1614" fmla="*/ 8242862 w 9042400"/>
              <a:gd name="connsiteY1614" fmla="*/ 4830890 h 5580208"/>
              <a:gd name="connsiteX1615" fmla="*/ 8272457 w 9042400"/>
              <a:gd name="connsiteY1615" fmla="*/ 4860485 h 5580208"/>
              <a:gd name="connsiteX1616" fmla="*/ 8242862 w 9042400"/>
              <a:gd name="connsiteY1616" fmla="*/ 4890081 h 5580208"/>
              <a:gd name="connsiteX1617" fmla="*/ 8213269 w 9042400"/>
              <a:gd name="connsiteY1617" fmla="*/ 4860485 h 5580208"/>
              <a:gd name="connsiteX1618" fmla="*/ 8242862 w 9042400"/>
              <a:gd name="connsiteY1618" fmla="*/ 4830890 h 5580208"/>
              <a:gd name="connsiteX1619" fmla="*/ 8114520 w 9042400"/>
              <a:gd name="connsiteY1619" fmla="*/ 4830890 h 5580208"/>
              <a:gd name="connsiteX1620" fmla="*/ 8144114 w 9042400"/>
              <a:gd name="connsiteY1620" fmla="*/ 4860485 h 5580208"/>
              <a:gd name="connsiteX1621" fmla="*/ 8114520 w 9042400"/>
              <a:gd name="connsiteY1621" fmla="*/ 4890081 h 5580208"/>
              <a:gd name="connsiteX1622" fmla="*/ 8084926 w 9042400"/>
              <a:gd name="connsiteY1622" fmla="*/ 4860485 h 5580208"/>
              <a:gd name="connsiteX1623" fmla="*/ 8114520 w 9042400"/>
              <a:gd name="connsiteY1623" fmla="*/ 4830890 h 5580208"/>
              <a:gd name="connsiteX1624" fmla="*/ 7986203 w 9042400"/>
              <a:gd name="connsiteY1624" fmla="*/ 4830890 h 5580208"/>
              <a:gd name="connsiteX1625" fmla="*/ 8015798 w 9042400"/>
              <a:gd name="connsiteY1625" fmla="*/ 4860485 h 5580208"/>
              <a:gd name="connsiteX1626" fmla="*/ 7986203 w 9042400"/>
              <a:gd name="connsiteY1626" fmla="*/ 4890081 h 5580208"/>
              <a:gd name="connsiteX1627" fmla="*/ 7956599 w 9042400"/>
              <a:gd name="connsiteY1627" fmla="*/ 4860485 h 5580208"/>
              <a:gd name="connsiteX1628" fmla="*/ 7986203 w 9042400"/>
              <a:gd name="connsiteY1628" fmla="*/ 4830890 h 5580208"/>
              <a:gd name="connsiteX1629" fmla="*/ 7857861 w 9042400"/>
              <a:gd name="connsiteY1629" fmla="*/ 4830890 h 5580208"/>
              <a:gd name="connsiteX1630" fmla="*/ 7887450 w 9042400"/>
              <a:gd name="connsiteY1630" fmla="*/ 4860485 h 5580208"/>
              <a:gd name="connsiteX1631" fmla="*/ 7857861 w 9042400"/>
              <a:gd name="connsiteY1631" fmla="*/ 4890081 h 5580208"/>
              <a:gd name="connsiteX1632" fmla="*/ 7828245 w 9042400"/>
              <a:gd name="connsiteY1632" fmla="*/ 4860485 h 5580208"/>
              <a:gd name="connsiteX1633" fmla="*/ 7857861 w 9042400"/>
              <a:gd name="connsiteY1633" fmla="*/ 4830890 h 5580208"/>
              <a:gd name="connsiteX1634" fmla="*/ 7729525 w 9042400"/>
              <a:gd name="connsiteY1634" fmla="*/ 4830890 h 5580208"/>
              <a:gd name="connsiteX1635" fmla="*/ 7759134 w 9042400"/>
              <a:gd name="connsiteY1635" fmla="*/ 4860485 h 5580208"/>
              <a:gd name="connsiteX1636" fmla="*/ 7729525 w 9042400"/>
              <a:gd name="connsiteY1636" fmla="*/ 4890081 h 5580208"/>
              <a:gd name="connsiteX1637" fmla="*/ 7699931 w 9042400"/>
              <a:gd name="connsiteY1637" fmla="*/ 4860485 h 5580208"/>
              <a:gd name="connsiteX1638" fmla="*/ 7729525 w 9042400"/>
              <a:gd name="connsiteY1638" fmla="*/ 4830890 h 5580208"/>
              <a:gd name="connsiteX1639" fmla="*/ 7601183 w 9042400"/>
              <a:gd name="connsiteY1639" fmla="*/ 4830890 h 5580208"/>
              <a:gd name="connsiteX1640" fmla="*/ 7630781 w 9042400"/>
              <a:gd name="connsiteY1640" fmla="*/ 4860485 h 5580208"/>
              <a:gd name="connsiteX1641" fmla="*/ 7601183 w 9042400"/>
              <a:gd name="connsiteY1641" fmla="*/ 4890081 h 5580208"/>
              <a:gd name="connsiteX1642" fmla="*/ 7571592 w 9042400"/>
              <a:gd name="connsiteY1642" fmla="*/ 4860485 h 5580208"/>
              <a:gd name="connsiteX1643" fmla="*/ 7601183 w 9042400"/>
              <a:gd name="connsiteY1643" fmla="*/ 4830890 h 5580208"/>
              <a:gd name="connsiteX1644" fmla="*/ 7472856 w 9042400"/>
              <a:gd name="connsiteY1644" fmla="*/ 4830890 h 5580208"/>
              <a:gd name="connsiteX1645" fmla="*/ 7502448 w 9042400"/>
              <a:gd name="connsiteY1645" fmla="*/ 4860485 h 5580208"/>
              <a:gd name="connsiteX1646" fmla="*/ 7472856 w 9042400"/>
              <a:gd name="connsiteY1646" fmla="*/ 4890081 h 5580208"/>
              <a:gd name="connsiteX1647" fmla="*/ 7443264 w 9042400"/>
              <a:gd name="connsiteY1647" fmla="*/ 4860485 h 5580208"/>
              <a:gd name="connsiteX1648" fmla="*/ 7472856 w 9042400"/>
              <a:gd name="connsiteY1648" fmla="*/ 4830890 h 5580208"/>
              <a:gd name="connsiteX1649" fmla="*/ 7344616 w 9042400"/>
              <a:gd name="connsiteY1649" fmla="*/ 4830890 h 5580208"/>
              <a:gd name="connsiteX1650" fmla="*/ 7374131 w 9042400"/>
              <a:gd name="connsiteY1650" fmla="*/ 4860485 h 5580208"/>
              <a:gd name="connsiteX1651" fmla="*/ 7344616 w 9042400"/>
              <a:gd name="connsiteY1651" fmla="*/ 4890081 h 5580208"/>
              <a:gd name="connsiteX1652" fmla="*/ 7315025 w 9042400"/>
              <a:gd name="connsiteY1652" fmla="*/ 4860485 h 5580208"/>
              <a:gd name="connsiteX1653" fmla="*/ 7344616 w 9042400"/>
              <a:gd name="connsiteY1653" fmla="*/ 4830890 h 5580208"/>
              <a:gd name="connsiteX1654" fmla="*/ 7216277 w 9042400"/>
              <a:gd name="connsiteY1654" fmla="*/ 4830890 h 5580208"/>
              <a:gd name="connsiteX1655" fmla="*/ 7245876 w 9042400"/>
              <a:gd name="connsiteY1655" fmla="*/ 4860485 h 5580208"/>
              <a:gd name="connsiteX1656" fmla="*/ 7216277 w 9042400"/>
              <a:gd name="connsiteY1656" fmla="*/ 4890081 h 5580208"/>
              <a:gd name="connsiteX1657" fmla="*/ 7186677 w 9042400"/>
              <a:gd name="connsiteY1657" fmla="*/ 4860485 h 5580208"/>
              <a:gd name="connsiteX1658" fmla="*/ 7216277 w 9042400"/>
              <a:gd name="connsiteY1658" fmla="*/ 4830890 h 5580208"/>
              <a:gd name="connsiteX1659" fmla="*/ 7087927 w 9042400"/>
              <a:gd name="connsiteY1659" fmla="*/ 4830890 h 5580208"/>
              <a:gd name="connsiteX1660" fmla="*/ 7117526 w 9042400"/>
              <a:gd name="connsiteY1660" fmla="*/ 4860485 h 5580208"/>
              <a:gd name="connsiteX1661" fmla="*/ 7087927 w 9042400"/>
              <a:gd name="connsiteY1661" fmla="*/ 4890081 h 5580208"/>
              <a:gd name="connsiteX1662" fmla="*/ 7058328 w 9042400"/>
              <a:gd name="connsiteY1662" fmla="*/ 4860485 h 5580208"/>
              <a:gd name="connsiteX1663" fmla="*/ 7087927 w 9042400"/>
              <a:gd name="connsiteY1663" fmla="*/ 4830890 h 5580208"/>
              <a:gd name="connsiteX1664" fmla="*/ 6959578 w 9042400"/>
              <a:gd name="connsiteY1664" fmla="*/ 4830890 h 5580208"/>
              <a:gd name="connsiteX1665" fmla="*/ 6989178 w 9042400"/>
              <a:gd name="connsiteY1665" fmla="*/ 4860485 h 5580208"/>
              <a:gd name="connsiteX1666" fmla="*/ 6959578 w 9042400"/>
              <a:gd name="connsiteY1666" fmla="*/ 4890081 h 5580208"/>
              <a:gd name="connsiteX1667" fmla="*/ 6929979 w 9042400"/>
              <a:gd name="connsiteY1667" fmla="*/ 4860485 h 5580208"/>
              <a:gd name="connsiteX1668" fmla="*/ 6959578 w 9042400"/>
              <a:gd name="connsiteY1668" fmla="*/ 4830890 h 5580208"/>
              <a:gd name="connsiteX1669" fmla="*/ 6831231 w 9042400"/>
              <a:gd name="connsiteY1669" fmla="*/ 4830890 h 5580208"/>
              <a:gd name="connsiteX1670" fmla="*/ 6860830 w 9042400"/>
              <a:gd name="connsiteY1670" fmla="*/ 4860485 h 5580208"/>
              <a:gd name="connsiteX1671" fmla="*/ 6831231 w 9042400"/>
              <a:gd name="connsiteY1671" fmla="*/ 4890081 h 5580208"/>
              <a:gd name="connsiteX1672" fmla="*/ 6801631 w 9042400"/>
              <a:gd name="connsiteY1672" fmla="*/ 4860485 h 5580208"/>
              <a:gd name="connsiteX1673" fmla="*/ 6831231 w 9042400"/>
              <a:gd name="connsiteY1673" fmla="*/ 4830890 h 5580208"/>
              <a:gd name="connsiteX1674" fmla="*/ 6702883 w 9042400"/>
              <a:gd name="connsiteY1674" fmla="*/ 4830890 h 5580208"/>
              <a:gd name="connsiteX1675" fmla="*/ 6732482 w 9042400"/>
              <a:gd name="connsiteY1675" fmla="*/ 4860485 h 5580208"/>
              <a:gd name="connsiteX1676" fmla="*/ 6702883 w 9042400"/>
              <a:gd name="connsiteY1676" fmla="*/ 4890081 h 5580208"/>
              <a:gd name="connsiteX1677" fmla="*/ 6673283 w 9042400"/>
              <a:gd name="connsiteY1677" fmla="*/ 4860485 h 5580208"/>
              <a:gd name="connsiteX1678" fmla="*/ 6702883 w 9042400"/>
              <a:gd name="connsiteY1678" fmla="*/ 4830890 h 5580208"/>
              <a:gd name="connsiteX1679" fmla="*/ 6574535 w 9042400"/>
              <a:gd name="connsiteY1679" fmla="*/ 4830890 h 5580208"/>
              <a:gd name="connsiteX1680" fmla="*/ 6604134 w 9042400"/>
              <a:gd name="connsiteY1680" fmla="*/ 4860485 h 5580208"/>
              <a:gd name="connsiteX1681" fmla="*/ 6574535 w 9042400"/>
              <a:gd name="connsiteY1681" fmla="*/ 4890081 h 5580208"/>
              <a:gd name="connsiteX1682" fmla="*/ 6544937 w 9042400"/>
              <a:gd name="connsiteY1682" fmla="*/ 4860485 h 5580208"/>
              <a:gd name="connsiteX1683" fmla="*/ 6574535 w 9042400"/>
              <a:gd name="connsiteY1683" fmla="*/ 4830890 h 5580208"/>
              <a:gd name="connsiteX1684" fmla="*/ 6446188 w 9042400"/>
              <a:gd name="connsiteY1684" fmla="*/ 4830890 h 5580208"/>
              <a:gd name="connsiteX1685" fmla="*/ 6475788 w 9042400"/>
              <a:gd name="connsiteY1685" fmla="*/ 4860485 h 5580208"/>
              <a:gd name="connsiteX1686" fmla="*/ 6446188 w 9042400"/>
              <a:gd name="connsiteY1686" fmla="*/ 4890081 h 5580208"/>
              <a:gd name="connsiteX1687" fmla="*/ 6416589 w 9042400"/>
              <a:gd name="connsiteY1687" fmla="*/ 4860485 h 5580208"/>
              <a:gd name="connsiteX1688" fmla="*/ 6446188 w 9042400"/>
              <a:gd name="connsiteY1688" fmla="*/ 4830890 h 5580208"/>
              <a:gd name="connsiteX1689" fmla="*/ 6317843 w 9042400"/>
              <a:gd name="connsiteY1689" fmla="*/ 4830890 h 5580208"/>
              <a:gd name="connsiteX1690" fmla="*/ 6347441 w 9042400"/>
              <a:gd name="connsiteY1690" fmla="*/ 4860485 h 5580208"/>
              <a:gd name="connsiteX1691" fmla="*/ 6317843 w 9042400"/>
              <a:gd name="connsiteY1691" fmla="*/ 4890081 h 5580208"/>
              <a:gd name="connsiteX1692" fmla="*/ 6288244 w 9042400"/>
              <a:gd name="connsiteY1692" fmla="*/ 4860485 h 5580208"/>
              <a:gd name="connsiteX1693" fmla="*/ 6317843 w 9042400"/>
              <a:gd name="connsiteY1693" fmla="*/ 4830890 h 5580208"/>
              <a:gd name="connsiteX1694" fmla="*/ 6189497 w 9042400"/>
              <a:gd name="connsiteY1694" fmla="*/ 4830890 h 5580208"/>
              <a:gd name="connsiteX1695" fmla="*/ 6219096 w 9042400"/>
              <a:gd name="connsiteY1695" fmla="*/ 4860485 h 5580208"/>
              <a:gd name="connsiteX1696" fmla="*/ 6189497 w 9042400"/>
              <a:gd name="connsiteY1696" fmla="*/ 4890081 h 5580208"/>
              <a:gd name="connsiteX1697" fmla="*/ 6159899 w 9042400"/>
              <a:gd name="connsiteY1697" fmla="*/ 4860485 h 5580208"/>
              <a:gd name="connsiteX1698" fmla="*/ 6189497 w 9042400"/>
              <a:gd name="connsiteY1698" fmla="*/ 4830890 h 5580208"/>
              <a:gd name="connsiteX1699" fmla="*/ 6061152 w 9042400"/>
              <a:gd name="connsiteY1699" fmla="*/ 4830890 h 5580208"/>
              <a:gd name="connsiteX1700" fmla="*/ 6090752 w 9042400"/>
              <a:gd name="connsiteY1700" fmla="*/ 4860485 h 5580208"/>
              <a:gd name="connsiteX1701" fmla="*/ 6061152 w 9042400"/>
              <a:gd name="connsiteY1701" fmla="*/ 4890081 h 5580208"/>
              <a:gd name="connsiteX1702" fmla="*/ 6031553 w 9042400"/>
              <a:gd name="connsiteY1702" fmla="*/ 4860485 h 5580208"/>
              <a:gd name="connsiteX1703" fmla="*/ 6061152 w 9042400"/>
              <a:gd name="connsiteY1703" fmla="*/ 4830890 h 5580208"/>
              <a:gd name="connsiteX1704" fmla="*/ 5932809 w 9042400"/>
              <a:gd name="connsiteY1704" fmla="*/ 4830890 h 5580208"/>
              <a:gd name="connsiteX1705" fmla="*/ 5962408 w 9042400"/>
              <a:gd name="connsiteY1705" fmla="*/ 4860485 h 5580208"/>
              <a:gd name="connsiteX1706" fmla="*/ 5932809 w 9042400"/>
              <a:gd name="connsiteY1706" fmla="*/ 4890081 h 5580208"/>
              <a:gd name="connsiteX1707" fmla="*/ 5903209 w 9042400"/>
              <a:gd name="connsiteY1707" fmla="*/ 4860485 h 5580208"/>
              <a:gd name="connsiteX1708" fmla="*/ 5932809 w 9042400"/>
              <a:gd name="connsiteY1708" fmla="*/ 4830890 h 5580208"/>
              <a:gd name="connsiteX1709" fmla="*/ 5804511 w 9042400"/>
              <a:gd name="connsiteY1709" fmla="*/ 4830890 h 5580208"/>
              <a:gd name="connsiteX1710" fmla="*/ 5834109 w 9042400"/>
              <a:gd name="connsiteY1710" fmla="*/ 4860485 h 5580208"/>
              <a:gd name="connsiteX1711" fmla="*/ 5804511 w 9042400"/>
              <a:gd name="connsiteY1711" fmla="*/ 4890081 h 5580208"/>
              <a:gd name="connsiteX1712" fmla="*/ 5774912 w 9042400"/>
              <a:gd name="connsiteY1712" fmla="*/ 4860485 h 5580208"/>
              <a:gd name="connsiteX1713" fmla="*/ 5804511 w 9042400"/>
              <a:gd name="connsiteY1713" fmla="*/ 4830890 h 5580208"/>
              <a:gd name="connsiteX1714" fmla="*/ 5676113 w 9042400"/>
              <a:gd name="connsiteY1714" fmla="*/ 4830890 h 5580208"/>
              <a:gd name="connsiteX1715" fmla="*/ 5705712 w 9042400"/>
              <a:gd name="connsiteY1715" fmla="*/ 4860485 h 5580208"/>
              <a:gd name="connsiteX1716" fmla="*/ 5676113 w 9042400"/>
              <a:gd name="connsiteY1716" fmla="*/ 4890081 h 5580208"/>
              <a:gd name="connsiteX1717" fmla="*/ 5646516 w 9042400"/>
              <a:gd name="connsiteY1717" fmla="*/ 4860485 h 5580208"/>
              <a:gd name="connsiteX1718" fmla="*/ 5676113 w 9042400"/>
              <a:gd name="connsiteY1718" fmla="*/ 4830890 h 5580208"/>
              <a:gd name="connsiteX1719" fmla="*/ 5548133 w 9042400"/>
              <a:gd name="connsiteY1719" fmla="*/ 4830890 h 5580208"/>
              <a:gd name="connsiteX1720" fmla="*/ 5577728 w 9042400"/>
              <a:gd name="connsiteY1720" fmla="*/ 4860485 h 5580208"/>
              <a:gd name="connsiteX1721" fmla="*/ 5548133 w 9042400"/>
              <a:gd name="connsiteY1721" fmla="*/ 4890081 h 5580208"/>
              <a:gd name="connsiteX1722" fmla="*/ 5518537 w 9042400"/>
              <a:gd name="connsiteY1722" fmla="*/ 4860485 h 5580208"/>
              <a:gd name="connsiteX1723" fmla="*/ 5548133 w 9042400"/>
              <a:gd name="connsiteY1723" fmla="*/ 4830890 h 5580208"/>
              <a:gd name="connsiteX1724" fmla="*/ 5419795 w 9042400"/>
              <a:gd name="connsiteY1724" fmla="*/ 4830890 h 5580208"/>
              <a:gd name="connsiteX1725" fmla="*/ 5449391 w 9042400"/>
              <a:gd name="connsiteY1725" fmla="*/ 4860485 h 5580208"/>
              <a:gd name="connsiteX1726" fmla="*/ 5419795 w 9042400"/>
              <a:gd name="connsiteY1726" fmla="*/ 4890081 h 5580208"/>
              <a:gd name="connsiteX1727" fmla="*/ 5390200 w 9042400"/>
              <a:gd name="connsiteY1727" fmla="*/ 4860485 h 5580208"/>
              <a:gd name="connsiteX1728" fmla="*/ 5419795 w 9042400"/>
              <a:gd name="connsiteY1728" fmla="*/ 4830890 h 5580208"/>
              <a:gd name="connsiteX1729" fmla="*/ 5291458 w 9042400"/>
              <a:gd name="connsiteY1729" fmla="*/ 4830890 h 5580208"/>
              <a:gd name="connsiteX1730" fmla="*/ 5321054 w 9042400"/>
              <a:gd name="connsiteY1730" fmla="*/ 4860485 h 5580208"/>
              <a:gd name="connsiteX1731" fmla="*/ 5291458 w 9042400"/>
              <a:gd name="connsiteY1731" fmla="*/ 4890081 h 5580208"/>
              <a:gd name="connsiteX1732" fmla="*/ 5261863 w 9042400"/>
              <a:gd name="connsiteY1732" fmla="*/ 4860485 h 5580208"/>
              <a:gd name="connsiteX1733" fmla="*/ 5291458 w 9042400"/>
              <a:gd name="connsiteY1733" fmla="*/ 4830890 h 5580208"/>
              <a:gd name="connsiteX1734" fmla="*/ 5163120 w 9042400"/>
              <a:gd name="connsiteY1734" fmla="*/ 4830890 h 5580208"/>
              <a:gd name="connsiteX1735" fmla="*/ 5192716 w 9042400"/>
              <a:gd name="connsiteY1735" fmla="*/ 4860485 h 5580208"/>
              <a:gd name="connsiteX1736" fmla="*/ 5163120 w 9042400"/>
              <a:gd name="connsiteY1736" fmla="*/ 4890081 h 5580208"/>
              <a:gd name="connsiteX1737" fmla="*/ 5133525 w 9042400"/>
              <a:gd name="connsiteY1737" fmla="*/ 4860485 h 5580208"/>
              <a:gd name="connsiteX1738" fmla="*/ 5163120 w 9042400"/>
              <a:gd name="connsiteY1738" fmla="*/ 4830890 h 5580208"/>
              <a:gd name="connsiteX1739" fmla="*/ 5034783 w 9042400"/>
              <a:gd name="connsiteY1739" fmla="*/ 4830890 h 5580208"/>
              <a:gd name="connsiteX1740" fmla="*/ 5064379 w 9042400"/>
              <a:gd name="connsiteY1740" fmla="*/ 4860485 h 5580208"/>
              <a:gd name="connsiteX1741" fmla="*/ 5034783 w 9042400"/>
              <a:gd name="connsiteY1741" fmla="*/ 4890081 h 5580208"/>
              <a:gd name="connsiteX1742" fmla="*/ 5005187 w 9042400"/>
              <a:gd name="connsiteY1742" fmla="*/ 4860485 h 5580208"/>
              <a:gd name="connsiteX1743" fmla="*/ 5034783 w 9042400"/>
              <a:gd name="connsiteY1743" fmla="*/ 4830890 h 5580208"/>
              <a:gd name="connsiteX1744" fmla="*/ 4906446 w 9042400"/>
              <a:gd name="connsiteY1744" fmla="*/ 4830890 h 5580208"/>
              <a:gd name="connsiteX1745" fmla="*/ 4936041 w 9042400"/>
              <a:gd name="connsiteY1745" fmla="*/ 4860485 h 5580208"/>
              <a:gd name="connsiteX1746" fmla="*/ 4906446 w 9042400"/>
              <a:gd name="connsiteY1746" fmla="*/ 4890081 h 5580208"/>
              <a:gd name="connsiteX1747" fmla="*/ 4876850 w 9042400"/>
              <a:gd name="connsiteY1747" fmla="*/ 4860485 h 5580208"/>
              <a:gd name="connsiteX1748" fmla="*/ 4906446 w 9042400"/>
              <a:gd name="connsiteY1748" fmla="*/ 4830890 h 5580208"/>
              <a:gd name="connsiteX1749" fmla="*/ 4778108 w 9042400"/>
              <a:gd name="connsiteY1749" fmla="*/ 4830890 h 5580208"/>
              <a:gd name="connsiteX1750" fmla="*/ 4807704 w 9042400"/>
              <a:gd name="connsiteY1750" fmla="*/ 4860485 h 5580208"/>
              <a:gd name="connsiteX1751" fmla="*/ 4778108 w 9042400"/>
              <a:gd name="connsiteY1751" fmla="*/ 4890081 h 5580208"/>
              <a:gd name="connsiteX1752" fmla="*/ 4748513 w 9042400"/>
              <a:gd name="connsiteY1752" fmla="*/ 4860485 h 5580208"/>
              <a:gd name="connsiteX1753" fmla="*/ 4778108 w 9042400"/>
              <a:gd name="connsiteY1753" fmla="*/ 4830890 h 5580208"/>
              <a:gd name="connsiteX1754" fmla="*/ 1569671 w 9042400"/>
              <a:gd name="connsiteY1754" fmla="*/ 4830890 h 5580208"/>
              <a:gd name="connsiteX1755" fmla="*/ 1599266 w 9042400"/>
              <a:gd name="connsiteY1755" fmla="*/ 4860485 h 5580208"/>
              <a:gd name="connsiteX1756" fmla="*/ 1569671 w 9042400"/>
              <a:gd name="connsiteY1756" fmla="*/ 4890081 h 5580208"/>
              <a:gd name="connsiteX1757" fmla="*/ 1540075 w 9042400"/>
              <a:gd name="connsiteY1757" fmla="*/ 4860485 h 5580208"/>
              <a:gd name="connsiteX1758" fmla="*/ 1569671 w 9042400"/>
              <a:gd name="connsiteY1758" fmla="*/ 4830890 h 5580208"/>
              <a:gd name="connsiteX1759" fmla="*/ 1441334 w 9042400"/>
              <a:gd name="connsiteY1759" fmla="*/ 4830890 h 5580208"/>
              <a:gd name="connsiteX1760" fmla="*/ 1470929 w 9042400"/>
              <a:gd name="connsiteY1760" fmla="*/ 4860485 h 5580208"/>
              <a:gd name="connsiteX1761" fmla="*/ 1441334 w 9042400"/>
              <a:gd name="connsiteY1761" fmla="*/ 4890081 h 5580208"/>
              <a:gd name="connsiteX1762" fmla="*/ 1411737 w 9042400"/>
              <a:gd name="connsiteY1762" fmla="*/ 4860485 h 5580208"/>
              <a:gd name="connsiteX1763" fmla="*/ 1441334 w 9042400"/>
              <a:gd name="connsiteY1763" fmla="*/ 4830890 h 5580208"/>
              <a:gd name="connsiteX1764" fmla="*/ 1312996 w 9042400"/>
              <a:gd name="connsiteY1764" fmla="*/ 4830890 h 5580208"/>
              <a:gd name="connsiteX1765" fmla="*/ 1342591 w 9042400"/>
              <a:gd name="connsiteY1765" fmla="*/ 4860485 h 5580208"/>
              <a:gd name="connsiteX1766" fmla="*/ 1312996 w 9042400"/>
              <a:gd name="connsiteY1766" fmla="*/ 4890081 h 5580208"/>
              <a:gd name="connsiteX1767" fmla="*/ 1283400 w 9042400"/>
              <a:gd name="connsiteY1767" fmla="*/ 4860485 h 5580208"/>
              <a:gd name="connsiteX1768" fmla="*/ 1312996 w 9042400"/>
              <a:gd name="connsiteY1768" fmla="*/ 4830890 h 5580208"/>
              <a:gd name="connsiteX1769" fmla="*/ 1184658 w 9042400"/>
              <a:gd name="connsiteY1769" fmla="*/ 4830890 h 5580208"/>
              <a:gd name="connsiteX1770" fmla="*/ 1214254 w 9042400"/>
              <a:gd name="connsiteY1770" fmla="*/ 4860485 h 5580208"/>
              <a:gd name="connsiteX1771" fmla="*/ 1184658 w 9042400"/>
              <a:gd name="connsiteY1771" fmla="*/ 4890081 h 5580208"/>
              <a:gd name="connsiteX1772" fmla="*/ 1155063 w 9042400"/>
              <a:gd name="connsiteY1772" fmla="*/ 4860485 h 5580208"/>
              <a:gd name="connsiteX1773" fmla="*/ 1184658 w 9042400"/>
              <a:gd name="connsiteY1773" fmla="*/ 4830890 h 5580208"/>
              <a:gd name="connsiteX1774" fmla="*/ 1056321 w 9042400"/>
              <a:gd name="connsiteY1774" fmla="*/ 4830890 h 5580208"/>
              <a:gd name="connsiteX1775" fmla="*/ 1085917 w 9042400"/>
              <a:gd name="connsiteY1775" fmla="*/ 4860485 h 5580208"/>
              <a:gd name="connsiteX1776" fmla="*/ 1056321 w 9042400"/>
              <a:gd name="connsiteY1776" fmla="*/ 4890081 h 5580208"/>
              <a:gd name="connsiteX1777" fmla="*/ 1026726 w 9042400"/>
              <a:gd name="connsiteY1777" fmla="*/ 4860485 h 5580208"/>
              <a:gd name="connsiteX1778" fmla="*/ 1056321 w 9042400"/>
              <a:gd name="connsiteY1778" fmla="*/ 4830890 h 5580208"/>
              <a:gd name="connsiteX1779" fmla="*/ 927983 w 9042400"/>
              <a:gd name="connsiteY1779" fmla="*/ 4830890 h 5580208"/>
              <a:gd name="connsiteX1780" fmla="*/ 957579 w 9042400"/>
              <a:gd name="connsiteY1780" fmla="*/ 4860485 h 5580208"/>
              <a:gd name="connsiteX1781" fmla="*/ 927983 w 9042400"/>
              <a:gd name="connsiteY1781" fmla="*/ 4890081 h 5580208"/>
              <a:gd name="connsiteX1782" fmla="*/ 898387 w 9042400"/>
              <a:gd name="connsiteY1782" fmla="*/ 4860485 h 5580208"/>
              <a:gd name="connsiteX1783" fmla="*/ 927983 w 9042400"/>
              <a:gd name="connsiteY1783" fmla="*/ 4830890 h 5580208"/>
              <a:gd name="connsiteX1784" fmla="*/ 799646 w 9042400"/>
              <a:gd name="connsiteY1784" fmla="*/ 4830890 h 5580208"/>
              <a:gd name="connsiteX1785" fmla="*/ 829242 w 9042400"/>
              <a:gd name="connsiteY1785" fmla="*/ 4860485 h 5580208"/>
              <a:gd name="connsiteX1786" fmla="*/ 799646 w 9042400"/>
              <a:gd name="connsiteY1786" fmla="*/ 4890081 h 5580208"/>
              <a:gd name="connsiteX1787" fmla="*/ 770050 w 9042400"/>
              <a:gd name="connsiteY1787" fmla="*/ 4860485 h 5580208"/>
              <a:gd name="connsiteX1788" fmla="*/ 799646 w 9042400"/>
              <a:gd name="connsiteY1788" fmla="*/ 4830890 h 5580208"/>
              <a:gd name="connsiteX1789" fmla="*/ 671309 w 9042400"/>
              <a:gd name="connsiteY1789" fmla="*/ 4830890 h 5580208"/>
              <a:gd name="connsiteX1790" fmla="*/ 700903 w 9042400"/>
              <a:gd name="connsiteY1790" fmla="*/ 4860485 h 5580208"/>
              <a:gd name="connsiteX1791" fmla="*/ 671309 w 9042400"/>
              <a:gd name="connsiteY1791" fmla="*/ 4890081 h 5580208"/>
              <a:gd name="connsiteX1792" fmla="*/ 641713 w 9042400"/>
              <a:gd name="connsiteY1792" fmla="*/ 4860485 h 5580208"/>
              <a:gd name="connsiteX1793" fmla="*/ 671309 w 9042400"/>
              <a:gd name="connsiteY1793" fmla="*/ 4830890 h 5580208"/>
              <a:gd name="connsiteX1794" fmla="*/ 542971 w 9042400"/>
              <a:gd name="connsiteY1794" fmla="*/ 4830890 h 5580208"/>
              <a:gd name="connsiteX1795" fmla="*/ 572566 w 9042400"/>
              <a:gd name="connsiteY1795" fmla="*/ 4860485 h 5580208"/>
              <a:gd name="connsiteX1796" fmla="*/ 542971 w 9042400"/>
              <a:gd name="connsiteY1796" fmla="*/ 4890081 h 5580208"/>
              <a:gd name="connsiteX1797" fmla="*/ 513376 w 9042400"/>
              <a:gd name="connsiteY1797" fmla="*/ 4860485 h 5580208"/>
              <a:gd name="connsiteX1798" fmla="*/ 542971 w 9042400"/>
              <a:gd name="connsiteY1798" fmla="*/ 4830890 h 5580208"/>
              <a:gd name="connsiteX1799" fmla="*/ 414633 w 9042400"/>
              <a:gd name="connsiteY1799" fmla="*/ 4830890 h 5580208"/>
              <a:gd name="connsiteX1800" fmla="*/ 444229 w 9042400"/>
              <a:gd name="connsiteY1800" fmla="*/ 4860485 h 5580208"/>
              <a:gd name="connsiteX1801" fmla="*/ 414633 w 9042400"/>
              <a:gd name="connsiteY1801" fmla="*/ 4890081 h 5580208"/>
              <a:gd name="connsiteX1802" fmla="*/ 385038 w 9042400"/>
              <a:gd name="connsiteY1802" fmla="*/ 4860485 h 5580208"/>
              <a:gd name="connsiteX1803" fmla="*/ 414633 w 9042400"/>
              <a:gd name="connsiteY1803" fmla="*/ 4830890 h 5580208"/>
              <a:gd name="connsiteX1804" fmla="*/ 286296 w 9042400"/>
              <a:gd name="connsiteY1804" fmla="*/ 4830890 h 5580208"/>
              <a:gd name="connsiteX1805" fmla="*/ 315892 w 9042400"/>
              <a:gd name="connsiteY1805" fmla="*/ 4860485 h 5580208"/>
              <a:gd name="connsiteX1806" fmla="*/ 286296 w 9042400"/>
              <a:gd name="connsiteY1806" fmla="*/ 4890081 h 5580208"/>
              <a:gd name="connsiteX1807" fmla="*/ 256701 w 9042400"/>
              <a:gd name="connsiteY1807" fmla="*/ 4860485 h 5580208"/>
              <a:gd name="connsiteX1808" fmla="*/ 286296 w 9042400"/>
              <a:gd name="connsiteY1808" fmla="*/ 4830890 h 5580208"/>
              <a:gd name="connsiteX1809" fmla="*/ 157959 w 9042400"/>
              <a:gd name="connsiteY1809" fmla="*/ 4830890 h 5580208"/>
              <a:gd name="connsiteX1810" fmla="*/ 187554 w 9042400"/>
              <a:gd name="connsiteY1810" fmla="*/ 4860485 h 5580208"/>
              <a:gd name="connsiteX1811" fmla="*/ 157959 w 9042400"/>
              <a:gd name="connsiteY1811" fmla="*/ 4890081 h 5580208"/>
              <a:gd name="connsiteX1812" fmla="*/ 128363 w 9042400"/>
              <a:gd name="connsiteY1812" fmla="*/ 4860485 h 5580208"/>
              <a:gd name="connsiteX1813" fmla="*/ 157959 w 9042400"/>
              <a:gd name="connsiteY1813" fmla="*/ 4830890 h 5580208"/>
              <a:gd name="connsiteX1814" fmla="*/ 29596 w 9042400"/>
              <a:gd name="connsiteY1814" fmla="*/ 4830890 h 5580208"/>
              <a:gd name="connsiteX1815" fmla="*/ 59191 w 9042400"/>
              <a:gd name="connsiteY1815" fmla="*/ 4860485 h 5580208"/>
              <a:gd name="connsiteX1816" fmla="*/ 29596 w 9042400"/>
              <a:gd name="connsiteY1816" fmla="*/ 4890081 h 5580208"/>
              <a:gd name="connsiteX1817" fmla="*/ 0 w 9042400"/>
              <a:gd name="connsiteY1817" fmla="*/ 4860485 h 5580208"/>
              <a:gd name="connsiteX1818" fmla="*/ 29596 w 9042400"/>
              <a:gd name="connsiteY1818" fmla="*/ 4830890 h 5580208"/>
              <a:gd name="connsiteX1819" fmla="*/ 9012804 w 9042400"/>
              <a:gd name="connsiteY1819" fmla="*/ 4692864 h 5580208"/>
              <a:gd name="connsiteX1820" fmla="*/ 9042399 w 9042400"/>
              <a:gd name="connsiteY1820" fmla="*/ 4722459 h 5580208"/>
              <a:gd name="connsiteX1821" fmla="*/ 9012804 w 9042400"/>
              <a:gd name="connsiteY1821" fmla="*/ 4752055 h 5580208"/>
              <a:gd name="connsiteX1822" fmla="*/ 8983211 w 9042400"/>
              <a:gd name="connsiteY1822" fmla="*/ 4722459 h 5580208"/>
              <a:gd name="connsiteX1823" fmla="*/ 9012804 w 9042400"/>
              <a:gd name="connsiteY1823" fmla="*/ 4692864 h 5580208"/>
              <a:gd name="connsiteX1824" fmla="*/ 8884480 w 9042400"/>
              <a:gd name="connsiteY1824" fmla="*/ 4692864 h 5580208"/>
              <a:gd name="connsiteX1825" fmla="*/ 8914074 w 9042400"/>
              <a:gd name="connsiteY1825" fmla="*/ 4722459 h 5580208"/>
              <a:gd name="connsiteX1826" fmla="*/ 8884480 w 9042400"/>
              <a:gd name="connsiteY1826" fmla="*/ 4752055 h 5580208"/>
              <a:gd name="connsiteX1827" fmla="*/ 8854886 w 9042400"/>
              <a:gd name="connsiteY1827" fmla="*/ 4722459 h 5580208"/>
              <a:gd name="connsiteX1828" fmla="*/ 8884480 w 9042400"/>
              <a:gd name="connsiteY1828" fmla="*/ 4692864 h 5580208"/>
              <a:gd name="connsiteX1829" fmla="*/ 8756154 w 9042400"/>
              <a:gd name="connsiteY1829" fmla="*/ 4692864 h 5580208"/>
              <a:gd name="connsiteX1830" fmla="*/ 8785749 w 9042400"/>
              <a:gd name="connsiteY1830" fmla="*/ 4722459 h 5580208"/>
              <a:gd name="connsiteX1831" fmla="*/ 8756154 w 9042400"/>
              <a:gd name="connsiteY1831" fmla="*/ 4752055 h 5580208"/>
              <a:gd name="connsiteX1832" fmla="*/ 8726560 w 9042400"/>
              <a:gd name="connsiteY1832" fmla="*/ 4722459 h 5580208"/>
              <a:gd name="connsiteX1833" fmla="*/ 8756154 w 9042400"/>
              <a:gd name="connsiteY1833" fmla="*/ 4692864 h 5580208"/>
              <a:gd name="connsiteX1834" fmla="*/ 8627829 w 9042400"/>
              <a:gd name="connsiteY1834" fmla="*/ 4692864 h 5580208"/>
              <a:gd name="connsiteX1835" fmla="*/ 8657423 w 9042400"/>
              <a:gd name="connsiteY1835" fmla="*/ 4722459 h 5580208"/>
              <a:gd name="connsiteX1836" fmla="*/ 8627829 w 9042400"/>
              <a:gd name="connsiteY1836" fmla="*/ 4752055 h 5580208"/>
              <a:gd name="connsiteX1837" fmla="*/ 8598235 w 9042400"/>
              <a:gd name="connsiteY1837" fmla="*/ 4722459 h 5580208"/>
              <a:gd name="connsiteX1838" fmla="*/ 8627829 w 9042400"/>
              <a:gd name="connsiteY1838" fmla="*/ 4692864 h 5580208"/>
              <a:gd name="connsiteX1839" fmla="*/ 8499503 w 9042400"/>
              <a:gd name="connsiteY1839" fmla="*/ 4692864 h 5580208"/>
              <a:gd name="connsiteX1840" fmla="*/ 8529098 w 9042400"/>
              <a:gd name="connsiteY1840" fmla="*/ 4722459 h 5580208"/>
              <a:gd name="connsiteX1841" fmla="*/ 8499503 w 9042400"/>
              <a:gd name="connsiteY1841" fmla="*/ 4752055 h 5580208"/>
              <a:gd name="connsiteX1842" fmla="*/ 8469909 w 9042400"/>
              <a:gd name="connsiteY1842" fmla="*/ 4722459 h 5580208"/>
              <a:gd name="connsiteX1843" fmla="*/ 8499503 w 9042400"/>
              <a:gd name="connsiteY1843" fmla="*/ 4692864 h 5580208"/>
              <a:gd name="connsiteX1844" fmla="*/ 8371178 w 9042400"/>
              <a:gd name="connsiteY1844" fmla="*/ 4692864 h 5580208"/>
              <a:gd name="connsiteX1845" fmla="*/ 8400771 w 9042400"/>
              <a:gd name="connsiteY1845" fmla="*/ 4722459 h 5580208"/>
              <a:gd name="connsiteX1846" fmla="*/ 8371178 w 9042400"/>
              <a:gd name="connsiteY1846" fmla="*/ 4752055 h 5580208"/>
              <a:gd name="connsiteX1847" fmla="*/ 8341583 w 9042400"/>
              <a:gd name="connsiteY1847" fmla="*/ 4722459 h 5580208"/>
              <a:gd name="connsiteX1848" fmla="*/ 8371178 w 9042400"/>
              <a:gd name="connsiteY1848" fmla="*/ 4692864 h 5580208"/>
              <a:gd name="connsiteX1849" fmla="*/ 8242862 w 9042400"/>
              <a:gd name="connsiteY1849" fmla="*/ 4692864 h 5580208"/>
              <a:gd name="connsiteX1850" fmla="*/ 8272457 w 9042400"/>
              <a:gd name="connsiteY1850" fmla="*/ 4722459 h 5580208"/>
              <a:gd name="connsiteX1851" fmla="*/ 8242862 w 9042400"/>
              <a:gd name="connsiteY1851" fmla="*/ 4752055 h 5580208"/>
              <a:gd name="connsiteX1852" fmla="*/ 8213269 w 9042400"/>
              <a:gd name="connsiteY1852" fmla="*/ 4722459 h 5580208"/>
              <a:gd name="connsiteX1853" fmla="*/ 8242862 w 9042400"/>
              <a:gd name="connsiteY1853" fmla="*/ 4692864 h 5580208"/>
              <a:gd name="connsiteX1854" fmla="*/ 8114519 w 9042400"/>
              <a:gd name="connsiteY1854" fmla="*/ 4692864 h 5580208"/>
              <a:gd name="connsiteX1855" fmla="*/ 8144114 w 9042400"/>
              <a:gd name="connsiteY1855" fmla="*/ 4722459 h 5580208"/>
              <a:gd name="connsiteX1856" fmla="*/ 8114519 w 9042400"/>
              <a:gd name="connsiteY1856" fmla="*/ 4752055 h 5580208"/>
              <a:gd name="connsiteX1857" fmla="*/ 8084926 w 9042400"/>
              <a:gd name="connsiteY1857" fmla="*/ 4722459 h 5580208"/>
              <a:gd name="connsiteX1858" fmla="*/ 8114519 w 9042400"/>
              <a:gd name="connsiteY1858" fmla="*/ 4692864 h 5580208"/>
              <a:gd name="connsiteX1859" fmla="*/ 7986203 w 9042400"/>
              <a:gd name="connsiteY1859" fmla="*/ 4692864 h 5580208"/>
              <a:gd name="connsiteX1860" fmla="*/ 8015798 w 9042400"/>
              <a:gd name="connsiteY1860" fmla="*/ 4722459 h 5580208"/>
              <a:gd name="connsiteX1861" fmla="*/ 7986203 w 9042400"/>
              <a:gd name="connsiteY1861" fmla="*/ 4752055 h 5580208"/>
              <a:gd name="connsiteX1862" fmla="*/ 7956599 w 9042400"/>
              <a:gd name="connsiteY1862" fmla="*/ 4722459 h 5580208"/>
              <a:gd name="connsiteX1863" fmla="*/ 7986203 w 9042400"/>
              <a:gd name="connsiteY1863" fmla="*/ 4692864 h 5580208"/>
              <a:gd name="connsiteX1864" fmla="*/ 7857861 w 9042400"/>
              <a:gd name="connsiteY1864" fmla="*/ 4692864 h 5580208"/>
              <a:gd name="connsiteX1865" fmla="*/ 7887450 w 9042400"/>
              <a:gd name="connsiteY1865" fmla="*/ 4722459 h 5580208"/>
              <a:gd name="connsiteX1866" fmla="*/ 7857861 w 9042400"/>
              <a:gd name="connsiteY1866" fmla="*/ 4752055 h 5580208"/>
              <a:gd name="connsiteX1867" fmla="*/ 7828245 w 9042400"/>
              <a:gd name="connsiteY1867" fmla="*/ 4722459 h 5580208"/>
              <a:gd name="connsiteX1868" fmla="*/ 7857861 w 9042400"/>
              <a:gd name="connsiteY1868" fmla="*/ 4692864 h 5580208"/>
              <a:gd name="connsiteX1869" fmla="*/ 7729525 w 9042400"/>
              <a:gd name="connsiteY1869" fmla="*/ 4692864 h 5580208"/>
              <a:gd name="connsiteX1870" fmla="*/ 7759134 w 9042400"/>
              <a:gd name="connsiteY1870" fmla="*/ 4722459 h 5580208"/>
              <a:gd name="connsiteX1871" fmla="*/ 7729525 w 9042400"/>
              <a:gd name="connsiteY1871" fmla="*/ 4752055 h 5580208"/>
              <a:gd name="connsiteX1872" fmla="*/ 7699931 w 9042400"/>
              <a:gd name="connsiteY1872" fmla="*/ 4722459 h 5580208"/>
              <a:gd name="connsiteX1873" fmla="*/ 7729525 w 9042400"/>
              <a:gd name="connsiteY1873" fmla="*/ 4692864 h 5580208"/>
              <a:gd name="connsiteX1874" fmla="*/ 7601183 w 9042400"/>
              <a:gd name="connsiteY1874" fmla="*/ 4692864 h 5580208"/>
              <a:gd name="connsiteX1875" fmla="*/ 7630781 w 9042400"/>
              <a:gd name="connsiteY1875" fmla="*/ 4722459 h 5580208"/>
              <a:gd name="connsiteX1876" fmla="*/ 7601183 w 9042400"/>
              <a:gd name="connsiteY1876" fmla="*/ 4752055 h 5580208"/>
              <a:gd name="connsiteX1877" fmla="*/ 7571592 w 9042400"/>
              <a:gd name="connsiteY1877" fmla="*/ 4722459 h 5580208"/>
              <a:gd name="connsiteX1878" fmla="*/ 7601183 w 9042400"/>
              <a:gd name="connsiteY1878" fmla="*/ 4692864 h 5580208"/>
              <a:gd name="connsiteX1879" fmla="*/ 7472856 w 9042400"/>
              <a:gd name="connsiteY1879" fmla="*/ 4692864 h 5580208"/>
              <a:gd name="connsiteX1880" fmla="*/ 7502448 w 9042400"/>
              <a:gd name="connsiteY1880" fmla="*/ 4722459 h 5580208"/>
              <a:gd name="connsiteX1881" fmla="*/ 7472856 w 9042400"/>
              <a:gd name="connsiteY1881" fmla="*/ 4752055 h 5580208"/>
              <a:gd name="connsiteX1882" fmla="*/ 7443263 w 9042400"/>
              <a:gd name="connsiteY1882" fmla="*/ 4722459 h 5580208"/>
              <a:gd name="connsiteX1883" fmla="*/ 7472856 w 9042400"/>
              <a:gd name="connsiteY1883" fmla="*/ 4692864 h 5580208"/>
              <a:gd name="connsiteX1884" fmla="*/ 7344616 w 9042400"/>
              <a:gd name="connsiteY1884" fmla="*/ 4692864 h 5580208"/>
              <a:gd name="connsiteX1885" fmla="*/ 7374131 w 9042400"/>
              <a:gd name="connsiteY1885" fmla="*/ 4722459 h 5580208"/>
              <a:gd name="connsiteX1886" fmla="*/ 7344616 w 9042400"/>
              <a:gd name="connsiteY1886" fmla="*/ 4752055 h 5580208"/>
              <a:gd name="connsiteX1887" fmla="*/ 7315025 w 9042400"/>
              <a:gd name="connsiteY1887" fmla="*/ 4722459 h 5580208"/>
              <a:gd name="connsiteX1888" fmla="*/ 7344616 w 9042400"/>
              <a:gd name="connsiteY1888" fmla="*/ 4692864 h 5580208"/>
              <a:gd name="connsiteX1889" fmla="*/ 7216277 w 9042400"/>
              <a:gd name="connsiteY1889" fmla="*/ 4692864 h 5580208"/>
              <a:gd name="connsiteX1890" fmla="*/ 7245876 w 9042400"/>
              <a:gd name="connsiteY1890" fmla="*/ 4722459 h 5580208"/>
              <a:gd name="connsiteX1891" fmla="*/ 7216277 w 9042400"/>
              <a:gd name="connsiteY1891" fmla="*/ 4752055 h 5580208"/>
              <a:gd name="connsiteX1892" fmla="*/ 7186677 w 9042400"/>
              <a:gd name="connsiteY1892" fmla="*/ 4722459 h 5580208"/>
              <a:gd name="connsiteX1893" fmla="*/ 7216277 w 9042400"/>
              <a:gd name="connsiteY1893" fmla="*/ 4692864 h 5580208"/>
              <a:gd name="connsiteX1894" fmla="*/ 7087927 w 9042400"/>
              <a:gd name="connsiteY1894" fmla="*/ 4692864 h 5580208"/>
              <a:gd name="connsiteX1895" fmla="*/ 7117526 w 9042400"/>
              <a:gd name="connsiteY1895" fmla="*/ 4722459 h 5580208"/>
              <a:gd name="connsiteX1896" fmla="*/ 7087927 w 9042400"/>
              <a:gd name="connsiteY1896" fmla="*/ 4752055 h 5580208"/>
              <a:gd name="connsiteX1897" fmla="*/ 7058328 w 9042400"/>
              <a:gd name="connsiteY1897" fmla="*/ 4722459 h 5580208"/>
              <a:gd name="connsiteX1898" fmla="*/ 7087927 w 9042400"/>
              <a:gd name="connsiteY1898" fmla="*/ 4692864 h 5580208"/>
              <a:gd name="connsiteX1899" fmla="*/ 6959578 w 9042400"/>
              <a:gd name="connsiteY1899" fmla="*/ 4692864 h 5580208"/>
              <a:gd name="connsiteX1900" fmla="*/ 6989178 w 9042400"/>
              <a:gd name="connsiteY1900" fmla="*/ 4722459 h 5580208"/>
              <a:gd name="connsiteX1901" fmla="*/ 6959578 w 9042400"/>
              <a:gd name="connsiteY1901" fmla="*/ 4752055 h 5580208"/>
              <a:gd name="connsiteX1902" fmla="*/ 6929979 w 9042400"/>
              <a:gd name="connsiteY1902" fmla="*/ 4722459 h 5580208"/>
              <a:gd name="connsiteX1903" fmla="*/ 6959578 w 9042400"/>
              <a:gd name="connsiteY1903" fmla="*/ 4692864 h 5580208"/>
              <a:gd name="connsiteX1904" fmla="*/ 6831230 w 9042400"/>
              <a:gd name="connsiteY1904" fmla="*/ 4692864 h 5580208"/>
              <a:gd name="connsiteX1905" fmla="*/ 6860830 w 9042400"/>
              <a:gd name="connsiteY1905" fmla="*/ 4722459 h 5580208"/>
              <a:gd name="connsiteX1906" fmla="*/ 6831230 w 9042400"/>
              <a:gd name="connsiteY1906" fmla="*/ 4752055 h 5580208"/>
              <a:gd name="connsiteX1907" fmla="*/ 6801631 w 9042400"/>
              <a:gd name="connsiteY1907" fmla="*/ 4722459 h 5580208"/>
              <a:gd name="connsiteX1908" fmla="*/ 6831230 w 9042400"/>
              <a:gd name="connsiteY1908" fmla="*/ 4692864 h 5580208"/>
              <a:gd name="connsiteX1909" fmla="*/ 6702883 w 9042400"/>
              <a:gd name="connsiteY1909" fmla="*/ 4692864 h 5580208"/>
              <a:gd name="connsiteX1910" fmla="*/ 6732481 w 9042400"/>
              <a:gd name="connsiteY1910" fmla="*/ 4722459 h 5580208"/>
              <a:gd name="connsiteX1911" fmla="*/ 6702883 w 9042400"/>
              <a:gd name="connsiteY1911" fmla="*/ 4752055 h 5580208"/>
              <a:gd name="connsiteX1912" fmla="*/ 6673283 w 9042400"/>
              <a:gd name="connsiteY1912" fmla="*/ 4722459 h 5580208"/>
              <a:gd name="connsiteX1913" fmla="*/ 6702883 w 9042400"/>
              <a:gd name="connsiteY1913" fmla="*/ 4692864 h 5580208"/>
              <a:gd name="connsiteX1914" fmla="*/ 6574535 w 9042400"/>
              <a:gd name="connsiteY1914" fmla="*/ 4692864 h 5580208"/>
              <a:gd name="connsiteX1915" fmla="*/ 6604134 w 9042400"/>
              <a:gd name="connsiteY1915" fmla="*/ 4722459 h 5580208"/>
              <a:gd name="connsiteX1916" fmla="*/ 6574535 w 9042400"/>
              <a:gd name="connsiteY1916" fmla="*/ 4752055 h 5580208"/>
              <a:gd name="connsiteX1917" fmla="*/ 6544937 w 9042400"/>
              <a:gd name="connsiteY1917" fmla="*/ 4722459 h 5580208"/>
              <a:gd name="connsiteX1918" fmla="*/ 6574535 w 9042400"/>
              <a:gd name="connsiteY1918" fmla="*/ 4692864 h 5580208"/>
              <a:gd name="connsiteX1919" fmla="*/ 6446188 w 9042400"/>
              <a:gd name="connsiteY1919" fmla="*/ 4692864 h 5580208"/>
              <a:gd name="connsiteX1920" fmla="*/ 6475788 w 9042400"/>
              <a:gd name="connsiteY1920" fmla="*/ 4722459 h 5580208"/>
              <a:gd name="connsiteX1921" fmla="*/ 6446188 w 9042400"/>
              <a:gd name="connsiteY1921" fmla="*/ 4752055 h 5580208"/>
              <a:gd name="connsiteX1922" fmla="*/ 6416589 w 9042400"/>
              <a:gd name="connsiteY1922" fmla="*/ 4722459 h 5580208"/>
              <a:gd name="connsiteX1923" fmla="*/ 6446188 w 9042400"/>
              <a:gd name="connsiteY1923" fmla="*/ 4692864 h 5580208"/>
              <a:gd name="connsiteX1924" fmla="*/ 6317843 w 9042400"/>
              <a:gd name="connsiteY1924" fmla="*/ 4692864 h 5580208"/>
              <a:gd name="connsiteX1925" fmla="*/ 6347441 w 9042400"/>
              <a:gd name="connsiteY1925" fmla="*/ 4722459 h 5580208"/>
              <a:gd name="connsiteX1926" fmla="*/ 6317843 w 9042400"/>
              <a:gd name="connsiteY1926" fmla="*/ 4752055 h 5580208"/>
              <a:gd name="connsiteX1927" fmla="*/ 6288244 w 9042400"/>
              <a:gd name="connsiteY1927" fmla="*/ 4722459 h 5580208"/>
              <a:gd name="connsiteX1928" fmla="*/ 6317843 w 9042400"/>
              <a:gd name="connsiteY1928" fmla="*/ 4692864 h 5580208"/>
              <a:gd name="connsiteX1929" fmla="*/ 6189497 w 9042400"/>
              <a:gd name="connsiteY1929" fmla="*/ 4692864 h 5580208"/>
              <a:gd name="connsiteX1930" fmla="*/ 6219096 w 9042400"/>
              <a:gd name="connsiteY1930" fmla="*/ 4722459 h 5580208"/>
              <a:gd name="connsiteX1931" fmla="*/ 6189497 w 9042400"/>
              <a:gd name="connsiteY1931" fmla="*/ 4752055 h 5580208"/>
              <a:gd name="connsiteX1932" fmla="*/ 6159899 w 9042400"/>
              <a:gd name="connsiteY1932" fmla="*/ 4722459 h 5580208"/>
              <a:gd name="connsiteX1933" fmla="*/ 6189497 w 9042400"/>
              <a:gd name="connsiteY1933" fmla="*/ 4692864 h 5580208"/>
              <a:gd name="connsiteX1934" fmla="*/ 6061152 w 9042400"/>
              <a:gd name="connsiteY1934" fmla="*/ 4692864 h 5580208"/>
              <a:gd name="connsiteX1935" fmla="*/ 6090752 w 9042400"/>
              <a:gd name="connsiteY1935" fmla="*/ 4722459 h 5580208"/>
              <a:gd name="connsiteX1936" fmla="*/ 6061152 w 9042400"/>
              <a:gd name="connsiteY1936" fmla="*/ 4752055 h 5580208"/>
              <a:gd name="connsiteX1937" fmla="*/ 6031553 w 9042400"/>
              <a:gd name="connsiteY1937" fmla="*/ 4722459 h 5580208"/>
              <a:gd name="connsiteX1938" fmla="*/ 6061152 w 9042400"/>
              <a:gd name="connsiteY1938" fmla="*/ 4692864 h 5580208"/>
              <a:gd name="connsiteX1939" fmla="*/ 5932809 w 9042400"/>
              <a:gd name="connsiteY1939" fmla="*/ 4692864 h 5580208"/>
              <a:gd name="connsiteX1940" fmla="*/ 5962407 w 9042400"/>
              <a:gd name="connsiteY1940" fmla="*/ 4722459 h 5580208"/>
              <a:gd name="connsiteX1941" fmla="*/ 5932809 w 9042400"/>
              <a:gd name="connsiteY1941" fmla="*/ 4752055 h 5580208"/>
              <a:gd name="connsiteX1942" fmla="*/ 5903209 w 9042400"/>
              <a:gd name="connsiteY1942" fmla="*/ 4722459 h 5580208"/>
              <a:gd name="connsiteX1943" fmla="*/ 5932809 w 9042400"/>
              <a:gd name="connsiteY1943" fmla="*/ 4692864 h 5580208"/>
              <a:gd name="connsiteX1944" fmla="*/ 5804511 w 9042400"/>
              <a:gd name="connsiteY1944" fmla="*/ 4692864 h 5580208"/>
              <a:gd name="connsiteX1945" fmla="*/ 5834108 w 9042400"/>
              <a:gd name="connsiteY1945" fmla="*/ 4722459 h 5580208"/>
              <a:gd name="connsiteX1946" fmla="*/ 5804511 w 9042400"/>
              <a:gd name="connsiteY1946" fmla="*/ 4752055 h 5580208"/>
              <a:gd name="connsiteX1947" fmla="*/ 5774912 w 9042400"/>
              <a:gd name="connsiteY1947" fmla="*/ 4722459 h 5580208"/>
              <a:gd name="connsiteX1948" fmla="*/ 5804511 w 9042400"/>
              <a:gd name="connsiteY1948" fmla="*/ 4692864 h 5580208"/>
              <a:gd name="connsiteX1949" fmla="*/ 5676113 w 9042400"/>
              <a:gd name="connsiteY1949" fmla="*/ 4692864 h 5580208"/>
              <a:gd name="connsiteX1950" fmla="*/ 5705712 w 9042400"/>
              <a:gd name="connsiteY1950" fmla="*/ 4722459 h 5580208"/>
              <a:gd name="connsiteX1951" fmla="*/ 5676113 w 9042400"/>
              <a:gd name="connsiteY1951" fmla="*/ 4752055 h 5580208"/>
              <a:gd name="connsiteX1952" fmla="*/ 5646516 w 9042400"/>
              <a:gd name="connsiteY1952" fmla="*/ 4722459 h 5580208"/>
              <a:gd name="connsiteX1953" fmla="*/ 5676113 w 9042400"/>
              <a:gd name="connsiteY1953" fmla="*/ 4692864 h 5580208"/>
              <a:gd name="connsiteX1954" fmla="*/ 5548133 w 9042400"/>
              <a:gd name="connsiteY1954" fmla="*/ 4692864 h 5580208"/>
              <a:gd name="connsiteX1955" fmla="*/ 5577728 w 9042400"/>
              <a:gd name="connsiteY1955" fmla="*/ 4722459 h 5580208"/>
              <a:gd name="connsiteX1956" fmla="*/ 5548133 w 9042400"/>
              <a:gd name="connsiteY1956" fmla="*/ 4752055 h 5580208"/>
              <a:gd name="connsiteX1957" fmla="*/ 5518537 w 9042400"/>
              <a:gd name="connsiteY1957" fmla="*/ 4722459 h 5580208"/>
              <a:gd name="connsiteX1958" fmla="*/ 5548133 w 9042400"/>
              <a:gd name="connsiteY1958" fmla="*/ 4692864 h 5580208"/>
              <a:gd name="connsiteX1959" fmla="*/ 5419795 w 9042400"/>
              <a:gd name="connsiteY1959" fmla="*/ 4692864 h 5580208"/>
              <a:gd name="connsiteX1960" fmla="*/ 5449391 w 9042400"/>
              <a:gd name="connsiteY1960" fmla="*/ 4722459 h 5580208"/>
              <a:gd name="connsiteX1961" fmla="*/ 5419795 w 9042400"/>
              <a:gd name="connsiteY1961" fmla="*/ 4752055 h 5580208"/>
              <a:gd name="connsiteX1962" fmla="*/ 5390200 w 9042400"/>
              <a:gd name="connsiteY1962" fmla="*/ 4722459 h 5580208"/>
              <a:gd name="connsiteX1963" fmla="*/ 5419795 w 9042400"/>
              <a:gd name="connsiteY1963" fmla="*/ 4692864 h 5580208"/>
              <a:gd name="connsiteX1964" fmla="*/ 5291458 w 9042400"/>
              <a:gd name="connsiteY1964" fmla="*/ 4692864 h 5580208"/>
              <a:gd name="connsiteX1965" fmla="*/ 5321054 w 9042400"/>
              <a:gd name="connsiteY1965" fmla="*/ 4722459 h 5580208"/>
              <a:gd name="connsiteX1966" fmla="*/ 5291458 w 9042400"/>
              <a:gd name="connsiteY1966" fmla="*/ 4752055 h 5580208"/>
              <a:gd name="connsiteX1967" fmla="*/ 5261863 w 9042400"/>
              <a:gd name="connsiteY1967" fmla="*/ 4722459 h 5580208"/>
              <a:gd name="connsiteX1968" fmla="*/ 5291458 w 9042400"/>
              <a:gd name="connsiteY1968" fmla="*/ 4692864 h 5580208"/>
              <a:gd name="connsiteX1969" fmla="*/ 5163120 w 9042400"/>
              <a:gd name="connsiteY1969" fmla="*/ 4692864 h 5580208"/>
              <a:gd name="connsiteX1970" fmla="*/ 5192716 w 9042400"/>
              <a:gd name="connsiteY1970" fmla="*/ 4722459 h 5580208"/>
              <a:gd name="connsiteX1971" fmla="*/ 5163120 w 9042400"/>
              <a:gd name="connsiteY1971" fmla="*/ 4752055 h 5580208"/>
              <a:gd name="connsiteX1972" fmla="*/ 5133525 w 9042400"/>
              <a:gd name="connsiteY1972" fmla="*/ 4722459 h 5580208"/>
              <a:gd name="connsiteX1973" fmla="*/ 5163120 w 9042400"/>
              <a:gd name="connsiteY1973" fmla="*/ 4692864 h 5580208"/>
              <a:gd name="connsiteX1974" fmla="*/ 5034783 w 9042400"/>
              <a:gd name="connsiteY1974" fmla="*/ 4692864 h 5580208"/>
              <a:gd name="connsiteX1975" fmla="*/ 5064379 w 9042400"/>
              <a:gd name="connsiteY1975" fmla="*/ 4722459 h 5580208"/>
              <a:gd name="connsiteX1976" fmla="*/ 5034783 w 9042400"/>
              <a:gd name="connsiteY1976" fmla="*/ 4752055 h 5580208"/>
              <a:gd name="connsiteX1977" fmla="*/ 5005187 w 9042400"/>
              <a:gd name="connsiteY1977" fmla="*/ 4722459 h 5580208"/>
              <a:gd name="connsiteX1978" fmla="*/ 5034783 w 9042400"/>
              <a:gd name="connsiteY1978" fmla="*/ 4692864 h 5580208"/>
              <a:gd name="connsiteX1979" fmla="*/ 4906446 w 9042400"/>
              <a:gd name="connsiteY1979" fmla="*/ 4692864 h 5580208"/>
              <a:gd name="connsiteX1980" fmla="*/ 4936041 w 9042400"/>
              <a:gd name="connsiteY1980" fmla="*/ 4722459 h 5580208"/>
              <a:gd name="connsiteX1981" fmla="*/ 4906446 w 9042400"/>
              <a:gd name="connsiteY1981" fmla="*/ 4752055 h 5580208"/>
              <a:gd name="connsiteX1982" fmla="*/ 4876850 w 9042400"/>
              <a:gd name="connsiteY1982" fmla="*/ 4722459 h 5580208"/>
              <a:gd name="connsiteX1983" fmla="*/ 4906446 w 9042400"/>
              <a:gd name="connsiteY1983" fmla="*/ 4692864 h 5580208"/>
              <a:gd name="connsiteX1984" fmla="*/ 1441334 w 9042400"/>
              <a:gd name="connsiteY1984" fmla="*/ 4692864 h 5580208"/>
              <a:gd name="connsiteX1985" fmla="*/ 1470929 w 9042400"/>
              <a:gd name="connsiteY1985" fmla="*/ 4722459 h 5580208"/>
              <a:gd name="connsiteX1986" fmla="*/ 1441334 w 9042400"/>
              <a:gd name="connsiteY1986" fmla="*/ 4752055 h 5580208"/>
              <a:gd name="connsiteX1987" fmla="*/ 1411737 w 9042400"/>
              <a:gd name="connsiteY1987" fmla="*/ 4722459 h 5580208"/>
              <a:gd name="connsiteX1988" fmla="*/ 1441334 w 9042400"/>
              <a:gd name="connsiteY1988" fmla="*/ 4692864 h 5580208"/>
              <a:gd name="connsiteX1989" fmla="*/ 1312996 w 9042400"/>
              <a:gd name="connsiteY1989" fmla="*/ 4692864 h 5580208"/>
              <a:gd name="connsiteX1990" fmla="*/ 1342591 w 9042400"/>
              <a:gd name="connsiteY1990" fmla="*/ 4722459 h 5580208"/>
              <a:gd name="connsiteX1991" fmla="*/ 1312996 w 9042400"/>
              <a:gd name="connsiteY1991" fmla="*/ 4752055 h 5580208"/>
              <a:gd name="connsiteX1992" fmla="*/ 1283400 w 9042400"/>
              <a:gd name="connsiteY1992" fmla="*/ 4722459 h 5580208"/>
              <a:gd name="connsiteX1993" fmla="*/ 1312996 w 9042400"/>
              <a:gd name="connsiteY1993" fmla="*/ 4692864 h 5580208"/>
              <a:gd name="connsiteX1994" fmla="*/ 1184658 w 9042400"/>
              <a:gd name="connsiteY1994" fmla="*/ 4692864 h 5580208"/>
              <a:gd name="connsiteX1995" fmla="*/ 1214254 w 9042400"/>
              <a:gd name="connsiteY1995" fmla="*/ 4722459 h 5580208"/>
              <a:gd name="connsiteX1996" fmla="*/ 1184658 w 9042400"/>
              <a:gd name="connsiteY1996" fmla="*/ 4752055 h 5580208"/>
              <a:gd name="connsiteX1997" fmla="*/ 1155063 w 9042400"/>
              <a:gd name="connsiteY1997" fmla="*/ 4722459 h 5580208"/>
              <a:gd name="connsiteX1998" fmla="*/ 1184658 w 9042400"/>
              <a:gd name="connsiteY1998" fmla="*/ 4692864 h 5580208"/>
              <a:gd name="connsiteX1999" fmla="*/ 1056321 w 9042400"/>
              <a:gd name="connsiteY1999" fmla="*/ 4692864 h 5580208"/>
              <a:gd name="connsiteX2000" fmla="*/ 1085917 w 9042400"/>
              <a:gd name="connsiteY2000" fmla="*/ 4722459 h 5580208"/>
              <a:gd name="connsiteX2001" fmla="*/ 1056321 w 9042400"/>
              <a:gd name="connsiteY2001" fmla="*/ 4752055 h 5580208"/>
              <a:gd name="connsiteX2002" fmla="*/ 1026726 w 9042400"/>
              <a:gd name="connsiteY2002" fmla="*/ 4722459 h 5580208"/>
              <a:gd name="connsiteX2003" fmla="*/ 1056321 w 9042400"/>
              <a:gd name="connsiteY2003" fmla="*/ 4692864 h 5580208"/>
              <a:gd name="connsiteX2004" fmla="*/ 927983 w 9042400"/>
              <a:gd name="connsiteY2004" fmla="*/ 4692864 h 5580208"/>
              <a:gd name="connsiteX2005" fmla="*/ 957579 w 9042400"/>
              <a:gd name="connsiteY2005" fmla="*/ 4722459 h 5580208"/>
              <a:gd name="connsiteX2006" fmla="*/ 927983 w 9042400"/>
              <a:gd name="connsiteY2006" fmla="*/ 4752055 h 5580208"/>
              <a:gd name="connsiteX2007" fmla="*/ 898387 w 9042400"/>
              <a:gd name="connsiteY2007" fmla="*/ 4722459 h 5580208"/>
              <a:gd name="connsiteX2008" fmla="*/ 927983 w 9042400"/>
              <a:gd name="connsiteY2008" fmla="*/ 4692864 h 5580208"/>
              <a:gd name="connsiteX2009" fmla="*/ 799646 w 9042400"/>
              <a:gd name="connsiteY2009" fmla="*/ 4692864 h 5580208"/>
              <a:gd name="connsiteX2010" fmla="*/ 829242 w 9042400"/>
              <a:gd name="connsiteY2010" fmla="*/ 4722459 h 5580208"/>
              <a:gd name="connsiteX2011" fmla="*/ 799646 w 9042400"/>
              <a:gd name="connsiteY2011" fmla="*/ 4752055 h 5580208"/>
              <a:gd name="connsiteX2012" fmla="*/ 770050 w 9042400"/>
              <a:gd name="connsiteY2012" fmla="*/ 4722459 h 5580208"/>
              <a:gd name="connsiteX2013" fmla="*/ 799646 w 9042400"/>
              <a:gd name="connsiteY2013" fmla="*/ 4692864 h 5580208"/>
              <a:gd name="connsiteX2014" fmla="*/ 671309 w 9042400"/>
              <a:gd name="connsiteY2014" fmla="*/ 4692864 h 5580208"/>
              <a:gd name="connsiteX2015" fmla="*/ 700903 w 9042400"/>
              <a:gd name="connsiteY2015" fmla="*/ 4722459 h 5580208"/>
              <a:gd name="connsiteX2016" fmla="*/ 671309 w 9042400"/>
              <a:gd name="connsiteY2016" fmla="*/ 4752055 h 5580208"/>
              <a:gd name="connsiteX2017" fmla="*/ 641713 w 9042400"/>
              <a:gd name="connsiteY2017" fmla="*/ 4722459 h 5580208"/>
              <a:gd name="connsiteX2018" fmla="*/ 671309 w 9042400"/>
              <a:gd name="connsiteY2018" fmla="*/ 4692864 h 5580208"/>
              <a:gd name="connsiteX2019" fmla="*/ 542971 w 9042400"/>
              <a:gd name="connsiteY2019" fmla="*/ 4692864 h 5580208"/>
              <a:gd name="connsiteX2020" fmla="*/ 572566 w 9042400"/>
              <a:gd name="connsiteY2020" fmla="*/ 4722459 h 5580208"/>
              <a:gd name="connsiteX2021" fmla="*/ 542971 w 9042400"/>
              <a:gd name="connsiteY2021" fmla="*/ 4752055 h 5580208"/>
              <a:gd name="connsiteX2022" fmla="*/ 513376 w 9042400"/>
              <a:gd name="connsiteY2022" fmla="*/ 4722459 h 5580208"/>
              <a:gd name="connsiteX2023" fmla="*/ 542971 w 9042400"/>
              <a:gd name="connsiteY2023" fmla="*/ 4692864 h 5580208"/>
              <a:gd name="connsiteX2024" fmla="*/ 414633 w 9042400"/>
              <a:gd name="connsiteY2024" fmla="*/ 4692864 h 5580208"/>
              <a:gd name="connsiteX2025" fmla="*/ 444229 w 9042400"/>
              <a:gd name="connsiteY2025" fmla="*/ 4722459 h 5580208"/>
              <a:gd name="connsiteX2026" fmla="*/ 414633 w 9042400"/>
              <a:gd name="connsiteY2026" fmla="*/ 4752055 h 5580208"/>
              <a:gd name="connsiteX2027" fmla="*/ 385038 w 9042400"/>
              <a:gd name="connsiteY2027" fmla="*/ 4722459 h 5580208"/>
              <a:gd name="connsiteX2028" fmla="*/ 414633 w 9042400"/>
              <a:gd name="connsiteY2028" fmla="*/ 4692864 h 5580208"/>
              <a:gd name="connsiteX2029" fmla="*/ 286296 w 9042400"/>
              <a:gd name="connsiteY2029" fmla="*/ 4692864 h 5580208"/>
              <a:gd name="connsiteX2030" fmla="*/ 315892 w 9042400"/>
              <a:gd name="connsiteY2030" fmla="*/ 4722459 h 5580208"/>
              <a:gd name="connsiteX2031" fmla="*/ 286296 w 9042400"/>
              <a:gd name="connsiteY2031" fmla="*/ 4752055 h 5580208"/>
              <a:gd name="connsiteX2032" fmla="*/ 256701 w 9042400"/>
              <a:gd name="connsiteY2032" fmla="*/ 4722459 h 5580208"/>
              <a:gd name="connsiteX2033" fmla="*/ 286296 w 9042400"/>
              <a:gd name="connsiteY2033" fmla="*/ 4692864 h 5580208"/>
              <a:gd name="connsiteX2034" fmla="*/ 157959 w 9042400"/>
              <a:gd name="connsiteY2034" fmla="*/ 4692864 h 5580208"/>
              <a:gd name="connsiteX2035" fmla="*/ 187554 w 9042400"/>
              <a:gd name="connsiteY2035" fmla="*/ 4722459 h 5580208"/>
              <a:gd name="connsiteX2036" fmla="*/ 157959 w 9042400"/>
              <a:gd name="connsiteY2036" fmla="*/ 4752055 h 5580208"/>
              <a:gd name="connsiteX2037" fmla="*/ 128363 w 9042400"/>
              <a:gd name="connsiteY2037" fmla="*/ 4722459 h 5580208"/>
              <a:gd name="connsiteX2038" fmla="*/ 157959 w 9042400"/>
              <a:gd name="connsiteY2038" fmla="*/ 4692864 h 5580208"/>
              <a:gd name="connsiteX2039" fmla="*/ 29596 w 9042400"/>
              <a:gd name="connsiteY2039" fmla="*/ 4692864 h 5580208"/>
              <a:gd name="connsiteX2040" fmla="*/ 59191 w 9042400"/>
              <a:gd name="connsiteY2040" fmla="*/ 4722459 h 5580208"/>
              <a:gd name="connsiteX2041" fmla="*/ 29596 w 9042400"/>
              <a:gd name="connsiteY2041" fmla="*/ 4752055 h 5580208"/>
              <a:gd name="connsiteX2042" fmla="*/ 0 w 9042400"/>
              <a:gd name="connsiteY2042" fmla="*/ 4722459 h 5580208"/>
              <a:gd name="connsiteX2043" fmla="*/ 29596 w 9042400"/>
              <a:gd name="connsiteY2043" fmla="*/ 4692864 h 5580208"/>
              <a:gd name="connsiteX2044" fmla="*/ 9012804 w 9042400"/>
              <a:gd name="connsiteY2044" fmla="*/ 4554839 h 5580208"/>
              <a:gd name="connsiteX2045" fmla="*/ 9042399 w 9042400"/>
              <a:gd name="connsiteY2045" fmla="*/ 4584435 h 5580208"/>
              <a:gd name="connsiteX2046" fmla="*/ 9012804 w 9042400"/>
              <a:gd name="connsiteY2046" fmla="*/ 4614029 h 5580208"/>
              <a:gd name="connsiteX2047" fmla="*/ 8983211 w 9042400"/>
              <a:gd name="connsiteY2047" fmla="*/ 4584435 h 5580208"/>
              <a:gd name="connsiteX2048" fmla="*/ 9012804 w 9042400"/>
              <a:gd name="connsiteY2048" fmla="*/ 4554839 h 5580208"/>
              <a:gd name="connsiteX2049" fmla="*/ 8884479 w 9042400"/>
              <a:gd name="connsiteY2049" fmla="*/ 4554839 h 5580208"/>
              <a:gd name="connsiteX2050" fmla="*/ 8914074 w 9042400"/>
              <a:gd name="connsiteY2050" fmla="*/ 4584435 h 5580208"/>
              <a:gd name="connsiteX2051" fmla="*/ 8884479 w 9042400"/>
              <a:gd name="connsiteY2051" fmla="*/ 4614029 h 5580208"/>
              <a:gd name="connsiteX2052" fmla="*/ 8854886 w 9042400"/>
              <a:gd name="connsiteY2052" fmla="*/ 4584435 h 5580208"/>
              <a:gd name="connsiteX2053" fmla="*/ 8884479 w 9042400"/>
              <a:gd name="connsiteY2053" fmla="*/ 4554839 h 5580208"/>
              <a:gd name="connsiteX2054" fmla="*/ 8756154 w 9042400"/>
              <a:gd name="connsiteY2054" fmla="*/ 4554839 h 5580208"/>
              <a:gd name="connsiteX2055" fmla="*/ 8785749 w 9042400"/>
              <a:gd name="connsiteY2055" fmla="*/ 4584435 h 5580208"/>
              <a:gd name="connsiteX2056" fmla="*/ 8756154 w 9042400"/>
              <a:gd name="connsiteY2056" fmla="*/ 4614029 h 5580208"/>
              <a:gd name="connsiteX2057" fmla="*/ 8726560 w 9042400"/>
              <a:gd name="connsiteY2057" fmla="*/ 4584435 h 5580208"/>
              <a:gd name="connsiteX2058" fmla="*/ 8756154 w 9042400"/>
              <a:gd name="connsiteY2058" fmla="*/ 4554839 h 5580208"/>
              <a:gd name="connsiteX2059" fmla="*/ 8627829 w 9042400"/>
              <a:gd name="connsiteY2059" fmla="*/ 4554839 h 5580208"/>
              <a:gd name="connsiteX2060" fmla="*/ 8657423 w 9042400"/>
              <a:gd name="connsiteY2060" fmla="*/ 4584435 h 5580208"/>
              <a:gd name="connsiteX2061" fmla="*/ 8627829 w 9042400"/>
              <a:gd name="connsiteY2061" fmla="*/ 4614029 h 5580208"/>
              <a:gd name="connsiteX2062" fmla="*/ 8598234 w 9042400"/>
              <a:gd name="connsiteY2062" fmla="*/ 4584435 h 5580208"/>
              <a:gd name="connsiteX2063" fmla="*/ 8627829 w 9042400"/>
              <a:gd name="connsiteY2063" fmla="*/ 4554839 h 5580208"/>
              <a:gd name="connsiteX2064" fmla="*/ 8499503 w 9042400"/>
              <a:gd name="connsiteY2064" fmla="*/ 4554839 h 5580208"/>
              <a:gd name="connsiteX2065" fmla="*/ 8529098 w 9042400"/>
              <a:gd name="connsiteY2065" fmla="*/ 4584435 h 5580208"/>
              <a:gd name="connsiteX2066" fmla="*/ 8499503 w 9042400"/>
              <a:gd name="connsiteY2066" fmla="*/ 4614029 h 5580208"/>
              <a:gd name="connsiteX2067" fmla="*/ 8469909 w 9042400"/>
              <a:gd name="connsiteY2067" fmla="*/ 4584435 h 5580208"/>
              <a:gd name="connsiteX2068" fmla="*/ 8499503 w 9042400"/>
              <a:gd name="connsiteY2068" fmla="*/ 4554839 h 5580208"/>
              <a:gd name="connsiteX2069" fmla="*/ 8371177 w 9042400"/>
              <a:gd name="connsiteY2069" fmla="*/ 4554839 h 5580208"/>
              <a:gd name="connsiteX2070" fmla="*/ 8400771 w 9042400"/>
              <a:gd name="connsiteY2070" fmla="*/ 4584435 h 5580208"/>
              <a:gd name="connsiteX2071" fmla="*/ 8371177 w 9042400"/>
              <a:gd name="connsiteY2071" fmla="*/ 4614029 h 5580208"/>
              <a:gd name="connsiteX2072" fmla="*/ 8341583 w 9042400"/>
              <a:gd name="connsiteY2072" fmla="*/ 4584435 h 5580208"/>
              <a:gd name="connsiteX2073" fmla="*/ 8371177 w 9042400"/>
              <a:gd name="connsiteY2073" fmla="*/ 4554839 h 5580208"/>
              <a:gd name="connsiteX2074" fmla="*/ 8242862 w 9042400"/>
              <a:gd name="connsiteY2074" fmla="*/ 4554839 h 5580208"/>
              <a:gd name="connsiteX2075" fmla="*/ 8272457 w 9042400"/>
              <a:gd name="connsiteY2075" fmla="*/ 4584435 h 5580208"/>
              <a:gd name="connsiteX2076" fmla="*/ 8242862 w 9042400"/>
              <a:gd name="connsiteY2076" fmla="*/ 4614029 h 5580208"/>
              <a:gd name="connsiteX2077" fmla="*/ 8213269 w 9042400"/>
              <a:gd name="connsiteY2077" fmla="*/ 4584435 h 5580208"/>
              <a:gd name="connsiteX2078" fmla="*/ 8242862 w 9042400"/>
              <a:gd name="connsiteY2078" fmla="*/ 4554839 h 5580208"/>
              <a:gd name="connsiteX2079" fmla="*/ 8114519 w 9042400"/>
              <a:gd name="connsiteY2079" fmla="*/ 4554839 h 5580208"/>
              <a:gd name="connsiteX2080" fmla="*/ 8144114 w 9042400"/>
              <a:gd name="connsiteY2080" fmla="*/ 4584435 h 5580208"/>
              <a:gd name="connsiteX2081" fmla="*/ 8114519 w 9042400"/>
              <a:gd name="connsiteY2081" fmla="*/ 4614029 h 5580208"/>
              <a:gd name="connsiteX2082" fmla="*/ 8084926 w 9042400"/>
              <a:gd name="connsiteY2082" fmla="*/ 4584435 h 5580208"/>
              <a:gd name="connsiteX2083" fmla="*/ 8114519 w 9042400"/>
              <a:gd name="connsiteY2083" fmla="*/ 4554839 h 5580208"/>
              <a:gd name="connsiteX2084" fmla="*/ 7986203 w 9042400"/>
              <a:gd name="connsiteY2084" fmla="*/ 4554839 h 5580208"/>
              <a:gd name="connsiteX2085" fmla="*/ 8015798 w 9042400"/>
              <a:gd name="connsiteY2085" fmla="*/ 4584435 h 5580208"/>
              <a:gd name="connsiteX2086" fmla="*/ 7986203 w 9042400"/>
              <a:gd name="connsiteY2086" fmla="*/ 4614029 h 5580208"/>
              <a:gd name="connsiteX2087" fmla="*/ 7956599 w 9042400"/>
              <a:gd name="connsiteY2087" fmla="*/ 4584435 h 5580208"/>
              <a:gd name="connsiteX2088" fmla="*/ 7986203 w 9042400"/>
              <a:gd name="connsiteY2088" fmla="*/ 4554839 h 5580208"/>
              <a:gd name="connsiteX2089" fmla="*/ 7857860 w 9042400"/>
              <a:gd name="connsiteY2089" fmla="*/ 4554839 h 5580208"/>
              <a:gd name="connsiteX2090" fmla="*/ 7887450 w 9042400"/>
              <a:gd name="connsiteY2090" fmla="*/ 4584435 h 5580208"/>
              <a:gd name="connsiteX2091" fmla="*/ 7857860 w 9042400"/>
              <a:gd name="connsiteY2091" fmla="*/ 4614029 h 5580208"/>
              <a:gd name="connsiteX2092" fmla="*/ 7828245 w 9042400"/>
              <a:gd name="connsiteY2092" fmla="*/ 4584435 h 5580208"/>
              <a:gd name="connsiteX2093" fmla="*/ 7857860 w 9042400"/>
              <a:gd name="connsiteY2093" fmla="*/ 4554839 h 5580208"/>
              <a:gd name="connsiteX2094" fmla="*/ 7729525 w 9042400"/>
              <a:gd name="connsiteY2094" fmla="*/ 4554839 h 5580208"/>
              <a:gd name="connsiteX2095" fmla="*/ 7759133 w 9042400"/>
              <a:gd name="connsiteY2095" fmla="*/ 4584435 h 5580208"/>
              <a:gd name="connsiteX2096" fmla="*/ 7729525 w 9042400"/>
              <a:gd name="connsiteY2096" fmla="*/ 4614029 h 5580208"/>
              <a:gd name="connsiteX2097" fmla="*/ 7699931 w 9042400"/>
              <a:gd name="connsiteY2097" fmla="*/ 4584435 h 5580208"/>
              <a:gd name="connsiteX2098" fmla="*/ 7729525 w 9042400"/>
              <a:gd name="connsiteY2098" fmla="*/ 4554839 h 5580208"/>
              <a:gd name="connsiteX2099" fmla="*/ 7601183 w 9042400"/>
              <a:gd name="connsiteY2099" fmla="*/ 4554839 h 5580208"/>
              <a:gd name="connsiteX2100" fmla="*/ 7630781 w 9042400"/>
              <a:gd name="connsiteY2100" fmla="*/ 4584435 h 5580208"/>
              <a:gd name="connsiteX2101" fmla="*/ 7601183 w 9042400"/>
              <a:gd name="connsiteY2101" fmla="*/ 4614029 h 5580208"/>
              <a:gd name="connsiteX2102" fmla="*/ 7571592 w 9042400"/>
              <a:gd name="connsiteY2102" fmla="*/ 4584435 h 5580208"/>
              <a:gd name="connsiteX2103" fmla="*/ 7601183 w 9042400"/>
              <a:gd name="connsiteY2103" fmla="*/ 4554839 h 5580208"/>
              <a:gd name="connsiteX2104" fmla="*/ 7472855 w 9042400"/>
              <a:gd name="connsiteY2104" fmla="*/ 4554839 h 5580208"/>
              <a:gd name="connsiteX2105" fmla="*/ 7502448 w 9042400"/>
              <a:gd name="connsiteY2105" fmla="*/ 4584435 h 5580208"/>
              <a:gd name="connsiteX2106" fmla="*/ 7472855 w 9042400"/>
              <a:gd name="connsiteY2106" fmla="*/ 4614029 h 5580208"/>
              <a:gd name="connsiteX2107" fmla="*/ 7443263 w 9042400"/>
              <a:gd name="connsiteY2107" fmla="*/ 4584435 h 5580208"/>
              <a:gd name="connsiteX2108" fmla="*/ 7472855 w 9042400"/>
              <a:gd name="connsiteY2108" fmla="*/ 4554839 h 5580208"/>
              <a:gd name="connsiteX2109" fmla="*/ 7344616 w 9042400"/>
              <a:gd name="connsiteY2109" fmla="*/ 4554839 h 5580208"/>
              <a:gd name="connsiteX2110" fmla="*/ 7374131 w 9042400"/>
              <a:gd name="connsiteY2110" fmla="*/ 4584435 h 5580208"/>
              <a:gd name="connsiteX2111" fmla="*/ 7344616 w 9042400"/>
              <a:gd name="connsiteY2111" fmla="*/ 4614029 h 5580208"/>
              <a:gd name="connsiteX2112" fmla="*/ 7315025 w 9042400"/>
              <a:gd name="connsiteY2112" fmla="*/ 4584435 h 5580208"/>
              <a:gd name="connsiteX2113" fmla="*/ 7344616 w 9042400"/>
              <a:gd name="connsiteY2113" fmla="*/ 4554839 h 5580208"/>
              <a:gd name="connsiteX2114" fmla="*/ 7216277 w 9042400"/>
              <a:gd name="connsiteY2114" fmla="*/ 4554839 h 5580208"/>
              <a:gd name="connsiteX2115" fmla="*/ 7245876 w 9042400"/>
              <a:gd name="connsiteY2115" fmla="*/ 4584435 h 5580208"/>
              <a:gd name="connsiteX2116" fmla="*/ 7216277 w 9042400"/>
              <a:gd name="connsiteY2116" fmla="*/ 4614029 h 5580208"/>
              <a:gd name="connsiteX2117" fmla="*/ 7186677 w 9042400"/>
              <a:gd name="connsiteY2117" fmla="*/ 4584435 h 5580208"/>
              <a:gd name="connsiteX2118" fmla="*/ 7216277 w 9042400"/>
              <a:gd name="connsiteY2118" fmla="*/ 4554839 h 5580208"/>
              <a:gd name="connsiteX2119" fmla="*/ 7087927 w 9042400"/>
              <a:gd name="connsiteY2119" fmla="*/ 4554839 h 5580208"/>
              <a:gd name="connsiteX2120" fmla="*/ 7117526 w 9042400"/>
              <a:gd name="connsiteY2120" fmla="*/ 4584435 h 5580208"/>
              <a:gd name="connsiteX2121" fmla="*/ 7087927 w 9042400"/>
              <a:gd name="connsiteY2121" fmla="*/ 4614029 h 5580208"/>
              <a:gd name="connsiteX2122" fmla="*/ 7058328 w 9042400"/>
              <a:gd name="connsiteY2122" fmla="*/ 4584435 h 5580208"/>
              <a:gd name="connsiteX2123" fmla="*/ 7087927 w 9042400"/>
              <a:gd name="connsiteY2123" fmla="*/ 4554839 h 5580208"/>
              <a:gd name="connsiteX2124" fmla="*/ 6959578 w 9042400"/>
              <a:gd name="connsiteY2124" fmla="*/ 4554839 h 5580208"/>
              <a:gd name="connsiteX2125" fmla="*/ 6989178 w 9042400"/>
              <a:gd name="connsiteY2125" fmla="*/ 4584435 h 5580208"/>
              <a:gd name="connsiteX2126" fmla="*/ 6959578 w 9042400"/>
              <a:gd name="connsiteY2126" fmla="*/ 4614029 h 5580208"/>
              <a:gd name="connsiteX2127" fmla="*/ 6929979 w 9042400"/>
              <a:gd name="connsiteY2127" fmla="*/ 4584435 h 5580208"/>
              <a:gd name="connsiteX2128" fmla="*/ 6959578 w 9042400"/>
              <a:gd name="connsiteY2128" fmla="*/ 4554839 h 5580208"/>
              <a:gd name="connsiteX2129" fmla="*/ 6831230 w 9042400"/>
              <a:gd name="connsiteY2129" fmla="*/ 4554839 h 5580208"/>
              <a:gd name="connsiteX2130" fmla="*/ 6860830 w 9042400"/>
              <a:gd name="connsiteY2130" fmla="*/ 4584435 h 5580208"/>
              <a:gd name="connsiteX2131" fmla="*/ 6831230 w 9042400"/>
              <a:gd name="connsiteY2131" fmla="*/ 4614029 h 5580208"/>
              <a:gd name="connsiteX2132" fmla="*/ 6801631 w 9042400"/>
              <a:gd name="connsiteY2132" fmla="*/ 4584435 h 5580208"/>
              <a:gd name="connsiteX2133" fmla="*/ 6831230 w 9042400"/>
              <a:gd name="connsiteY2133" fmla="*/ 4554839 h 5580208"/>
              <a:gd name="connsiteX2134" fmla="*/ 6702883 w 9042400"/>
              <a:gd name="connsiteY2134" fmla="*/ 4554839 h 5580208"/>
              <a:gd name="connsiteX2135" fmla="*/ 6732481 w 9042400"/>
              <a:gd name="connsiteY2135" fmla="*/ 4584435 h 5580208"/>
              <a:gd name="connsiteX2136" fmla="*/ 6702883 w 9042400"/>
              <a:gd name="connsiteY2136" fmla="*/ 4614029 h 5580208"/>
              <a:gd name="connsiteX2137" fmla="*/ 6673283 w 9042400"/>
              <a:gd name="connsiteY2137" fmla="*/ 4584435 h 5580208"/>
              <a:gd name="connsiteX2138" fmla="*/ 6702883 w 9042400"/>
              <a:gd name="connsiteY2138" fmla="*/ 4554839 h 5580208"/>
              <a:gd name="connsiteX2139" fmla="*/ 6574535 w 9042400"/>
              <a:gd name="connsiteY2139" fmla="*/ 4554839 h 5580208"/>
              <a:gd name="connsiteX2140" fmla="*/ 6604134 w 9042400"/>
              <a:gd name="connsiteY2140" fmla="*/ 4584435 h 5580208"/>
              <a:gd name="connsiteX2141" fmla="*/ 6574535 w 9042400"/>
              <a:gd name="connsiteY2141" fmla="*/ 4614029 h 5580208"/>
              <a:gd name="connsiteX2142" fmla="*/ 6544937 w 9042400"/>
              <a:gd name="connsiteY2142" fmla="*/ 4584435 h 5580208"/>
              <a:gd name="connsiteX2143" fmla="*/ 6574535 w 9042400"/>
              <a:gd name="connsiteY2143" fmla="*/ 4554839 h 5580208"/>
              <a:gd name="connsiteX2144" fmla="*/ 6446188 w 9042400"/>
              <a:gd name="connsiteY2144" fmla="*/ 4554839 h 5580208"/>
              <a:gd name="connsiteX2145" fmla="*/ 6475788 w 9042400"/>
              <a:gd name="connsiteY2145" fmla="*/ 4584435 h 5580208"/>
              <a:gd name="connsiteX2146" fmla="*/ 6446188 w 9042400"/>
              <a:gd name="connsiteY2146" fmla="*/ 4614029 h 5580208"/>
              <a:gd name="connsiteX2147" fmla="*/ 6416589 w 9042400"/>
              <a:gd name="connsiteY2147" fmla="*/ 4584435 h 5580208"/>
              <a:gd name="connsiteX2148" fmla="*/ 6446188 w 9042400"/>
              <a:gd name="connsiteY2148" fmla="*/ 4554839 h 5580208"/>
              <a:gd name="connsiteX2149" fmla="*/ 6317843 w 9042400"/>
              <a:gd name="connsiteY2149" fmla="*/ 4554839 h 5580208"/>
              <a:gd name="connsiteX2150" fmla="*/ 6347441 w 9042400"/>
              <a:gd name="connsiteY2150" fmla="*/ 4584435 h 5580208"/>
              <a:gd name="connsiteX2151" fmla="*/ 6317843 w 9042400"/>
              <a:gd name="connsiteY2151" fmla="*/ 4614029 h 5580208"/>
              <a:gd name="connsiteX2152" fmla="*/ 6288244 w 9042400"/>
              <a:gd name="connsiteY2152" fmla="*/ 4584435 h 5580208"/>
              <a:gd name="connsiteX2153" fmla="*/ 6317843 w 9042400"/>
              <a:gd name="connsiteY2153" fmla="*/ 4554839 h 5580208"/>
              <a:gd name="connsiteX2154" fmla="*/ 6189497 w 9042400"/>
              <a:gd name="connsiteY2154" fmla="*/ 4554839 h 5580208"/>
              <a:gd name="connsiteX2155" fmla="*/ 6219096 w 9042400"/>
              <a:gd name="connsiteY2155" fmla="*/ 4584435 h 5580208"/>
              <a:gd name="connsiteX2156" fmla="*/ 6189497 w 9042400"/>
              <a:gd name="connsiteY2156" fmla="*/ 4614029 h 5580208"/>
              <a:gd name="connsiteX2157" fmla="*/ 6159899 w 9042400"/>
              <a:gd name="connsiteY2157" fmla="*/ 4584435 h 5580208"/>
              <a:gd name="connsiteX2158" fmla="*/ 6189497 w 9042400"/>
              <a:gd name="connsiteY2158" fmla="*/ 4554839 h 5580208"/>
              <a:gd name="connsiteX2159" fmla="*/ 6061152 w 9042400"/>
              <a:gd name="connsiteY2159" fmla="*/ 4554839 h 5580208"/>
              <a:gd name="connsiteX2160" fmla="*/ 6090752 w 9042400"/>
              <a:gd name="connsiteY2160" fmla="*/ 4584435 h 5580208"/>
              <a:gd name="connsiteX2161" fmla="*/ 6061152 w 9042400"/>
              <a:gd name="connsiteY2161" fmla="*/ 4614029 h 5580208"/>
              <a:gd name="connsiteX2162" fmla="*/ 6031553 w 9042400"/>
              <a:gd name="connsiteY2162" fmla="*/ 4584435 h 5580208"/>
              <a:gd name="connsiteX2163" fmla="*/ 6061152 w 9042400"/>
              <a:gd name="connsiteY2163" fmla="*/ 4554839 h 5580208"/>
              <a:gd name="connsiteX2164" fmla="*/ 5932808 w 9042400"/>
              <a:gd name="connsiteY2164" fmla="*/ 4554839 h 5580208"/>
              <a:gd name="connsiteX2165" fmla="*/ 5962407 w 9042400"/>
              <a:gd name="connsiteY2165" fmla="*/ 4584435 h 5580208"/>
              <a:gd name="connsiteX2166" fmla="*/ 5932808 w 9042400"/>
              <a:gd name="connsiteY2166" fmla="*/ 4614029 h 5580208"/>
              <a:gd name="connsiteX2167" fmla="*/ 5903209 w 9042400"/>
              <a:gd name="connsiteY2167" fmla="*/ 4584435 h 5580208"/>
              <a:gd name="connsiteX2168" fmla="*/ 5932808 w 9042400"/>
              <a:gd name="connsiteY2168" fmla="*/ 4554839 h 5580208"/>
              <a:gd name="connsiteX2169" fmla="*/ 5804510 w 9042400"/>
              <a:gd name="connsiteY2169" fmla="*/ 4554839 h 5580208"/>
              <a:gd name="connsiteX2170" fmla="*/ 5834108 w 9042400"/>
              <a:gd name="connsiteY2170" fmla="*/ 4584435 h 5580208"/>
              <a:gd name="connsiteX2171" fmla="*/ 5804510 w 9042400"/>
              <a:gd name="connsiteY2171" fmla="*/ 4614029 h 5580208"/>
              <a:gd name="connsiteX2172" fmla="*/ 5774912 w 9042400"/>
              <a:gd name="connsiteY2172" fmla="*/ 4584435 h 5580208"/>
              <a:gd name="connsiteX2173" fmla="*/ 5804510 w 9042400"/>
              <a:gd name="connsiteY2173" fmla="*/ 4554839 h 5580208"/>
              <a:gd name="connsiteX2174" fmla="*/ 5676113 w 9042400"/>
              <a:gd name="connsiteY2174" fmla="*/ 4554839 h 5580208"/>
              <a:gd name="connsiteX2175" fmla="*/ 5705712 w 9042400"/>
              <a:gd name="connsiteY2175" fmla="*/ 4584435 h 5580208"/>
              <a:gd name="connsiteX2176" fmla="*/ 5676113 w 9042400"/>
              <a:gd name="connsiteY2176" fmla="*/ 4614029 h 5580208"/>
              <a:gd name="connsiteX2177" fmla="*/ 5646515 w 9042400"/>
              <a:gd name="connsiteY2177" fmla="*/ 4584435 h 5580208"/>
              <a:gd name="connsiteX2178" fmla="*/ 5676113 w 9042400"/>
              <a:gd name="connsiteY2178" fmla="*/ 4554839 h 5580208"/>
              <a:gd name="connsiteX2179" fmla="*/ 5548133 w 9042400"/>
              <a:gd name="connsiteY2179" fmla="*/ 4554839 h 5580208"/>
              <a:gd name="connsiteX2180" fmla="*/ 5577728 w 9042400"/>
              <a:gd name="connsiteY2180" fmla="*/ 4584435 h 5580208"/>
              <a:gd name="connsiteX2181" fmla="*/ 5548133 w 9042400"/>
              <a:gd name="connsiteY2181" fmla="*/ 4614029 h 5580208"/>
              <a:gd name="connsiteX2182" fmla="*/ 5518537 w 9042400"/>
              <a:gd name="connsiteY2182" fmla="*/ 4584435 h 5580208"/>
              <a:gd name="connsiteX2183" fmla="*/ 5548133 w 9042400"/>
              <a:gd name="connsiteY2183" fmla="*/ 4554839 h 5580208"/>
              <a:gd name="connsiteX2184" fmla="*/ 5419795 w 9042400"/>
              <a:gd name="connsiteY2184" fmla="*/ 4554839 h 5580208"/>
              <a:gd name="connsiteX2185" fmla="*/ 5449391 w 9042400"/>
              <a:gd name="connsiteY2185" fmla="*/ 4584435 h 5580208"/>
              <a:gd name="connsiteX2186" fmla="*/ 5419795 w 9042400"/>
              <a:gd name="connsiteY2186" fmla="*/ 4614029 h 5580208"/>
              <a:gd name="connsiteX2187" fmla="*/ 5390200 w 9042400"/>
              <a:gd name="connsiteY2187" fmla="*/ 4584435 h 5580208"/>
              <a:gd name="connsiteX2188" fmla="*/ 5419795 w 9042400"/>
              <a:gd name="connsiteY2188" fmla="*/ 4554839 h 5580208"/>
              <a:gd name="connsiteX2189" fmla="*/ 5291458 w 9042400"/>
              <a:gd name="connsiteY2189" fmla="*/ 4554839 h 5580208"/>
              <a:gd name="connsiteX2190" fmla="*/ 5321054 w 9042400"/>
              <a:gd name="connsiteY2190" fmla="*/ 4584435 h 5580208"/>
              <a:gd name="connsiteX2191" fmla="*/ 5291458 w 9042400"/>
              <a:gd name="connsiteY2191" fmla="*/ 4614029 h 5580208"/>
              <a:gd name="connsiteX2192" fmla="*/ 5261863 w 9042400"/>
              <a:gd name="connsiteY2192" fmla="*/ 4584435 h 5580208"/>
              <a:gd name="connsiteX2193" fmla="*/ 5291458 w 9042400"/>
              <a:gd name="connsiteY2193" fmla="*/ 4554839 h 5580208"/>
              <a:gd name="connsiteX2194" fmla="*/ 5163120 w 9042400"/>
              <a:gd name="connsiteY2194" fmla="*/ 4554839 h 5580208"/>
              <a:gd name="connsiteX2195" fmla="*/ 5192716 w 9042400"/>
              <a:gd name="connsiteY2195" fmla="*/ 4584435 h 5580208"/>
              <a:gd name="connsiteX2196" fmla="*/ 5163120 w 9042400"/>
              <a:gd name="connsiteY2196" fmla="*/ 4614029 h 5580208"/>
              <a:gd name="connsiteX2197" fmla="*/ 5133525 w 9042400"/>
              <a:gd name="connsiteY2197" fmla="*/ 4584435 h 5580208"/>
              <a:gd name="connsiteX2198" fmla="*/ 5163120 w 9042400"/>
              <a:gd name="connsiteY2198" fmla="*/ 4554839 h 5580208"/>
              <a:gd name="connsiteX2199" fmla="*/ 5034783 w 9042400"/>
              <a:gd name="connsiteY2199" fmla="*/ 4554839 h 5580208"/>
              <a:gd name="connsiteX2200" fmla="*/ 5064379 w 9042400"/>
              <a:gd name="connsiteY2200" fmla="*/ 4584435 h 5580208"/>
              <a:gd name="connsiteX2201" fmla="*/ 5034783 w 9042400"/>
              <a:gd name="connsiteY2201" fmla="*/ 4614029 h 5580208"/>
              <a:gd name="connsiteX2202" fmla="*/ 5005187 w 9042400"/>
              <a:gd name="connsiteY2202" fmla="*/ 4584435 h 5580208"/>
              <a:gd name="connsiteX2203" fmla="*/ 5034783 w 9042400"/>
              <a:gd name="connsiteY2203" fmla="*/ 4554839 h 5580208"/>
              <a:gd name="connsiteX2204" fmla="*/ 1312996 w 9042400"/>
              <a:gd name="connsiteY2204" fmla="*/ 4554839 h 5580208"/>
              <a:gd name="connsiteX2205" fmla="*/ 1325260 w 9042400"/>
              <a:gd name="connsiteY2205" fmla="*/ 4559919 h 5580208"/>
              <a:gd name="connsiteX2206" fmla="*/ 1338446 w 9042400"/>
              <a:gd name="connsiteY2206" fmla="*/ 4574427 h 5580208"/>
              <a:gd name="connsiteX2207" fmla="*/ 1342591 w 9042400"/>
              <a:gd name="connsiteY2207" fmla="*/ 4584435 h 5580208"/>
              <a:gd name="connsiteX2208" fmla="*/ 1312996 w 9042400"/>
              <a:gd name="connsiteY2208" fmla="*/ 4614029 h 5580208"/>
              <a:gd name="connsiteX2209" fmla="*/ 1283400 w 9042400"/>
              <a:gd name="connsiteY2209" fmla="*/ 4584435 h 5580208"/>
              <a:gd name="connsiteX2210" fmla="*/ 1312996 w 9042400"/>
              <a:gd name="connsiteY2210" fmla="*/ 4554839 h 5580208"/>
              <a:gd name="connsiteX2211" fmla="*/ 1184658 w 9042400"/>
              <a:gd name="connsiteY2211" fmla="*/ 4554839 h 5580208"/>
              <a:gd name="connsiteX2212" fmla="*/ 1214254 w 9042400"/>
              <a:gd name="connsiteY2212" fmla="*/ 4584435 h 5580208"/>
              <a:gd name="connsiteX2213" fmla="*/ 1184658 w 9042400"/>
              <a:gd name="connsiteY2213" fmla="*/ 4614029 h 5580208"/>
              <a:gd name="connsiteX2214" fmla="*/ 1155063 w 9042400"/>
              <a:gd name="connsiteY2214" fmla="*/ 4584435 h 5580208"/>
              <a:gd name="connsiteX2215" fmla="*/ 1184658 w 9042400"/>
              <a:gd name="connsiteY2215" fmla="*/ 4554839 h 5580208"/>
              <a:gd name="connsiteX2216" fmla="*/ 1056321 w 9042400"/>
              <a:gd name="connsiteY2216" fmla="*/ 4554839 h 5580208"/>
              <a:gd name="connsiteX2217" fmla="*/ 1085917 w 9042400"/>
              <a:gd name="connsiteY2217" fmla="*/ 4584435 h 5580208"/>
              <a:gd name="connsiteX2218" fmla="*/ 1056321 w 9042400"/>
              <a:gd name="connsiteY2218" fmla="*/ 4614029 h 5580208"/>
              <a:gd name="connsiteX2219" fmla="*/ 1026726 w 9042400"/>
              <a:gd name="connsiteY2219" fmla="*/ 4584435 h 5580208"/>
              <a:gd name="connsiteX2220" fmla="*/ 1056321 w 9042400"/>
              <a:gd name="connsiteY2220" fmla="*/ 4554839 h 5580208"/>
              <a:gd name="connsiteX2221" fmla="*/ 927983 w 9042400"/>
              <a:gd name="connsiteY2221" fmla="*/ 4554839 h 5580208"/>
              <a:gd name="connsiteX2222" fmla="*/ 957579 w 9042400"/>
              <a:gd name="connsiteY2222" fmla="*/ 4584435 h 5580208"/>
              <a:gd name="connsiteX2223" fmla="*/ 927983 w 9042400"/>
              <a:gd name="connsiteY2223" fmla="*/ 4614029 h 5580208"/>
              <a:gd name="connsiteX2224" fmla="*/ 898387 w 9042400"/>
              <a:gd name="connsiteY2224" fmla="*/ 4584435 h 5580208"/>
              <a:gd name="connsiteX2225" fmla="*/ 927983 w 9042400"/>
              <a:gd name="connsiteY2225" fmla="*/ 4554839 h 5580208"/>
              <a:gd name="connsiteX2226" fmla="*/ 799646 w 9042400"/>
              <a:gd name="connsiteY2226" fmla="*/ 4554839 h 5580208"/>
              <a:gd name="connsiteX2227" fmla="*/ 829242 w 9042400"/>
              <a:gd name="connsiteY2227" fmla="*/ 4584435 h 5580208"/>
              <a:gd name="connsiteX2228" fmla="*/ 799646 w 9042400"/>
              <a:gd name="connsiteY2228" fmla="*/ 4614029 h 5580208"/>
              <a:gd name="connsiteX2229" fmla="*/ 770050 w 9042400"/>
              <a:gd name="connsiteY2229" fmla="*/ 4584435 h 5580208"/>
              <a:gd name="connsiteX2230" fmla="*/ 799646 w 9042400"/>
              <a:gd name="connsiteY2230" fmla="*/ 4554839 h 5580208"/>
              <a:gd name="connsiteX2231" fmla="*/ 671309 w 9042400"/>
              <a:gd name="connsiteY2231" fmla="*/ 4554839 h 5580208"/>
              <a:gd name="connsiteX2232" fmla="*/ 700903 w 9042400"/>
              <a:gd name="connsiteY2232" fmla="*/ 4584435 h 5580208"/>
              <a:gd name="connsiteX2233" fmla="*/ 671309 w 9042400"/>
              <a:gd name="connsiteY2233" fmla="*/ 4614029 h 5580208"/>
              <a:gd name="connsiteX2234" fmla="*/ 641713 w 9042400"/>
              <a:gd name="connsiteY2234" fmla="*/ 4584435 h 5580208"/>
              <a:gd name="connsiteX2235" fmla="*/ 671309 w 9042400"/>
              <a:gd name="connsiteY2235" fmla="*/ 4554839 h 5580208"/>
              <a:gd name="connsiteX2236" fmla="*/ 542971 w 9042400"/>
              <a:gd name="connsiteY2236" fmla="*/ 4554839 h 5580208"/>
              <a:gd name="connsiteX2237" fmla="*/ 572566 w 9042400"/>
              <a:gd name="connsiteY2237" fmla="*/ 4584435 h 5580208"/>
              <a:gd name="connsiteX2238" fmla="*/ 542971 w 9042400"/>
              <a:gd name="connsiteY2238" fmla="*/ 4614029 h 5580208"/>
              <a:gd name="connsiteX2239" fmla="*/ 513376 w 9042400"/>
              <a:gd name="connsiteY2239" fmla="*/ 4584435 h 5580208"/>
              <a:gd name="connsiteX2240" fmla="*/ 542971 w 9042400"/>
              <a:gd name="connsiteY2240" fmla="*/ 4554839 h 5580208"/>
              <a:gd name="connsiteX2241" fmla="*/ 414633 w 9042400"/>
              <a:gd name="connsiteY2241" fmla="*/ 4554839 h 5580208"/>
              <a:gd name="connsiteX2242" fmla="*/ 444229 w 9042400"/>
              <a:gd name="connsiteY2242" fmla="*/ 4584435 h 5580208"/>
              <a:gd name="connsiteX2243" fmla="*/ 414633 w 9042400"/>
              <a:gd name="connsiteY2243" fmla="*/ 4614029 h 5580208"/>
              <a:gd name="connsiteX2244" fmla="*/ 385038 w 9042400"/>
              <a:gd name="connsiteY2244" fmla="*/ 4584435 h 5580208"/>
              <a:gd name="connsiteX2245" fmla="*/ 414633 w 9042400"/>
              <a:gd name="connsiteY2245" fmla="*/ 4554839 h 5580208"/>
              <a:gd name="connsiteX2246" fmla="*/ 286296 w 9042400"/>
              <a:gd name="connsiteY2246" fmla="*/ 4554839 h 5580208"/>
              <a:gd name="connsiteX2247" fmla="*/ 315892 w 9042400"/>
              <a:gd name="connsiteY2247" fmla="*/ 4584435 h 5580208"/>
              <a:gd name="connsiteX2248" fmla="*/ 286296 w 9042400"/>
              <a:gd name="connsiteY2248" fmla="*/ 4614029 h 5580208"/>
              <a:gd name="connsiteX2249" fmla="*/ 256701 w 9042400"/>
              <a:gd name="connsiteY2249" fmla="*/ 4584435 h 5580208"/>
              <a:gd name="connsiteX2250" fmla="*/ 286296 w 9042400"/>
              <a:gd name="connsiteY2250" fmla="*/ 4554839 h 5580208"/>
              <a:gd name="connsiteX2251" fmla="*/ 157959 w 9042400"/>
              <a:gd name="connsiteY2251" fmla="*/ 4554839 h 5580208"/>
              <a:gd name="connsiteX2252" fmla="*/ 187554 w 9042400"/>
              <a:gd name="connsiteY2252" fmla="*/ 4584435 h 5580208"/>
              <a:gd name="connsiteX2253" fmla="*/ 157959 w 9042400"/>
              <a:gd name="connsiteY2253" fmla="*/ 4614029 h 5580208"/>
              <a:gd name="connsiteX2254" fmla="*/ 128363 w 9042400"/>
              <a:gd name="connsiteY2254" fmla="*/ 4584435 h 5580208"/>
              <a:gd name="connsiteX2255" fmla="*/ 157959 w 9042400"/>
              <a:gd name="connsiteY2255" fmla="*/ 4554839 h 5580208"/>
              <a:gd name="connsiteX2256" fmla="*/ 29596 w 9042400"/>
              <a:gd name="connsiteY2256" fmla="*/ 4554839 h 5580208"/>
              <a:gd name="connsiteX2257" fmla="*/ 59191 w 9042400"/>
              <a:gd name="connsiteY2257" fmla="*/ 4584435 h 5580208"/>
              <a:gd name="connsiteX2258" fmla="*/ 29596 w 9042400"/>
              <a:gd name="connsiteY2258" fmla="*/ 4614029 h 5580208"/>
              <a:gd name="connsiteX2259" fmla="*/ 0 w 9042400"/>
              <a:gd name="connsiteY2259" fmla="*/ 4584435 h 5580208"/>
              <a:gd name="connsiteX2260" fmla="*/ 29596 w 9042400"/>
              <a:gd name="connsiteY2260" fmla="*/ 4554839 h 5580208"/>
              <a:gd name="connsiteX2261" fmla="*/ 9012804 w 9042400"/>
              <a:gd name="connsiteY2261" fmla="*/ 4416813 h 5580208"/>
              <a:gd name="connsiteX2262" fmla="*/ 9042398 w 9042400"/>
              <a:gd name="connsiteY2262" fmla="*/ 4446409 h 5580208"/>
              <a:gd name="connsiteX2263" fmla="*/ 9012804 w 9042400"/>
              <a:gd name="connsiteY2263" fmla="*/ 4476004 h 5580208"/>
              <a:gd name="connsiteX2264" fmla="*/ 8983211 w 9042400"/>
              <a:gd name="connsiteY2264" fmla="*/ 4446409 h 5580208"/>
              <a:gd name="connsiteX2265" fmla="*/ 9012804 w 9042400"/>
              <a:gd name="connsiteY2265" fmla="*/ 4416813 h 5580208"/>
              <a:gd name="connsiteX2266" fmla="*/ 8884479 w 9042400"/>
              <a:gd name="connsiteY2266" fmla="*/ 4416813 h 5580208"/>
              <a:gd name="connsiteX2267" fmla="*/ 8914074 w 9042400"/>
              <a:gd name="connsiteY2267" fmla="*/ 4446409 h 5580208"/>
              <a:gd name="connsiteX2268" fmla="*/ 8884479 w 9042400"/>
              <a:gd name="connsiteY2268" fmla="*/ 4476004 h 5580208"/>
              <a:gd name="connsiteX2269" fmla="*/ 8854886 w 9042400"/>
              <a:gd name="connsiteY2269" fmla="*/ 4446409 h 5580208"/>
              <a:gd name="connsiteX2270" fmla="*/ 8884479 w 9042400"/>
              <a:gd name="connsiteY2270" fmla="*/ 4416813 h 5580208"/>
              <a:gd name="connsiteX2271" fmla="*/ 8756154 w 9042400"/>
              <a:gd name="connsiteY2271" fmla="*/ 4416813 h 5580208"/>
              <a:gd name="connsiteX2272" fmla="*/ 8785748 w 9042400"/>
              <a:gd name="connsiteY2272" fmla="*/ 4446409 h 5580208"/>
              <a:gd name="connsiteX2273" fmla="*/ 8756154 w 9042400"/>
              <a:gd name="connsiteY2273" fmla="*/ 4476004 h 5580208"/>
              <a:gd name="connsiteX2274" fmla="*/ 8726560 w 9042400"/>
              <a:gd name="connsiteY2274" fmla="*/ 4446409 h 5580208"/>
              <a:gd name="connsiteX2275" fmla="*/ 8756154 w 9042400"/>
              <a:gd name="connsiteY2275" fmla="*/ 4416813 h 5580208"/>
              <a:gd name="connsiteX2276" fmla="*/ 8627829 w 9042400"/>
              <a:gd name="connsiteY2276" fmla="*/ 4416813 h 5580208"/>
              <a:gd name="connsiteX2277" fmla="*/ 8657423 w 9042400"/>
              <a:gd name="connsiteY2277" fmla="*/ 4446409 h 5580208"/>
              <a:gd name="connsiteX2278" fmla="*/ 8627829 w 9042400"/>
              <a:gd name="connsiteY2278" fmla="*/ 4476004 h 5580208"/>
              <a:gd name="connsiteX2279" fmla="*/ 8598234 w 9042400"/>
              <a:gd name="connsiteY2279" fmla="*/ 4446409 h 5580208"/>
              <a:gd name="connsiteX2280" fmla="*/ 8627829 w 9042400"/>
              <a:gd name="connsiteY2280" fmla="*/ 4416813 h 5580208"/>
              <a:gd name="connsiteX2281" fmla="*/ 8499503 w 9042400"/>
              <a:gd name="connsiteY2281" fmla="*/ 4416813 h 5580208"/>
              <a:gd name="connsiteX2282" fmla="*/ 8529098 w 9042400"/>
              <a:gd name="connsiteY2282" fmla="*/ 4446409 h 5580208"/>
              <a:gd name="connsiteX2283" fmla="*/ 8499503 w 9042400"/>
              <a:gd name="connsiteY2283" fmla="*/ 4476004 h 5580208"/>
              <a:gd name="connsiteX2284" fmla="*/ 8469909 w 9042400"/>
              <a:gd name="connsiteY2284" fmla="*/ 4446409 h 5580208"/>
              <a:gd name="connsiteX2285" fmla="*/ 8499503 w 9042400"/>
              <a:gd name="connsiteY2285" fmla="*/ 4416813 h 5580208"/>
              <a:gd name="connsiteX2286" fmla="*/ 8371177 w 9042400"/>
              <a:gd name="connsiteY2286" fmla="*/ 4416813 h 5580208"/>
              <a:gd name="connsiteX2287" fmla="*/ 8400771 w 9042400"/>
              <a:gd name="connsiteY2287" fmla="*/ 4446409 h 5580208"/>
              <a:gd name="connsiteX2288" fmla="*/ 8371177 w 9042400"/>
              <a:gd name="connsiteY2288" fmla="*/ 4476004 h 5580208"/>
              <a:gd name="connsiteX2289" fmla="*/ 8341583 w 9042400"/>
              <a:gd name="connsiteY2289" fmla="*/ 4446409 h 5580208"/>
              <a:gd name="connsiteX2290" fmla="*/ 8371177 w 9042400"/>
              <a:gd name="connsiteY2290" fmla="*/ 4416813 h 5580208"/>
              <a:gd name="connsiteX2291" fmla="*/ 8242862 w 9042400"/>
              <a:gd name="connsiteY2291" fmla="*/ 4416813 h 5580208"/>
              <a:gd name="connsiteX2292" fmla="*/ 8272457 w 9042400"/>
              <a:gd name="connsiteY2292" fmla="*/ 4446409 h 5580208"/>
              <a:gd name="connsiteX2293" fmla="*/ 8242862 w 9042400"/>
              <a:gd name="connsiteY2293" fmla="*/ 4476004 h 5580208"/>
              <a:gd name="connsiteX2294" fmla="*/ 8213269 w 9042400"/>
              <a:gd name="connsiteY2294" fmla="*/ 4446409 h 5580208"/>
              <a:gd name="connsiteX2295" fmla="*/ 8242862 w 9042400"/>
              <a:gd name="connsiteY2295" fmla="*/ 4416813 h 5580208"/>
              <a:gd name="connsiteX2296" fmla="*/ 8114519 w 9042400"/>
              <a:gd name="connsiteY2296" fmla="*/ 4416813 h 5580208"/>
              <a:gd name="connsiteX2297" fmla="*/ 8144114 w 9042400"/>
              <a:gd name="connsiteY2297" fmla="*/ 4446409 h 5580208"/>
              <a:gd name="connsiteX2298" fmla="*/ 8114519 w 9042400"/>
              <a:gd name="connsiteY2298" fmla="*/ 4476004 h 5580208"/>
              <a:gd name="connsiteX2299" fmla="*/ 8084926 w 9042400"/>
              <a:gd name="connsiteY2299" fmla="*/ 4446409 h 5580208"/>
              <a:gd name="connsiteX2300" fmla="*/ 8114519 w 9042400"/>
              <a:gd name="connsiteY2300" fmla="*/ 4416813 h 5580208"/>
              <a:gd name="connsiteX2301" fmla="*/ 7986203 w 9042400"/>
              <a:gd name="connsiteY2301" fmla="*/ 4416813 h 5580208"/>
              <a:gd name="connsiteX2302" fmla="*/ 8015798 w 9042400"/>
              <a:gd name="connsiteY2302" fmla="*/ 4446409 h 5580208"/>
              <a:gd name="connsiteX2303" fmla="*/ 7986203 w 9042400"/>
              <a:gd name="connsiteY2303" fmla="*/ 4476004 h 5580208"/>
              <a:gd name="connsiteX2304" fmla="*/ 7956599 w 9042400"/>
              <a:gd name="connsiteY2304" fmla="*/ 4446409 h 5580208"/>
              <a:gd name="connsiteX2305" fmla="*/ 7986203 w 9042400"/>
              <a:gd name="connsiteY2305" fmla="*/ 4416813 h 5580208"/>
              <a:gd name="connsiteX2306" fmla="*/ 7857860 w 9042400"/>
              <a:gd name="connsiteY2306" fmla="*/ 4416813 h 5580208"/>
              <a:gd name="connsiteX2307" fmla="*/ 7887450 w 9042400"/>
              <a:gd name="connsiteY2307" fmla="*/ 4446409 h 5580208"/>
              <a:gd name="connsiteX2308" fmla="*/ 7857860 w 9042400"/>
              <a:gd name="connsiteY2308" fmla="*/ 4476004 h 5580208"/>
              <a:gd name="connsiteX2309" fmla="*/ 7828245 w 9042400"/>
              <a:gd name="connsiteY2309" fmla="*/ 4446409 h 5580208"/>
              <a:gd name="connsiteX2310" fmla="*/ 7857860 w 9042400"/>
              <a:gd name="connsiteY2310" fmla="*/ 4416813 h 5580208"/>
              <a:gd name="connsiteX2311" fmla="*/ 7729525 w 9042400"/>
              <a:gd name="connsiteY2311" fmla="*/ 4416813 h 5580208"/>
              <a:gd name="connsiteX2312" fmla="*/ 7759133 w 9042400"/>
              <a:gd name="connsiteY2312" fmla="*/ 4446409 h 5580208"/>
              <a:gd name="connsiteX2313" fmla="*/ 7729525 w 9042400"/>
              <a:gd name="connsiteY2313" fmla="*/ 4476004 h 5580208"/>
              <a:gd name="connsiteX2314" fmla="*/ 7699931 w 9042400"/>
              <a:gd name="connsiteY2314" fmla="*/ 4446409 h 5580208"/>
              <a:gd name="connsiteX2315" fmla="*/ 7729525 w 9042400"/>
              <a:gd name="connsiteY2315" fmla="*/ 4416813 h 5580208"/>
              <a:gd name="connsiteX2316" fmla="*/ 7601183 w 9042400"/>
              <a:gd name="connsiteY2316" fmla="*/ 4416813 h 5580208"/>
              <a:gd name="connsiteX2317" fmla="*/ 7630781 w 9042400"/>
              <a:gd name="connsiteY2317" fmla="*/ 4446409 h 5580208"/>
              <a:gd name="connsiteX2318" fmla="*/ 7601183 w 9042400"/>
              <a:gd name="connsiteY2318" fmla="*/ 4476004 h 5580208"/>
              <a:gd name="connsiteX2319" fmla="*/ 7571592 w 9042400"/>
              <a:gd name="connsiteY2319" fmla="*/ 4446409 h 5580208"/>
              <a:gd name="connsiteX2320" fmla="*/ 7601183 w 9042400"/>
              <a:gd name="connsiteY2320" fmla="*/ 4416813 h 5580208"/>
              <a:gd name="connsiteX2321" fmla="*/ 7472855 w 9042400"/>
              <a:gd name="connsiteY2321" fmla="*/ 4416813 h 5580208"/>
              <a:gd name="connsiteX2322" fmla="*/ 7502448 w 9042400"/>
              <a:gd name="connsiteY2322" fmla="*/ 4446409 h 5580208"/>
              <a:gd name="connsiteX2323" fmla="*/ 7472855 w 9042400"/>
              <a:gd name="connsiteY2323" fmla="*/ 4476004 h 5580208"/>
              <a:gd name="connsiteX2324" fmla="*/ 7443263 w 9042400"/>
              <a:gd name="connsiteY2324" fmla="*/ 4446409 h 5580208"/>
              <a:gd name="connsiteX2325" fmla="*/ 7472855 w 9042400"/>
              <a:gd name="connsiteY2325" fmla="*/ 4416813 h 5580208"/>
              <a:gd name="connsiteX2326" fmla="*/ 7344616 w 9042400"/>
              <a:gd name="connsiteY2326" fmla="*/ 4416813 h 5580208"/>
              <a:gd name="connsiteX2327" fmla="*/ 7374131 w 9042400"/>
              <a:gd name="connsiteY2327" fmla="*/ 4446409 h 5580208"/>
              <a:gd name="connsiteX2328" fmla="*/ 7344616 w 9042400"/>
              <a:gd name="connsiteY2328" fmla="*/ 4476004 h 5580208"/>
              <a:gd name="connsiteX2329" fmla="*/ 7315025 w 9042400"/>
              <a:gd name="connsiteY2329" fmla="*/ 4446409 h 5580208"/>
              <a:gd name="connsiteX2330" fmla="*/ 7344616 w 9042400"/>
              <a:gd name="connsiteY2330" fmla="*/ 4416813 h 5580208"/>
              <a:gd name="connsiteX2331" fmla="*/ 7216277 w 9042400"/>
              <a:gd name="connsiteY2331" fmla="*/ 4416813 h 5580208"/>
              <a:gd name="connsiteX2332" fmla="*/ 7245876 w 9042400"/>
              <a:gd name="connsiteY2332" fmla="*/ 4446409 h 5580208"/>
              <a:gd name="connsiteX2333" fmla="*/ 7216277 w 9042400"/>
              <a:gd name="connsiteY2333" fmla="*/ 4476004 h 5580208"/>
              <a:gd name="connsiteX2334" fmla="*/ 7186677 w 9042400"/>
              <a:gd name="connsiteY2334" fmla="*/ 4446409 h 5580208"/>
              <a:gd name="connsiteX2335" fmla="*/ 7216277 w 9042400"/>
              <a:gd name="connsiteY2335" fmla="*/ 4416813 h 5580208"/>
              <a:gd name="connsiteX2336" fmla="*/ 7087927 w 9042400"/>
              <a:gd name="connsiteY2336" fmla="*/ 4416813 h 5580208"/>
              <a:gd name="connsiteX2337" fmla="*/ 7117526 w 9042400"/>
              <a:gd name="connsiteY2337" fmla="*/ 4446409 h 5580208"/>
              <a:gd name="connsiteX2338" fmla="*/ 7087927 w 9042400"/>
              <a:gd name="connsiteY2338" fmla="*/ 4476004 h 5580208"/>
              <a:gd name="connsiteX2339" fmla="*/ 7058328 w 9042400"/>
              <a:gd name="connsiteY2339" fmla="*/ 4446409 h 5580208"/>
              <a:gd name="connsiteX2340" fmla="*/ 7087927 w 9042400"/>
              <a:gd name="connsiteY2340" fmla="*/ 4416813 h 5580208"/>
              <a:gd name="connsiteX2341" fmla="*/ 6959578 w 9042400"/>
              <a:gd name="connsiteY2341" fmla="*/ 4416813 h 5580208"/>
              <a:gd name="connsiteX2342" fmla="*/ 6989177 w 9042400"/>
              <a:gd name="connsiteY2342" fmla="*/ 4446409 h 5580208"/>
              <a:gd name="connsiteX2343" fmla="*/ 6959578 w 9042400"/>
              <a:gd name="connsiteY2343" fmla="*/ 4476004 h 5580208"/>
              <a:gd name="connsiteX2344" fmla="*/ 6929979 w 9042400"/>
              <a:gd name="connsiteY2344" fmla="*/ 4446409 h 5580208"/>
              <a:gd name="connsiteX2345" fmla="*/ 6959578 w 9042400"/>
              <a:gd name="connsiteY2345" fmla="*/ 4416813 h 5580208"/>
              <a:gd name="connsiteX2346" fmla="*/ 6831230 w 9042400"/>
              <a:gd name="connsiteY2346" fmla="*/ 4416813 h 5580208"/>
              <a:gd name="connsiteX2347" fmla="*/ 6860830 w 9042400"/>
              <a:gd name="connsiteY2347" fmla="*/ 4446409 h 5580208"/>
              <a:gd name="connsiteX2348" fmla="*/ 6831230 w 9042400"/>
              <a:gd name="connsiteY2348" fmla="*/ 4476004 h 5580208"/>
              <a:gd name="connsiteX2349" fmla="*/ 6801631 w 9042400"/>
              <a:gd name="connsiteY2349" fmla="*/ 4446409 h 5580208"/>
              <a:gd name="connsiteX2350" fmla="*/ 6831230 w 9042400"/>
              <a:gd name="connsiteY2350" fmla="*/ 4416813 h 5580208"/>
              <a:gd name="connsiteX2351" fmla="*/ 6702882 w 9042400"/>
              <a:gd name="connsiteY2351" fmla="*/ 4416813 h 5580208"/>
              <a:gd name="connsiteX2352" fmla="*/ 6732481 w 9042400"/>
              <a:gd name="connsiteY2352" fmla="*/ 4446409 h 5580208"/>
              <a:gd name="connsiteX2353" fmla="*/ 6702882 w 9042400"/>
              <a:gd name="connsiteY2353" fmla="*/ 4476004 h 5580208"/>
              <a:gd name="connsiteX2354" fmla="*/ 6673283 w 9042400"/>
              <a:gd name="connsiteY2354" fmla="*/ 4446409 h 5580208"/>
              <a:gd name="connsiteX2355" fmla="*/ 6702882 w 9042400"/>
              <a:gd name="connsiteY2355" fmla="*/ 4416813 h 5580208"/>
              <a:gd name="connsiteX2356" fmla="*/ 6574535 w 9042400"/>
              <a:gd name="connsiteY2356" fmla="*/ 4416813 h 5580208"/>
              <a:gd name="connsiteX2357" fmla="*/ 6604134 w 9042400"/>
              <a:gd name="connsiteY2357" fmla="*/ 4446409 h 5580208"/>
              <a:gd name="connsiteX2358" fmla="*/ 6574535 w 9042400"/>
              <a:gd name="connsiteY2358" fmla="*/ 4476004 h 5580208"/>
              <a:gd name="connsiteX2359" fmla="*/ 6544937 w 9042400"/>
              <a:gd name="connsiteY2359" fmla="*/ 4446409 h 5580208"/>
              <a:gd name="connsiteX2360" fmla="*/ 6574535 w 9042400"/>
              <a:gd name="connsiteY2360" fmla="*/ 4416813 h 5580208"/>
              <a:gd name="connsiteX2361" fmla="*/ 6446188 w 9042400"/>
              <a:gd name="connsiteY2361" fmla="*/ 4416813 h 5580208"/>
              <a:gd name="connsiteX2362" fmla="*/ 6475788 w 9042400"/>
              <a:gd name="connsiteY2362" fmla="*/ 4446409 h 5580208"/>
              <a:gd name="connsiteX2363" fmla="*/ 6446188 w 9042400"/>
              <a:gd name="connsiteY2363" fmla="*/ 4476004 h 5580208"/>
              <a:gd name="connsiteX2364" fmla="*/ 6416589 w 9042400"/>
              <a:gd name="connsiteY2364" fmla="*/ 4446409 h 5580208"/>
              <a:gd name="connsiteX2365" fmla="*/ 6446188 w 9042400"/>
              <a:gd name="connsiteY2365" fmla="*/ 4416813 h 5580208"/>
              <a:gd name="connsiteX2366" fmla="*/ 6317843 w 9042400"/>
              <a:gd name="connsiteY2366" fmla="*/ 4416813 h 5580208"/>
              <a:gd name="connsiteX2367" fmla="*/ 6347441 w 9042400"/>
              <a:gd name="connsiteY2367" fmla="*/ 4446409 h 5580208"/>
              <a:gd name="connsiteX2368" fmla="*/ 6317843 w 9042400"/>
              <a:gd name="connsiteY2368" fmla="*/ 4476004 h 5580208"/>
              <a:gd name="connsiteX2369" fmla="*/ 6288244 w 9042400"/>
              <a:gd name="connsiteY2369" fmla="*/ 4446409 h 5580208"/>
              <a:gd name="connsiteX2370" fmla="*/ 6317843 w 9042400"/>
              <a:gd name="connsiteY2370" fmla="*/ 4416813 h 5580208"/>
              <a:gd name="connsiteX2371" fmla="*/ 6189497 w 9042400"/>
              <a:gd name="connsiteY2371" fmla="*/ 4416813 h 5580208"/>
              <a:gd name="connsiteX2372" fmla="*/ 6219095 w 9042400"/>
              <a:gd name="connsiteY2372" fmla="*/ 4446409 h 5580208"/>
              <a:gd name="connsiteX2373" fmla="*/ 6189497 w 9042400"/>
              <a:gd name="connsiteY2373" fmla="*/ 4476004 h 5580208"/>
              <a:gd name="connsiteX2374" fmla="*/ 6159899 w 9042400"/>
              <a:gd name="connsiteY2374" fmla="*/ 4446409 h 5580208"/>
              <a:gd name="connsiteX2375" fmla="*/ 6189497 w 9042400"/>
              <a:gd name="connsiteY2375" fmla="*/ 4416813 h 5580208"/>
              <a:gd name="connsiteX2376" fmla="*/ 6061152 w 9042400"/>
              <a:gd name="connsiteY2376" fmla="*/ 4416813 h 5580208"/>
              <a:gd name="connsiteX2377" fmla="*/ 6090751 w 9042400"/>
              <a:gd name="connsiteY2377" fmla="*/ 4446409 h 5580208"/>
              <a:gd name="connsiteX2378" fmla="*/ 6061152 w 9042400"/>
              <a:gd name="connsiteY2378" fmla="*/ 4476004 h 5580208"/>
              <a:gd name="connsiteX2379" fmla="*/ 6031553 w 9042400"/>
              <a:gd name="connsiteY2379" fmla="*/ 4446409 h 5580208"/>
              <a:gd name="connsiteX2380" fmla="*/ 6061152 w 9042400"/>
              <a:gd name="connsiteY2380" fmla="*/ 4416813 h 5580208"/>
              <a:gd name="connsiteX2381" fmla="*/ 5932808 w 9042400"/>
              <a:gd name="connsiteY2381" fmla="*/ 4416813 h 5580208"/>
              <a:gd name="connsiteX2382" fmla="*/ 5962407 w 9042400"/>
              <a:gd name="connsiteY2382" fmla="*/ 4446409 h 5580208"/>
              <a:gd name="connsiteX2383" fmla="*/ 5932808 w 9042400"/>
              <a:gd name="connsiteY2383" fmla="*/ 4476004 h 5580208"/>
              <a:gd name="connsiteX2384" fmla="*/ 5903209 w 9042400"/>
              <a:gd name="connsiteY2384" fmla="*/ 4446409 h 5580208"/>
              <a:gd name="connsiteX2385" fmla="*/ 5932808 w 9042400"/>
              <a:gd name="connsiteY2385" fmla="*/ 4416813 h 5580208"/>
              <a:gd name="connsiteX2386" fmla="*/ 5804510 w 9042400"/>
              <a:gd name="connsiteY2386" fmla="*/ 4416813 h 5580208"/>
              <a:gd name="connsiteX2387" fmla="*/ 5834108 w 9042400"/>
              <a:gd name="connsiteY2387" fmla="*/ 4446409 h 5580208"/>
              <a:gd name="connsiteX2388" fmla="*/ 5804510 w 9042400"/>
              <a:gd name="connsiteY2388" fmla="*/ 4476004 h 5580208"/>
              <a:gd name="connsiteX2389" fmla="*/ 5774912 w 9042400"/>
              <a:gd name="connsiteY2389" fmla="*/ 4446409 h 5580208"/>
              <a:gd name="connsiteX2390" fmla="*/ 5804510 w 9042400"/>
              <a:gd name="connsiteY2390" fmla="*/ 4416813 h 5580208"/>
              <a:gd name="connsiteX2391" fmla="*/ 5676113 w 9042400"/>
              <a:gd name="connsiteY2391" fmla="*/ 4416813 h 5580208"/>
              <a:gd name="connsiteX2392" fmla="*/ 5705712 w 9042400"/>
              <a:gd name="connsiteY2392" fmla="*/ 4446409 h 5580208"/>
              <a:gd name="connsiteX2393" fmla="*/ 5676113 w 9042400"/>
              <a:gd name="connsiteY2393" fmla="*/ 4476004 h 5580208"/>
              <a:gd name="connsiteX2394" fmla="*/ 5646515 w 9042400"/>
              <a:gd name="connsiteY2394" fmla="*/ 4446409 h 5580208"/>
              <a:gd name="connsiteX2395" fmla="*/ 5676113 w 9042400"/>
              <a:gd name="connsiteY2395" fmla="*/ 4416813 h 5580208"/>
              <a:gd name="connsiteX2396" fmla="*/ 5548133 w 9042400"/>
              <a:gd name="connsiteY2396" fmla="*/ 4416813 h 5580208"/>
              <a:gd name="connsiteX2397" fmla="*/ 5577728 w 9042400"/>
              <a:gd name="connsiteY2397" fmla="*/ 4446409 h 5580208"/>
              <a:gd name="connsiteX2398" fmla="*/ 5548133 w 9042400"/>
              <a:gd name="connsiteY2398" fmla="*/ 4476004 h 5580208"/>
              <a:gd name="connsiteX2399" fmla="*/ 5518537 w 9042400"/>
              <a:gd name="connsiteY2399" fmla="*/ 4446409 h 5580208"/>
              <a:gd name="connsiteX2400" fmla="*/ 5548133 w 9042400"/>
              <a:gd name="connsiteY2400" fmla="*/ 4416813 h 5580208"/>
              <a:gd name="connsiteX2401" fmla="*/ 5419795 w 9042400"/>
              <a:gd name="connsiteY2401" fmla="*/ 4416813 h 5580208"/>
              <a:gd name="connsiteX2402" fmla="*/ 5449391 w 9042400"/>
              <a:gd name="connsiteY2402" fmla="*/ 4446409 h 5580208"/>
              <a:gd name="connsiteX2403" fmla="*/ 5419795 w 9042400"/>
              <a:gd name="connsiteY2403" fmla="*/ 4476004 h 5580208"/>
              <a:gd name="connsiteX2404" fmla="*/ 5390200 w 9042400"/>
              <a:gd name="connsiteY2404" fmla="*/ 4446409 h 5580208"/>
              <a:gd name="connsiteX2405" fmla="*/ 5419795 w 9042400"/>
              <a:gd name="connsiteY2405" fmla="*/ 4416813 h 5580208"/>
              <a:gd name="connsiteX2406" fmla="*/ 5291458 w 9042400"/>
              <a:gd name="connsiteY2406" fmla="*/ 4416813 h 5580208"/>
              <a:gd name="connsiteX2407" fmla="*/ 5321054 w 9042400"/>
              <a:gd name="connsiteY2407" fmla="*/ 4446409 h 5580208"/>
              <a:gd name="connsiteX2408" fmla="*/ 5291458 w 9042400"/>
              <a:gd name="connsiteY2408" fmla="*/ 4476004 h 5580208"/>
              <a:gd name="connsiteX2409" fmla="*/ 5261863 w 9042400"/>
              <a:gd name="connsiteY2409" fmla="*/ 4446409 h 5580208"/>
              <a:gd name="connsiteX2410" fmla="*/ 5291458 w 9042400"/>
              <a:gd name="connsiteY2410" fmla="*/ 4416813 h 5580208"/>
              <a:gd name="connsiteX2411" fmla="*/ 5163120 w 9042400"/>
              <a:gd name="connsiteY2411" fmla="*/ 4416813 h 5580208"/>
              <a:gd name="connsiteX2412" fmla="*/ 5192716 w 9042400"/>
              <a:gd name="connsiteY2412" fmla="*/ 4446409 h 5580208"/>
              <a:gd name="connsiteX2413" fmla="*/ 5163120 w 9042400"/>
              <a:gd name="connsiteY2413" fmla="*/ 4476004 h 5580208"/>
              <a:gd name="connsiteX2414" fmla="*/ 5133525 w 9042400"/>
              <a:gd name="connsiteY2414" fmla="*/ 4446409 h 5580208"/>
              <a:gd name="connsiteX2415" fmla="*/ 5163120 w 9042400"/>
              <a:gd name="connsiteY2415" fmla="*/ 4416813 h 5580208"/>
              <a:gd name="connsiteX2416" fmla="*/ 1184658 w 9042400"/>
              <a:gd name="connsiteY2416" fmla="*/ 4416813 h 5580208"/>
              <a:gd name="connsiteX2417" fmla="*/ 1201559 w 9042400"/>
              <a:gd name="connsiteY2417" fmla="*/ 4423813 h 5580208"/>
              <a:gd name="connsiteX2418" fmla="*/ 1207688 w 9042400"/>
              <a:gd name="connsiteY2418" fmla="*/ 4430557 h 5580208"/>
              <a:gd name="connsiteX2419" fmla="*/ 1214254 w 9042400"/>
              <a:gd name="connsiteY2419" fmla="*/ 4446409 h 5580208"/>
              <a:gd name="connsiteX2420" fmla="*/ 1184658 w 9042400"/>
              <a:gd name="connsiteY2420" fmla="*/ 4476004 h 5580208"/>
              <a:gd name="connsiteX2421" fmla="*/ 1155063 w 9042400"/>
              <a:gd name="connsiteY2421" fmla="*/ 4446409 h 5580208"/>
              <a:gd name="connsiteX2422" fmla="*/ 1184658 w 9042400"/>
              <a:gd name="connsiteY2422" fmla="*/ 4416813 h 5580208"/>
              <a:gd name="connsiteX2423" fmla="*/ 1056321 w 9042400"/>
              <a:gd name="connsiteY2423" fmla="*/ 4416813 h 5580208"/>
              <a:gd name="connsiteX2424" fmla="*/ 1085917 w 9042400"/>
              <a:gd name="connsiteY2424" fmla="*/ 4446409 h 5580208"/>
              <a:gd name="connsiteX2425" fmla="*/ 1056321 w 9042400"/>
              <a:gd name="connsiteY2425" fmla="*/ 4476004 h 5580208"/>
              <a:gd name="connsiteX2426" fmla="*/ 1026726 w 9042400"/>
              <a:gd name="connsiteY2426" fmla="*/ 4446409 h 5580208"/>
              <a:gd name="connsiteX2427" fmla="*/ 1056321 w 9042400"/>
              <a:gd name="connsiteY2427" fmla="*/ 4416813 h 5580208"/>
              <a:gd name="connsiteX2428" fmla="*/ 927983 w 9042400"/>
              <a:gd name="connsiteY2428" fmla="*/ 4416813 h 5580208"/>
              <a:gd name="connsiteX2429" fmla="*/ 957579 w 9042400"/>
              <a:gd name="connsiteY2429" fmla="*/ 4446409 h 5580208"/>
              <a:gd name="connsiteX2430" fmla="*/ 927983 w 9042400"/>
              <a:gd name="connsiteY2430" fmla="*/ 4476004 h 5580208"/>
              <a:gd name="connsiteX2431" fmla="*/ 898387 w 9042400"/>
              <a:gd name="connsiteY2431" fmla="*/ 4446409 h 5580208"/>
              <a:gd name="connsiteX2432" fmla="*/ 927983 w 9042400"/>
              <a:gd name="connsiteY2432" fmla="*/ 4416813 h 5580208"/>
              <a:gd name="connsiteX2433" fmla="*/ 799646 w 9042400"/>
              <a:gd name="connsiteY2433" fmla="*/ 4416813 h 5580208"/>
              <a:gd name="connsiteX2434" fmla="*/ 829242 w 9042400"/>
              <a:gd name="connsiteY2434" fmla="*/ 4446409 h 5580208"/>
              <a:gd name="connsiteX2435" fmla="*/ 799646 w 9042400"/>
              <a:gd name="connsiteY2435" fmla="*/ 4476004 h 5580208"/>
              <a:gd name="connsiteX2436" fmla="*/ 770050 w 9042400"/>
              <a:gd name="connsiteY2436" fmla="*/ 4446409 h 5580208"/>
              <a:gd name="connsiteX2437" fmla="*/ 799646 w 9042400"/>
              <a:gd name="connsiteY2437" fmla="*/ 4416813 h 5580208"/>
              <a:gd name="connsiteX2438" fmla="*/ 671309 w 9042400"/>
              <a:gd name="connsiteY2438" fmla="*/ 4416813 h 5580208"/>
              <a:gd name="connsiteX2439" fmla="*/ 700903 w 9042400"/>
              <a:gd name="connsiteY2439" fmla="*/ 4446409 h 5580208"/>
              <a:gd name="connsiteX2440" fmla="*/ 671309 w 9042400"/>
              <a:gd name="connsiteY2440" fmla="*/ 4476004 h 5580208"/>
              <a:gd name="connsiteX2441" fmla="*/ 641713 w 9042400"/>
              <a:gd name="connsiteY2441" fmla="*/ 4446409 h 5580208"/>
              <a:gd name="connsiteX2442" fmla="*/ 671309 w 9042400"/>
              <a:gd name="connsiteY2442" fmla="*/ 4416813 h 5580208"/>
              <a:gd name="connsiteX2443" fmla="*/ 542971 w 9042400"/>
              <a:gd name="connsiteY2443" fmla="*/ 4416813 h 5580208"/>
              <a:gd name="connsiteX2444" fmla="*/ 572566 w 9042400"/>
              <a:gd name="connsiteY2444" fmla="*/ 4446409 h 5580208"/>
              <a:gd name="connsiteX2445" fmla="*/ 542971 w 9042400"/>
              <a:gd name="connsiteY2445" fmla="*/ 4476004 h 5580208"/>
              <a:gd name="connsiteX2446" fmla="*/ 513376 w 9042400"/>
              <a:gd name="connsiteY2446" fmla="*/ 4446409 h 5580208"/>
              <a:gd name="connsiteX2447" fmla="*/ 542971 w 9042400"/>
              <a:gd name="connsiteY2447" fmla="*/ 4416813 h 5580208"/>
              <a:gd name="connsiteX2448" fmla="*/ 414633 w 9042400"/>
              <a:gd name="connsiteY2448" fmla="*/ 4416813 h 5580208"/>
              <a:gd name="connsiteX2449" fmla="*/ 444229 w 9042400"/>
              <a:gd name="connsiteY2449" fmla="*/ 4446409 h 5580208"/>
              <a:gd name="connsiteX2450" fmla="*/ 414633 w 9042400"/>
              <a:gd name="connsiteY2450" fmla="*/ 4476004 h 5580208"/>
              <a:gd name="connsiteX2451" fmla="*/ 385038 w 9042400"/>
              <a:gd name="connsiteY2451" fmla="*/ 4446409 h 5580208"/>
              <a:gd name="connsiteX2452" fmla="*/ 414633 w 9042400"/>
              <a:gd name="connsiteY2452" fmla="*/ 4416813 h 5580208"/>
              <a:gd name="connsiteX2453" fmla="*/ 286296 w 9042400"/>
              <a:gd name="connsiteY2453" fmla="*/ 4416813 h 5580208"/>
              <a:gd name="connsiteX2454" fmla="*/ 315892 w 9042400"/>
              <a:gd name="connsiteY2454" fmla="*/ 4446409 h 5580208"/>
              <a:gd name="connsiteX2455" fmla="*/ 286296 w 9042400"/>
              <a:gd name="connsiteY2455" fmla="*/ 4476004 h 5580208"/>
              <a:gd name="connsiteX2456" fmla="*/ 256701 w 9042400"/>
              <a:gd name="connsiteY2456" fmla="*/ 4446409 h 5580208"/>
              <a:gd name="connsiteX2457" fmla="*/ 286296 w 9042400"/>
              <a:gd name="connsiteY2457" fmla="*/ 4416813 h 5580208"/>
              <a:gd name="connsiteX2458" fmla="*/ 157959 w 9042400"/>
              <a:gd name="connsiteY2458" fmla="*/ 4416813 h 5580208"/>
              <a:gd name="connsiteX2459" fmla="*/ 187554 w 9042400"/>
              <a:gd name="connsiteY2459" fmla="*/ 4446409 h 5580208"/>
              <a:gd name="connsiteX2460" fmla="*/ 157959 w 9042400"/>
              <a:gd name="connsiteY2460" fmla="*/ 4476004 h 5580208"/>
              <a:gd name="connsiteX2461" fmla="*/ 128363 w 9042400"/>
              <a:gd name="connsiteY2461" fmla="*/ 4446409 h 5580208"/>
              <a:gd name="connsiteX2462" fmla="*/ 157959 w 9042400"/>
              <a:gd name="connsiteY2462" fmla="*/ 4416813 h 5580208"/>
              <a:gd name="connsiteX2463" fmla="*/ 29596 w 9042400"/>
              <a:gd name="connsiteY2463" fmla="*/ 4416813 h 5580208"/>
              <a:gd name="connsiteX2464" fmla="*/ 59191 w 9042400"/>
              <a:gd name="connsiteY2464" fmla="*/ 4446409 h 5580208"/>
              <a:gd name="connsiteX2465" fmla="*/ 29596 w 9042400"/>
              <a:gd name="connsiteY2465" fmla="*/ 4476004 h 5580208"/>
              <a:gd name="connsiteX2466" fmla="*/ 0 w 9042400"/>
              <a:gd name="connsiteY2466" fmla="*/ 4446409 h 5580208"/>
              <a:gd name="connsiteX2467" fmla="*/ 29596 w 9042400"/>
              <a:gd name="connsiteY2467" fmla="*/ 4416813 h 5580208"/>
              <a:gd name="connsiteX2468" fmla="*/ 9012804 w 9042400"/>
              <a:gd name="connsiteY2468" fmla="*/ 4278787 h 5580208"/>
              <a:gd name="connsiteX2469" fmla="*/ 9042398 w 9042400"/>
              <a:gd name="connsiteY2469" fmla="*/ 4308383 h 5580208"/>
              <a:gd name="connsiteX2470" fmla="*/ 9012804 w 9042400"/>
              <a:gd name="connsiteY2470" fmla="*/ 4337978 h 5580208"/>
              <a:gd name="connsiteX2471" fmla="*/ 8983211 w 9042400"/>
              <a:gd name="connsiteY2471" fmla="*/ 4308383 h 5580208"/>
              <a:gd name="connsiteX2472" fmla="*/ 9012804 w 9042400"/>
              <a:gd name="connsiteY2472" fmla="*/ 4278787 h 5580208"/>
              <a:gd name="connsiteX2473" fmla="*/ 8884479 w 9042400"/>
              <a:gd name="connsiteY2473" fmla="*/ 4278787 h 5580208"/>
              <a:gd name="connsiteX2474" fmla="*/ 8914073 w 9042400"/>
              <a:gd name="connsiteY2474" fmla="*/ 4308383 h 5580208"/>
              <a:gd name="connsiteX2475" fmla="*/ 8884479 w 9042400"/>
              <a:gd name="connsiteY2475" fmla="*/ 4337978 h 5580208"/>
              <a:gd name="connsiteX2476" fmla="*/ 8854886 w 9042400"/>
              <a:gd name="connsiteY2476" fmla="*/ 4308383 h 5580208"/>
              <a:gd name="connsiteX2477" fmla="*/ 8884479 w 9042400"/>
              <a:gd name="connsiteY2477" fmla="*/ 4278787 h 5580208"/>
              <a:gd name="connsiteX2478" fmla="*/ 8756154 w 9042400"/>
              <a:gd name="connsiteY2478" fmla="*/ 4278787 h 5580208"/>
              <a:gd name="connsiteX2479" fmla="*/ 8785748 w 9042400"/>
              <a:gd name="connsiteY2479" fmla="*/ 4308383 h 5580208"/>
              <a:gd name="connsiteX2480" fmla="*/ 8756154 w 9042400"/>
              <a:gd name="connsiteY2480" fmla="*/ 4337978 h 5580208"/>
              <a:gd name="connsiteX2481" fmla="*/ 8726560 w 9042400"/>
              <a:gd name="connsiteY2481" fmla="*/ 4308383 h 5580208"/>
              <a:gd name="connsiteX2482" fmla="*/ 8756154 w 9042400"/>
              <a:gd name="connsiteY2482" fmla="*/ 4278787 h 5580208"/>
              <a:gd name="connsiteX2483" fmla="*/ 8627829 w 9042400"/>
              <a:gd name="connsiteY2483" fmla="*/ 4278787 h 5580208"/>
              <a:gd name="connsiteX2484" fmla="*/ 8657423 w 9042400"/>
              <a:gd name="connsiteY2484" fmla="*/ 4308383 h 5580208"/>
              <a:gd name="connsiteX2485" fmla="*/ 8627829 w 9042400"/>
              <a:gd name="connsiteY2485" fmla="*/ 4337978 h 5580208"/>
              <a:gd name="connsiteX2486" fmla="*/ 8598234 w 9042400"/>
              <a:gd name="connsiteY2486" fmla="*/ 4308383 h 5580208"/>
              <a:gd name="connsiteX2487" fmla="*/ 8627829 w 9042400"/>
              <a:gd name="connsiteY2487" fmla="*/ 4278787 h 5580208"/>
              <a:gd name="connsiteX2488" fmla="*/ 8499503 w 9042400"/>
              <a:gd name="connsiteY2488" fmla="*/ 4278787 h 5580208"/>
              <a:gd name="connsiteX2489" fmla="*/ 8529096 w 9042400"/>
              <a:gd name="connsiteY2489" fmla="*/ 4308383 h 5580208"/>
              <a:gd name="connsiteX2490" fmla="*/ 8499503 w 9042400"/>
              <a:gd name="connsiteY2490" fmla="*/ 4337978 h 5580208"/>
              <a:gd name="connsiteX2491" fmla="*/ 8469909 w 9042400"/>
              <a:gd name="connsiteY2491" fmla="*/ 4308383 h 5580208"/>
              <a:gd name="connsiteX2492" fmla="*/ 8499503 w 9042400"/>
              <a:gd name="connsiteY2492" fmla="*/ 4278787 h 5580208"/>
              <a:gd name="connsiteX2493" fmla="*/ 8371177 w 9042400"/>
              <a:gd name="connsiteY2493" fmla="*/ 4278787 h 5580208"/>
              <a:gd name="connsiteX2494" fmla="*/ 8400771 w 9042400"/>
              <a:gd name="connsiteY2494" fmla="*/ 4308383 h 5580208"/>
              <a:gd name="connsiteX2495" fmla="*/ 8371177 w 9042400"/>
              <a:gd name="connsiteY2495" fmla="*/ 4337978 h 5580208"/>
              <a:gd name="connsiteX2496" fmla="*/ 8341583 w 9042400"/>
              <a:gd name="connsiteY2496" fmla="*/ 4308383 h 5580208"/>
              <a:gd name="connsiteX2497" fmla="*/ 8371177 w 9042400"/>
              <a:gd name="connsiteY2497" fmla="*/ 4278787 h 5580208"/>
              <a:gd name="connsiteX2498" fmla="*/ 8242862 w 9042400"/>
              <a:gd name="connsiteY2498" fmla="*/ 4278787 h 5580208"/>
              <a:gd name="connsiteX2499" fmla="*/ 8272457 w 9042400"/>
              <a:gd name="connsiteY2499" fmla="*/ 4308383 h 5580208"/>
              <a:gd name="connsiteX2500" fmla="*/ 8242862 w 9042400"/>
              <a:gd name="connsiteY2500" fmla="*/ 4337978 h 5580208"/>
              <a:gd name="connsiteX2501" fmla="*/ 8213268 w 9042400"/>
              <a:gd name="connsiteY2501" fmla="*/ 4308383 h 5580208"/>
              <a:gd name="connsiteX2502" fmla="*/ 8242862 w 9042400"/>
              <a:gd name="connsiteY2502" fmla="*/ 4278787 h 5580208"/>
              <a:gd name="connsiteX2503" fmla="*/ 8114519 w 9042400"/>
              <a:gd name="connsiteY2503" fmla="*/ 4278787 h 5580208"/>
              <a:gd name="connsiteX2504" fmla="*/ 8144114 w 9042400"/>
              <a:gd name="connsiteY2504" fmla="*/ 4308383 h 5580208"/>
              <a:gd name="connsiteX2505" fmla="*/ 8114519 w 9042400"/>
              <a:gd name="connsiteY2505" fmla="*/ 4337978 h 5580208"/>
              <a:gd name="connsiteX2506" fmla="*/ 8084926 w 9042400"/>
              <a:gd name="connsiteY2506" fmla="*/ 4308383 h 5580208"/>
              <a:gd name="connsiteX2507" fmla="*/ 8114519 w 9042400"/>
              <a:gd name="connsiteY2507" fmla="*/ 4278787 h 5580208"/>
              <a:gd name="connsiteX2508" fmla="*/ 7986203 w 9042400"/>
              <a:gd name="connsiteY2508" fmla="*/ 4278787 h 5580208"/>
              <a:gd name="connsiteX2509" fmla="*/ 8015797 w 9042400"/>
              <a:gd name="connsiteY2509" fmla="*/ 4308383 h 5580208"/>
              <a:gd name="connsiteX2510" fmla="*/ 7986203 w 9042400"/>
              <a:gd name="connsiteY2510" fmla="*/ 4337978 h 5580208"/>
              <a:gd name="connsiteX2511" fmla="*/ 7956599 w 9042400"/>
              <a:gd name="connsiteY2511" fmla="*/ 4308383 h 5580208"/>
              <a:gd name="connsiteX2512" fmla="*/ 7986203 w 9042400"/>
              <a:gd name="connsiteY2512" fmla="*/ 4278787 h 5580208"/>
              <a:gd name="connsiteX2513" fmla="*/ 7857860 w 9042400"/>
              <a:gd name="connsiteY2513" fmla="*/ 4278787 h 5580208"/>
              <a:gd name="connsiteX2514" fmla="*/ 7887450 w 9042400"/>
              <a:gd name="connsiteY2514" fmla="*/ 4308383 h 5580208"/>
              <a:gd name="connsiteX2515" fmla="*/ 7857860 w 9042400"/>
              <a:gd name="connsiteY2515" fmla="*/ 4337978 h 5580208"/>
              <a:gd name="connsiteX2516" fmla="*/ 7828244 w 9042400"/>
              <a:gd name="connsiteY2516" fmla="*/ 4308383 h 5580208"/>
              <a:gd name="connsiteX2517" fmla="*/ 7857860 w 9042400"/>
              <a:gd name="connsiteY2517" fmla="*/ 4278787 h 5580208"/>
              <a:gd name="connsiteX2518" fmla="*/ 7729524 w 9042400"/>
              <a:gd name="connsiteY2518" fmla="*/ 4278787 h 5580208"/>
              <a:gd name="connsiteX2519" fmla="*/ 7759133 w 9042400"/>
              <a:gd name="connsiteY2519" fmla="*/ 4308383 h 5580208"/>
              <a:gd name="connsiteX2520" fmla="*/ 7729524 w 9042400"/>
              <a:gd name="connsiteY2520" fmla="*/ 4337978 h 5580208"/>
              <a:gd name="connsiteX2521" fmla="*/ 7699930 w 9042400"/>
              <a:gd name="connsiteY2521" fmla="*/ 4308383 h 5580208"/>
              <a:gd name="connsiteX2522" fmla="*/ 7729524 w 9042400"/>
              <a:gd name="connsiteY2522" fmla="*/ 4278787 h 5580208"/>
              <a:gd name="connsiteX2523" fmla="*/ 7601183 w 9042400"/>
              <a:gd name="connsiteY2523" fmla="*/ 4278787 h 5580208"/>
              <a:gd name="connsiteX2524" fmla="*/ 7630781 w 9042400"/>
              <a:gd name="connsiteY2524" fmla="*/ 4308383 h 5580208"/>
              <a:gd name="connsiteX2525" fmla="*/ 7601183 w 9042400"/>
              <a:gd name="connsiteY2525" fmla="*/ 4337978 h 5580208"/>
              <a:gd name="connsiteX2526" fmla="*/ 7571592 w 9042400"/>
              <a:gd name="connsiteY2526" fmla="*/ 4308383 h 5580208"/>
              <a:gd name="connsiteX2527" fmla="*/ 7601183 w 9042400"/>
              <a:gd name="connsiteY2527" fmla="*/ 4278787 h 5580208"/>
              <a:gd name="connsiteX2528" fmla="*/ 7472855 w 9042400"/>
              <a:gd name="connsiteY2528" fmla="*/ 4278787 h 5580208"/>
              <a:gd name="connsiteX2529" fmla="*/ 7502447 w 9042400"/>
              <a:gd name="connsiteY2529" fmla="*/ 4308383 h 5580208"/>
              <a:gd name="connsiteX2530" fmla="*/ 7472855 w 9042400"/>
              <a:gd name="connsiteY2530" fmla="*/ 4337978 h 5580208"/>
              <a:gd name="connsiteX2531" fmla="*/ 7443263 w 9042400"/>
              <a:gd name="connsiteY2531" fmla="*/ 4308383 h 5580208"/>
              <a:gd name="connsiteX2532" fmla="*/ 7472855 w 9042400"/>
              <a:gd name="connsiteY2532" fmla="*/ 4278787 h 5580208"/>
              <a:gd name="connsiteX2533" fmla="*/ 7344616 w 9042400"/>
              <a:gd name="connsiteY2533" fmla="*/ 4278787 h 5580208"/>
              <a:gd name="connsiteX2534" fmla="*/ 7374130 w 9042400"/>
              <a:gd name="connsiteY2534" fmla="*/ 4308383 h 5580208"/>
              <a:gd name="connsiteX2535" fmla="*/ 7344616 w 9042400"/>
              <a:gd name="connsiteY2535" fmla="*/ 4337978 h 5580208"/>
              <a:gd name="connsiteX2536" fmla="*/ 7315025 w 9042400"/>
              <a:gd name="connsiteY2536" fmla="*/ 4308383 h 5580208"/>
              <a:gd name="connsiteX2537" fmla="*/ 7344616 w 9042400"/>
              <a:gd name="connsiteY2537" fmla="*/ 4278787 h 5580208"/>
              <a:gd name="connsiteX2538" fmla="*/ 7216277 w 9042400"/>
              <a:gd name="connsiteY2538" fmla="*/ 4278787 h 5580208"/>
              <a:gd name="connsiteX2539" fmla="*/ 7245876 w 9042400"/>
              <a:gd name="connsiteY2539" fmla="*/ 4308383 h 5580208"/>
              <a:gd name="connsiteX2540" fmla="*/ 7216277 w 9042400"/>
              <a:gd name="connsiteY2540" fmla="*/ 4337978 h 5580208"/>
              <a:gd name="connsiteX2541" fmla="*/ 7186677 w 9042400"/>
              <a:gd name="connsiteY2541" fmla="*/ 4308383 h 5580208"/>
              <a:gd name="connsiteX2542" fmla="*/ 7216277 w 9042400"/>
              <a:gd name="connsiteY2542" fmla="*/ 4278787 h 5580208"/>
              <a:gd name="connsiteX2543" fmla="*/ 7087927 w 9042400"/>
              <a:gd name="connsiteY2543" fmla="*/ 4278787 h 5580208"/>
              <a:gd name="connsiteX2544" fmla="*/ 7117526 w 9042400"/>
              <a:gd name="connsiteY2544" fmla="*/ 4308383 h 5580208"/>
              <a:gd name="connsiteX2545" fmla="*/ 7087927 w 9042400"/>
              <a:gd name="connsiteY2545" fmla="*/ 4337978 h 5580208"/>
              <a:gd name="connsiteX2546" fmla="*/ 7058328 w 9042400"/>
              <a:gd name="connsiteY2546" fmla="*/ 4308383 h 5580208"/>
              <a:gd name="connsiteX2547" fmla="*/ 7087927 w 9042400"/>
              <a:gd name="connsiteY2547" fmla="*/ 4278787 h 5580208"/>
              <a:gd name="connsiteX2548" fmla="*/ 6959578 w 9042400"/>
              <a:gd name="connsiteY2548" fmla="*/ 4278787 h 5580208"/>
              <a:gd name="connsiteX2549" fmla="*/ 6989177 w 9042400"/>
              <a:gd name="connsiteY2549" fmla="*/ 4308383 h 5580208"/>
              <a:gd name="connsiteX2550" fmla="*/ 6959578 w 9042400"/>
              <a:gd name="connsiteY2550" fmla="*/ 4337978 h 5580208"/>
              <a:gd name="connsiteX2551" fmla="*/ 6929978 w 9042400"/>
              <a:gd name="connsiteY2551" fmla="*/ 4308383 h 5580208"/>
              <a:gd name="connsiteX2552" fmla="*/ 6959578 w 9042400"/>
              <a:gd name="connsiteY2552" fmla="*/ 4278787 h 5580208"/>
              <a:gd name="connsiteX2553" fmla="*/ 6831230 w 9042400"/>
              <a:gd name="connsiteY2553" fmla="*/ 4278787 h 5580208"/>
              <a:gd name="connsiteX2554" fmla="*/ 6860828 w 9042400"/>
              <a:gd name="connsiteY2554" fmla="*/ 4308383 h 5580208"/>
              <a:gd name="connsiteX2555" fmla="*/ 6831230 w 9042400"/>
              <a:gd name="connsiteY2555" fmla="*/ 4337978 h 5580208"/>
              <a:gd name="connsiteX2556" fmla="*/ 6801631 w 9042400"/>
              <a:gd name="connsiteY2556" fmla="*/ 4308383 h 5580208"/>
              <a:gd name="connsiteX2557" fmla="*/ 6831230 w 9042400"/>
              <a:gd name="connsiteY2557" fmla="*/ 4278787 h 5580208"/>
              <a:gd name="connsiteX2558" fmla="*/ 6702882 w 9042400"/>
              <a:gd name="connsiteY2558" fmla="*/ 4278787 h 5580208"/>
              <a:gd name="connsiteX2559" fmla="*/ 6732481 w 9042400"/>
              <a:gd name="connsiteY2559" fmla="*/ 4308383 h 5580208"/>
              <a:gd name="connsiteX2560" fmla="*/ 6702882 w 9042400"/>
              <a:gd name="connsiteY2560" fmla="*/ 4337978 h 5580208"/>
              <a:gd name="connsiteX2561" fmla="*/ 6673283 w 9042400"/>
              <a:gd name="connsiteY2561" fmla="*/ 4308383 h 5580208"/>
              <a:gd name="connsiteX2562" fmla="*/ 6702882 w 9042400"/>
              <a:gd name="connsiteY2562" fmla="*/ 4278787 h 5580208"/>
              <a:gd name="connsiteX2563" fmla="*/ 6574535 w 9042400"/>
              <a:gd name="connsiteY2563" fmla="*/ 4278787 h 5580208"/>
              <a:gd name="connsiteX2564" fmla="*/ 6604134 w 9042400"/>
              <a:gd name="connsiteY2564" fmla="*/ 4308383 h 5580208"/>
              <a:gd name="connsiteX2565" fmla="*/ 6574535 w 9042400"/>
              <a:gd name="connsiteY2565" fmla="*/ 4337978 h 5580208"/>
              <a:gd name="connsiteX2566" fmla="*/ 6544936 w 9042400"/>
              <a:gd name="connsiteY2566" fmla="*/ 4308383 h 5580208"/>
              <a:gd name="connsiteX2567" fmla="*/ 6574535 w 9042400"/>
              <a:gd name="connsiteY2567" fmla="*/ 4278787 h 5580208"/>
              <a:gd name="connsiteX2568" fmla="*/ 6446188 w 9042400"/>
              <a:gd name="connsiteY2568" fmla="*/ 4278787 h 5580208"/>
              <a:gd name="connsiteX2569" fmla="*/ 6475788 w 9042400"/>
              <a:gd name="connsiteY2569" fmla="*/ 4308383 h 5580208"/>
              <a:gd name="connsiteX2570" fmla="*/ 6446188 w 9042400"/>
              <a:gd name="connsiteY2570" fmla="*/ 4337978 h 5580208"/>
              <a:gd name="connsiteX2571" fmla="*/ 6416589 w 9042400"/>
              <a:gd name="connsiteY2571" fmla="*/ 4308383 h 5580208"/>
              <a:gd name="connsiteX2572" fmla="*/ 6446188 w 9042400"/>
              <a:gd name="connsiteY2572" fmla="*/ 4278787 h 5580208"/>
              <a:gd name="connsiteX2573" fmla="*/ 6317842 w 9042400"/>
              <a:gd name="connsiteY2573" fmla="*/ 4278787 h 5580208"/>
              <a:gd name="connsiteX2574" fmla="*/ 6347441 w 9042400"/>
              <a:gd name="connsiteY2574" fmla="*/ 4308383 h 5580208"/>
              <a:gd name="connsiteX2575" fmla="*/ 6317842 w 9042400"/>
              <a:gd name="connsiteY2575" fmla="*/ 4337978 h 5580208"/>
              <a:gd name="connsiteX2576" fmla="*/ 6288243 w 9042400"/>
              <a:gd name="connsiteY2576" fmla="*/ 4308383 h 5580208"/>
              <a:gd name="connsiteX2577" fmla="*/ 6317842 w 9042400"/>
              <a:gd name="connsiteY2577" fmla="*/ 4278787 h 5580208"/>
              <a:gd name="connsiteX2578" fmla="*/ 6189496 w 9042400"/>
              <a:gd name="connsiteY2578" fmla="*/ 4278787 h 5580208"/>
              <a:gd name="connsiteX2579" fmla="*/ 6219095 w 9042400"/>
              <a:gd name="connsiteY2579" fmla="*/ 4308383 h 5580208"/>
              <a:gd name="connsiteX2580" fmla="*/ 6189496 w 9042400"/>
              <a:gd name="connsiteY2580" fmla="*/ 4337978 h 5580208"/>
              <a:gd name="connsiteX2581" fmla="*/ 6159898 w 9042400"/>
              <a:gd name="connsiteY2581" fmla="*/ 4308383 h 5580208"/>
              <a:gd name="connsiteX2582" fmla="*/ 6189496 w 9042400"/>
              <a:gd name="connsiteY2582" fmla="*/ 4278787 h 5580208"/>
              <a:gd name="connsiteX2583" fmla="*/ 6061152 w 9042400"/>
              <a:gd name="connsiteY2583" fmla="*/ 4278787 h 5580208"/>
              <a:gd name="connsiteX2584" fmla="*/ 6090751 w 9042400"/>
              <a:gd name="connsiteY2584" fmla="*/ 4308383 h 5580208"/>
              <a:gd name="connsiteX2585" fmla="*/ 6061152 w 9042400"/>
              <a:gd name="connsiteY2585" fmla="*/ 4337978 h 5580208"/>
              <a:gd name="connsiteX2586" fmla="*/ 6031553 w 9042400"/>
              <a:gd name="connsiteY2586" fmla="*/ 4308383 h 5580208"/>
              <a:gd name="connsiteX2587" fmla="*/ 6061152 w 9042400"/>
              <a:gd name="connsiteY2587" fmla="*/ 4278787 h 5580208"/>
              <a:gd name="connsiteX2588" fmla="*/ 5932808 w 9042400"/>
              <a:gd name="connsiteY2588" fmla="*/ 4278787 h 5580208"/>
              <a:gd name="connsiteX2589" fmla="*/ 5962407 w 9042400"/>
              <a:gd name="connsiteY2589" fmla="*/ 4308383 h 5580208"/>
              <a:gd name="connsiteX2590" fmla="*/ 5932808 w 9042400"/>
              <a:gd name="connsiteY2590" fmla="*/ 4337978 h 5580208"/>
              <a:gd name="connsiteX2591" fmla="*/ 5903209 w 9042400"/>
              <a:gd name="connsiteY2591" fmla="*/ 4308383 h 5580208"/>
              <a:gd name="connsiteX2592" fmla="*/ 5932808 w 9042400"/>
              <a:gd name="connsiteY2592" fmla="*/ 4278787 h 5580208"/>
              <a:gd name="connsiteX2593" fmla="*/ 5804510 w 9042400"/>
              <a:gd name="connsiteY2593" fmla="*/ 4278787 h 5580208"/>
              <a:gd name="connsiteX2594" fmla="*/ 5834108 w 9042400"/>
              <a:gd name="connsiteY2594" fmla="*/ 4308383 h 5580208"/>
              <a:gd name="connsiteX2595" fmla="*/ 5804510 w 9042400"/>
              <a:gd name="connsiteY2595" fmla="*/ 4337978 h 5580208"/>
              <a:gd name="connsiteX2596" fmla="*/ 5774912 w 9042400"/>
              <a:gd name="connsiteY2596" fmla="*/ 4308383 h 5580208"/>
              <a:gd name="connsiteX2597" fmla="*/ 5804510 w 9042400"/>
              <a:gd name="connsiteY2597" fmla="*/ 4278787 h 5580208"/>
              <a:gd name="connsiteX2598" fmla="*/ 5676113 w 9042400"/>
              <a:gd name="connsiteY2598" fmla="*/ 4278787 h 5580208"/>
              <a:gd name="connsiteX2599" fmla="*/ 5705712 w 9042400"/>
              <a:gd name="connsiteY2599" fmla="*/ 4308383 h 5580208"/>
              <a:gd name="connsiteX2600" fmla="*/ 5676113 w 9042400"/>
              <a:gd name="connsiteY2600" fmla="*/ 4337978 h 5580208"/>
              <a:gd name="connsiteX2601" fmla="*/ 5646515 w 9042400"/>
              <a:gd name="connsiteY2601" fmla="*/ 4308383 h 5580208"/>
              <a:gd name="connsiteX2602" fmla="*/ 5676113 w 9042400"/>
              <a:gd name="connsiteY2602" fmla="*/ 4278787 h 5580208"/>
              <a:gd name="connsiteX2603" fmla="*/ 5548133 w 9042400"/>
              <a:gd name="connsiteY2603" fmla="*/ 4278787 h 5580208"/>
              <a:gd name="connsiteX2604" fmla="*/ 5577728 w 9042400"/>
              <a:gd name="connsiteY2604" fmla="*/ 4308383 h 5580208"/>
              <a:gd name="connsiteX2605" fmla="*/ 5548133 w 9042400"/>
              <a:gd name="connsiteY2605" fmla="*/ 4337978 h 5580208"/>
              <a:gd name="connsiteX2606" fmla="*/ 5518537 w 9042400"/>
              <a:gd name="connsiteY2606" fmla="*/ 4308383 h 5580208"/>
              <a:gd name="connsiteX2607" fmla="*/ 5548133 w 9042400"/>
              <a:gd name="connsiteY2607" fmla="*/ 4278787 h 5580208"/>
              <a:gd name="connsiteX2608" fmla="*/ 5419795 w 9042400"/>
              <a:gd name="connsiteY2608" fmla="*/ 4278787 h 5580208"/>
              <a:gd name="connsiteX2609" fmla="*/ 5449391 w 9042400"/>
              <a:gd name="connsiteY2609" fmla="*/ 4308383 h 5580208"/>
              <a:gd name="connsiteX2610" fmla="*/ 5419795 w 9042400"/>
              <a:gd name="connsiteY2610" fmla="*/ 4337978 h 5580208"/>
              <a:gd name="connsiteX2611" fmla="*/ 5390200 w 9042400"/>
              <a:gd name="connsiteY2611" fmla="*/ 4308383 h 5580208"/>
              <a:gd name="connsiteX2612" fmla="*/ 5419795 w 9042400"/>
              <a:gd name="connsiteY2612" fmla="*/ 4278787 h 5580208"/>
              <a:gd name="connsiteX2613" fmla="*/ 5291458 w 9042400"/>
              <a:gd name="connsiteY2613" fmla="*/ 4278787 h 5580208"/>
              <a:gd name="connsiteX2614" fmla="*/ 5321054 w 9042400"/>
              <a:gd name="connsiteY2614" fmla="*/ 4308383 h 5580208"/>
              <a:gd name="connsiteX2615" fmla="*/ 5291458 w 9042400"/>
              <a:gd name="connsiteY2615" fmla="*/ 4337978 h 5580208"/>
              <a:gd name="connsiteX2616" fmla="*/ 5261863 w 9042400"/>
              <a:gd name="connsiteY2616" fmla="*/ 4308383 h 5580208"/>
              <a:gd name="connsiteX2617" fmla="*/ 5291458 w 9042400"/>
              <a:gd name="connsiteY2617" fmla="*/ 4278787 h 5580208"/>
              <a:gd name="connsiteX2618" fmla="*/ 1056321 w 9042400"/>
              <a:gd name="connsiteY2618" fmla="*/ 4278787 h 5580208"/>
              <a:gd name="connsiteX2619" fmla="*/ 1085917 w 9042400"/>
              <a:gd name="connsiteY2619" fmla="*/ 4308383 h 5580208"/>
              <a:gd name="connsiteX2620" fmla="*/ 1056321 w 9042400"/>
              <a:gd name="connsiteY2620" fmla="*/ 4337978 h 5580208"/>
              <a:gd name="connsiteX2621" fmla="*/ 1026726 w 9042400"/>
              <a:gd name="connsiteY2621" fmla="*/ 4308383 h 5580208"/>
              <a:gd name="connsiteX2622" fmla="*/ 1056321 w 9042400"/>
              <a:gd name="connsiteY2622" fmla="*/ 4278787 h 5580208"/>
              <a:gd name="connsiteX2623" fmla="*/ 927983 w 9042400"/>
              <a:gd name="connsiteY2623" fmla="*/ 4278787 h 5580208"/>
              <a:gd name="connsiteX2624" fmla="*/ 957579 w 9042400"/>
              <a:gd name="connsiteY2624" fmla="*/ 4308383 h 5580208"/>
              <a:gd name="connsiteX2625" fmla="*/ 927983 w 9042400"/>
              <a:gd name="connsiteY2625" fmla="*/ 4337978 h 5580208"/>
              <a:gd name="connsiteX2626" fmla="*/ 898387 w 9042400"/>
              <a:gd name="connsiteY2626" fmla="*/ 4308383 h 5580208"/>
              <a:gd name="connsiteX2627" fmla="*/ 927983 w 9042400"/>
              <a:gd name="connsiteY2627" fmla="*/ 4278787 h 5580208"/>
              <a:gd name="connsiteX2628" fmla="*/ 799646 w 9042400"/>
              <a:gd name="connsiteY2628" fmla="*/ 4278787 h 5580208"/>
              <a:gd name="connsiteX2629" fmla="*/ 829242 w 9042400"/>
              <a:gd name="connsiteY2629" fmla="*/ 4308383 h 5580208"/>
              <a:gd name="connsiteX2630" fmla="*/ 799646 w 9042400"/>
              <a:gd name="connsiteY2630" fmla="*/ 4337978 h 5580208"/>
              <a:gd name="connsiteX2631" fmla="*/ 770050 w 9042400"/>
              <a:gd name="connsiteY2631" fmla="*/ 4308383 h 5580208"/>
              <a:gd name="connsiteX2632" fmla="*/ 799646 w 9042400"/>
              <a:gd name="connsiteY2632" fmla="*/ 4278787 h 5580208"/>
              <a:gd name="connsiteX2633" fmla="*/ 671309 w 9042400"/>
              <a:gd name="connsiteY2633" fmla="*/ 4278787 h 5580208"/>
              <a:gd name="connsiteX2634" fmla="*/ 700903 w 9042400"/>
              <a:gd name="connsiteY2634" fmla="*/ 4308383 h 5580208"/>
              <a:gd name="connsiteX2635" fmla="*/ 671309 w 9042400"/>
              <a:gd name="connsiteY2635" fmla="*/ 4337978 h 5580208"/>
              <a:gd name="connsiteX2636" fmla="*/ 641713 w 9042400"/>
              <a:gd name="connsiteY2636" fmla="*/ 4308383 h 5580208"/>
              <a:gd name="connsiteX2637" fmla="*/ 671309 w 9042400"/>
              <a:gd name="connsiteY2637" fmla="*/ 4278787 h 5580208"/>
              <a:gd name="connsiteX2638" fmla="*/ 542971 w 9042400"/>
              <a:gd name="connsiteY2638" fmla="*/ 4278787 h 5580208"/>
              <a:gd name="connsiteX2639" fmla="*/ 572566 w 9042400"/>
              <a:gd name="connsiteY2639" fmla="*/ 4308383 h 5580208"/>
              <a:gd name="connsiteX2640" fmla="*/ 542971 w 9042400"/>
              <a:gd name="connsiteY2640" fmla="*/ 4337978 h 5580208"/>
              <a:gd name="connsiteX2641" fmla="*/ 513376 w 9042400"/>
              <a:gd name="connsiteY2641" fmla="*/ 4308383 h 5580208"/>
              <a:gd name="connsiteX2642" fmla="*/ 542971 w 9042400"/>
              <a:gd name="connsiteY2642" fmla="*/ 4278787 h 5580208"/>
              <a:gd name="connsiteX2643" fmla="*/ 414633 w 9042400"/>
              <a:gd name="connsiteY2643" fmla="*/ 4278787 h 5580208"/>
              <a:gd name="connsiteX2644" fmla="*/ 444229 w 9042400"/>
              <a:gd name="connsiteY2644" fmla="*/ 4308383 h 5580208"/>
              <a:gd name="connsiteX2645" fmla="*/ 414633 w 9042400"/>
              <a:gd name="connsiteY2645" fmla="*/ 4337978 h 5580208"/>
              <a:gd name="connsiteX2646" fmla="*/ 385038 w 9042400"/>
              <a:gd name="connsiteY2646" fmla="*/ 4308383 h 5580208"/>
              <a:gd name="connsiteX2647" fmla="*/ 414633 w 9042400"/>
              <a:gd name="connsiteY2647" fmla="*/ 4278787 h 5580208"/>
              <a:gd name="connsiteX2648" fmla="*/ 286296 w 9042400"/>
              <a:gd name="connsiteY2648" fmla="*/ 4278787 h 5580208"/>
              <a:gd name="connsiteX2649" fmla="*/ 315892 w 9042400"/>
              <a:gd name="connsiteY2649" fmla="*/ 4308383 h 5580208"/>
              <a:gd name="connsiteX2650" fmla="*/ 286296 w 9042400"/>
              <a:gd name="connsiteY2650" fmla="*/ 4337978 h 5580208"/>
              <a:gd name="connsiteX2651" fmla="*/ 256701 w 9042400"/>
              <a:gd name="connsiteY2651" fmla="*/ 4308383 h 5580208"/>
              <a:gd name="connsiteX2652" fmla="*/ 286296 w 9042400"/>
              <a:gd name="connsiteY2652" fmla="*/ 4278787 h 5580208"/>
              <a:gd name="connsiteX2653" fmla="*/ 157959 w 9042400"/>
              <a:gd name="connsiteY2653" fmla="*/ 4278787 h 5580208"/>
              <a:gd name="connsiteX2654" fmla="*/ 187554 w 9042400"/>
              <a:gd name="connsiteY2654" fmla="*/ 4308383 h 5580208"/>
              <a:gd name="connsiteX2655" fmla="*/ 157959 w 9042400"/>
              <a:gd name="connsiteY2655" fmla="*/ 4337978 h 5580208"/>
              <a:gd name="connsiteX2656" fmla="*/ 128363 w 9042400"/>
              <a:gd name="connsiteY2656" fmla="*/ 4308383 h 5580208"/>
              <a:gd name="connsiteX2657" fmla="*/ 157959 w 9042400"/>
              <a:gd name="connsiteY2657" fmla="*/ 4278787 h 5580208"/>
              <a:gd name="connsiteX2658" fmla="*/ 29596 w 9042400"/>
              <a:gd name="connsiteY2658" fmla="*/ 4278787 h 5580208"/>
              <a:gd name="connsiteX2659" fmla="*/ 59191 w 9042400"/>
              <a:gd name="connsiteY2659" fmla="*/ 4308383 h 5580208"/>
              <a:gd name="connsiteX2660" fmla="*/ 29596 w 9042400"/>
              <a:gd name="connsiteY2660" fmla="*/ 4337978 h 5580208"/>
              <a:gd name="connsiteX2661" fmla="*/ 0 w 9042400"/>
              <a:gd name="connsiteY2661" fmla="*/ 4308383 h 5580208"/>
              <a:gd name="connsiteX2662" fmla="*/ 29596 w 9042400"/>
              <a:gd name="connsiteY2662" fmla="*/ 4278787 h 5580208"/>
              <a:gd name="connsiteX2663" fmla="*/ 5315593 w 9042400"/>
              <a:gd name="connsiteY2663" fmla="*/ 4157174 h 5580208"/>
              <a:gd name="connsiteX2664" fmla="*/ 5321054 w 9042400"/>
              <a:gd name="connsiteY2664" fmla="*/ 4170358 h 5580208"/>
              <a:gd name="connsiteX2665" fmla="*/ 5291458 w 9042400"/>
              <a:gd name="connsiteY2665" fmla="*/ 4199954 h 5580208"/>
              <a:gd name="connsiteX2666" fmla="*/ 5289976 w 9042400"/>
              <a:gd name="connsiteY2666" fmla="*/ 4199340 h 5580208"/>
              <a:gd name="connsiteX2667" fmla="*/ 9012804 w 9042400"/>
              <a:gd name="connsiteY2667" fmla="*/ 4140762 h 5580208"/>
              <a:gd name="connsiteX2668" fmla="*/ 9042398 w 9042400"/>
              <a:gd name="connsiteY2668" fmla="*/ 4170358 h 5580208"/>
              <a:gd name="connsiteX2669" fmla="*/ 9012804 w 9042400"/>
              <a:gd name="connsiteY2669" fmla="*/ 4199954 h 5580208"/>
              <a:gd name="connsiteX2670" fmla="*/ 8983211 w 9042400"/>
              <a:gd name="connsiteY2670" fmla="*/ 4170358 h 5580208"/>
              <a:gd name="connsiteX2671" fmla="*/ 9012804 w 9042400"/>
              <a:gd name="connsiteY2671" fmla="*/ 4140762 h 5580208"/>
              <a:gd name="connsiteX2672" fmla="*/ 8884479 w 9042400"/>
              <a:gd name="connsiteY2672" fmla="*/ 4140762 h 5580208"/>
              <a:gd name="connsiteX2673" fmla="*/ 8914073 w 9042400"/>
              <a:gd name="connsiteY2673" fmla="*/ 4170358 h 5580208"/>
              <a:gd name="connsiteX2674" fmla="*/ 8884479 w 9042400"/>
              <a:gd name="connsiteY2674" fmla="*/ 4199954 h 5580208"/>
              <a:gd name="connsiteX2675" fmla="*/ 8854886 w 9042400"/>
              <a:gd name="connsiteY2675" fmla="*/ 4170358 h 5580208"/>
              <a:gd name="connsiteX2676" fmla="*/ 8884479 w 9042400"/>
              <a:gd name="connsiteY2676" fmla="*/ 4140762 h 5580208"/>
              <a:gd name="connsiteX2677" fmla="*/ 8756154 w 9042400"/>
              <a:gd name="connsiteY2677" fmla="*/ 4140762 h 5580208"/>
              <a:gd name="connsiteX2678" fmla="*/ 8785748 w 9042400"/>
              <a:gd name="connsiteY2678" fmla="*/ 4170358 h 5580208"/>
              <a:gd name="connsiteX2679" fmla="*/ 8756154 w 9042400"/>
              <a:gd name="connsiteY2679" fmla="*/ 4199954 h 5580208"/>
              <a:gd name="connsiteX2680" fmla="*/ 8726559 w 9042400"/>
              <a:gd name="connsiteY2680" fmla="*/ 4170358 h 5580208"/>
              <a:gd name="connsiteX2681" fmla="*/ 8756154 w 9042400"/>
              <a:gd name="connsiteY2681" fmla="*/ 4140762 h 5580208"/>
              <a:gd name="connsiteX2682" fmla="*/ 8627828 w 9042400"/>
              <a:gd name="connsiteY2682" fmla="*/ 4140762 h 5580208"/>
              <a:gd name="connsiteX2683" fmla="*/ 8657423 w 9042400"/>
              <a:gd name="connsiteY2683" fmla="*/ 4170358 h 5580208"/>
              <a:gd name="connsiteX2684" fmla="*/ 8627828 w 9042400"/>
              <a:gd name="connsiteY2684" fmla="*/ 4199954 h 5580208"/>
              <a:gd name="connsiteX2685" fmla="*/ 8598234 w 9042400"/>
              <a:gd name="connsiteY2685" fmla="*/ 4170358 h 5580208"/>
              <a:gd name="connsiteX2686" fmla="*/ 8627828 w 9042400"/>
              <a:gd name="connsiteY2686" fmla="*/ 4140762 h 5580208"/>
              <a:gd name="connsiteX2687" fmla="*/ 8499503 w 9042400"/>
              <a:gd name="connsiteY2687" fmla="*/ 4140762 h 5580208"/>
              <a:gd name="connsiteX2688" fmla="*/ 8529096 w 9042400"/>
              <a:gd name="connsiteY2688" fmla="*/ 4170358 h 5580208"/>
              <a:gd name="connsiteX2689" fmla="*/ 8499503 w 9042400"/>
              <a:gd name="connsiteY2689" fmla="*/ 4199954 h 5580208"/>
              <a:gd name="connsiteX2690" fmla="*/ 8469908 w 9042400"/>
              <a:gd name="connsiteY2690" fmla="*/ 4170358 h 5580208"/>
              <a:gd name="connsiteX2691" fmla="*/ 8499503 w 9042400"/>
              <a:gd name="connsiteY2691" fmla="*/ 4140762 h 5580208"/>
              <a:gd name="connsiteX2692" fmla="*/ 8371177 w 9042400"/>
              <a:gd name="connsiteY2692" fmla="*/ 4140762 h 5580208"/>
              <a:gd name="connsiteX2693" fmla="*/ 8400771 w 9042400"/>
              <a:gd name="connsiteY2693" fmla="*/ 4170358 h 5580208"/>
              <a:gd name="connsiteX2694" fmla="*/ 8371177 w 9042400"/>
              <a:gd name="connsiteY2694" fmla="*/ 4199954 h 5580208"/>
              <a:gd name="connsiteX2695" fmla="*/ 8341583 w 9042400"/>
              <a:gd name="connsiteY2695" fmla="*/ 4170358 h 5580208"/>
              <a:gd name="connsiteX2696" fmla="*/ 8371177 w 9042400"/>
              <a:gd name="connsiteY2696" fmla="*/ 4140762 h 5580208"/>
              <a:gd name="connsiteX2697" fmla="*/ 8242862 w 9042400"/>
              <a:gd name="connsiteY2697" fmla="*/ 4140762 h 5580208"/>
              <a:gd name="connsiteX2698" fmla="*/ 8272457 w 9042400"/>
              <a:gd name="connsiteY2698" fmla="*/ 4170358 h 5580208"/>
              <a:gd name="connsiteX2699" fmla="*/ 8242862 w 9042400"/>
              <a:gd name="connsiteY2699" fmla="*/ 4199954 h 5580208"/>
              <a:gd name="connsiteX2700" fmla="*/ 8213268 w 9042400"/>
              <a:gd name="connsiteY2700" fmla="*/ 4170358 h 5580208"/>
              <a:gd name="connsiteX2701" fmla="*/ 8242862 w 9042400"/>
              <a:gd name="connsiteY2701" fmla="*/ 4140762 h 5580208"/>
              <a:gd name="connsiteX2702" fmla="*/ 8114519 w 9042400"/>
              <a:gd name="connsiteY2702" fmla="*/ 4140762 h 5580208"/>
              <a:gd name="connsiteX2703" fmla="*/ 8144114 w 9042400"/>
              <a:gd name="connsiteY2703" fmla="*/ 4170358 h 5580208"/>
              <a:gd name="connsiteX2704" fmla="*/ 8114519 w 9042400"/>
              <a:gd name="connsiteY2704" fmla="*/ 4199954 h 5580208"/>
              <a:gd name="connsiteX2705" fmla="*/ 8084926 w 9042400"/>
              <a:gd name="connsiteY2705" fmla="*/ 4170358 h 5580208"/>
              <a:gd name="connsiteX2706" fmla="*/ 8114519 w 9042400"/>
              <a:gd name="connsiteY2706" fmla="*/ 4140762 h 5580208"/>
              <a:gd name="connsiteX2707" fmla="*/ 7986203 w 9042400"/>
              <a:gd name="connsiteY2707" fmla="*/ 4140762 h 5580208"/>
              <a:gd name="connsiteX2708" fmla="*/ 8015797 w 9042400"/>
              <a:gd name="connsiteY2708" fmla="*/ 4170358 h 5580208"/>
              <a:gd name="connsiteX2709" fmla="*/ 7986203 w 9042400"/>
              <a:gd name="connsiteY2709" fmla="*/ 4199954 h 5580208"/>
              <a:gd name="connsiteX2710" fmla="*/ 7956599 w 9042400"/>
              <a:gd name="connsiteY2710" fmla="*/ 4170358 h 5580208"/>
              <a:gd name="connsiteX2711" fmla="*/ 7986203 w 9042400"/>
              <a:gd name="connsiteY2711" fmla="*/ 4140762 h 5580208"/>
              <a:gd name="connsiteX2712" fmla="*/ 7857860 w 9042400"/>
              <a:gd name="connsiteY2712" fmla="*/ 4140762 h 5580208"/>
              <a:gd name="connsiteX2713" fmla="*/ 7887450 w 9042400"/>
              <a:gd name="connsiteY2713" fmla="*/ 4170358 h 5580208"/>
              <a:gd name="connsiteX2714" fmla="*/ 7857860 w 9042400"/>
              <a:gd name="connsiteY2714" fmla="*/ 4199954 h 5580208"/>
              <a:gd name="connsiteX2715" fmla="*/ 7828244 w 9042400"/>
              <a:gd name="connsiteY2715" fmla="*/ 4170358 h 5580208"/>
              <a:gd name="connsiteX2716" fmla="*/ 7857860 w 9042400"/>
              <a:gd name="connsiteY2716" fmla="*/ 4140762 h 5580208"/>
              <a:gd name="connsiteX2717" fmla="*/ 7729524 w 9042400"/>
              <a:gd name="connsiteY2717" fmla="*/ 4140762 h 5580208"/>
              <a:gd name="connsiteX2718" fmla="*/ 7759133 w 9042400"/>
              <a:gd name="connsiteY2718" fmla="*/ 4170358 h 5580208"/>
              <a:gd name="connsiteX2719" fmla="*/ 7729524 w 9042400"/>
              <a:gd name="connsiteY2719" fmla="*/ 4199954 h 5580208"/>
              <a:gd name="connsiteX2720" fmla="*/ 7699930 w 9042400"/>
              <a:gd name="connsiteY2720" fmla="*/ 4170358 h 5580208"/>
              <a:gd name="connsiteX2721" fmla="*/ 7729524 w 9042400"/>
              <a:gd name="connsiteY2721" fmla="*/ 4140762 h 5580208"/>
              <a:gd name="connsiteX2722" fmla="*/ 7601183 w 9042400"/>
              <a:gd name="connsiteY2722" fmla="*/ 4140762 h 5580208"/>
              <a:gd name="connsiteX2723" fmla="*/ 7630781 w 9042400"/>
              <a:gd name="connsiteY2723" fmla="*/ 4170358 h 5580208"/>
              <a:gd name="connsiteX2724" fmla="*/ 7601183 w 9042400"/>
              <a:gd name="connsiteY2724" fmla="*/ 4199954 h 5580208"/>
              <a:gd name="connsiteX2725" fmla="*/ 7571592 w 9042400"/>
              <a:gd name="connsiteY2725" fmla="*/ 4170358 h 5580208"/>
              <a:gd name="connsiteX2726" fmla="*/ 7601183 w 9042400"/>
              <a:gd name="connsiteY2726" fmla="*/ 4140762 h 5580208"/>
              <a:gd name="connsiteX2727" fmla="*/ 7472855 w 9042400"/>
              <a:gd name="connsiteY2727" fmla="*/ 4140762 h 5580208"/>
              <a:gd name="connsiteX2728" fmla="*/ 7502447 w 9042400"/>
              <a:gd name="connsiteY2728" fmla="*/ 4170358 h 5580208"/>
              <a:gd name="connsiteX2729" fmla="*/ 7472855 w 9042400"/>
              <a:gd name="connsiteY2729" fmla="*/ 4199954 h 5580208"/>
              <a:gd name="connsiteX2730" fmla="*/ 7443263 w 9042400"/>
              <a:gd name="connsiteY2730" fmla="*/ 4170358 h 5580208"/>
              <a:gd name="connsiteX2731" fmla="*/ 7472855 w 9042400"/>
              <a:gd name="connsiteY2731" fmla="*/ 4140762 h 5580208"/>
              <a:gd name="connsiteX2732" fmla="*/ 7344616 w 9042400"/>
              <a:gd name="connsiteY2732" fmla="*/ 4140762 h 5580208"/>
              <a:gd name="connsiteX2733" fmla="*/ 7374130 w 9042400"/>
              <a:gd name="connsiteY2733" fmla="*/ 4170358 h 5580208"/>
              <a:gd name="connsiteX2734" fmla="*/ 7344616 w 9042400"/>
              <a:gd name="connsiteY2734" fmla="*/ 4199954 h 5580208"/>
              <a:gd name="connsiteX2735" fmla="*/ 7315025 w 9042400"/>
              <a:gd name="connsiteY2735" fmla="*/ 4170358 h 5580208"/>
              <a:gd name="connsiteX2736" fmla="*/ 7344616 w 9042400"/>
              <a:gd name="connsiteY2736" fmla="*/ 4140762 h 5580208"/>
              <a:gd name="connsiteX2737" fmla="*/ 7216277 w 9042400"/>
              <a:gd name="connsiteY2737" fmla="*/ 4140762 h 5580208"/>
              <a:gd name="connsiteX2738" fmla="*/ 7245876 w 9042400"/>
              <a:gd name="connsiteY2738" fmla="*/ 4170358 h 5580208"/>
              <a:gd name="connsiteX2739" fmla="*/ 7216277 w 9042400"/>
              <a:gd name="connsiteY2739" fmla="*/ 4199954 h 5580208"/>
              <a:gd name="connsiteX2740" fmla="*/ 7186677 w 9042400"/>
              <a:gd name="connsiteY2740" fmla="*/ 4170358 h 5580208"/>
              <a:gd name="connsiteX2741" fmla="*/ 7216277 w 9042400"/>
              <a:gd name="connsiteY2741" fmla="*/ 4140762 h 5580208"/>
              <a:gd name="connsiteX2742" fmla="*/ 7087926 w 9042400"/>
              <a:gd name="connsiteY2742" fmla="*/ 4140762 h 5580208"/>
              <a:gd name="connsiteX2743" fmla="*/ 7117526 w 9042400"/>
              <a:gd name="connsiteY2743" fmla="*/ 4170358 h 5580208"/>
              <a:gd name="connsiteX2744" fmla="*/ 7087926 w 9042400"/>
              <a:gd name="connsiteY2744" fmla="*/ 4199954 h 5580208"/>
              <a:gd name="connsiteX2745" fmla="*/ 7058328 w 9042400"/>
              <a:gd name="connsiteY2745" fmla="*/ 4170358 h 5580208"/>
              <a:gd name="connsiteX2746" fmla="*/ 7087926 w 9042400"/>
              <a:gd name="connsiteY2746" fmla="*/ 4140762 h 5580208"/>
              <a:gd name="connsiteX2747" fmla="*/ 6959578 w 9042400"/>
              <a:gd name="connsiteY2747" fmla="*/ 4140762 h 5580208"/>
              <a:gd name="connsiteX2748" fmla="*/ 6989177 w 9042400"/>
              <a:gd name="connsiteY2748" fmla="*/ 4170358 h 5580208"/>
              <a:gd name="connsiteX2749" fmla="*/ 6959578 w 9042400"/>
              <a:gd name="connsiteY2749" fmla="*/ 4199954 h 5580208"/>
              <a:gd name="connsiteX2750" fmla="*/ 6929978 w 9042400"/>
              <a:gd name="connsiteY2750" fmla="*/ 4170358 h 5580208"/>
              <a:gd name="connsiteX2751" fmla="*/ 6959578 w 9042400"/>
              <a:gd name="connsiteY2751" fmla="*/ 4140762 h 5580208"/>
              <a:gd name="connsiteX2752" fmla="*/ 6831230 w 9042400"/>
              <a:gd name="connsiteY2752" fmla="*/ 4140762 h 5580208"/>
              <a:gd name="connsiteX2753" fmla="*/ 6860828 w 9042400"/>
              <a:gd name="connsiteY2753" fmla="*/ 4170358 h 5580208"/>
              <a:gd name="connsiteX2754" fmla="*/ 6831230 w 9042400"/>
              <a:gd name="connsiteY2754" fmla="*/ 4199954 h 5580208"/>
              <a:gd name="connsiteX2755" fmla="*/ 6801631 w 9042400"/>
              <a:gd name="connsiteY2755" fmla="*/ 4170358 h 5580208"/>
              <a:gd name="connsiteX2756" fmla="*/ 6831230 w 9042400"/>
              <a:gd name="connsiteY2756" fmla="*/ 4140762 h 5580208"/>
              <a:gd name="connsiteX2757" fmla="*/ 6702882 w 9042400"/>
              <a:gd name="connsiteY2757" fmla="*/ 4140762 h 5580208"/>
              <a:gd name="connsiteX2758" fmla="*/ 6732480 w 9042400"/>
              <a:gd name="connsiteY2758" fmla="*/ 4170358 h 5580208"/>
              <a:gd name="connsiteX2759" fmla="*/ 6702882 w 9042400"/>
              <a:gd name="connsiteY2759" fmla="*/ 4199954 h 5580208"/>
              <a:gd name="connsiteX2760" fmla="*/ 6673283 w 9042400"/>
              <a:gd name="connsiteY2760" fmla="*/ 4170358 h 5580208"/>
              <a:gd name="connsiteX2761" fmla="*/ 6702882 w 9042400"/>
              <a:gd name="connsiteY2761" fmla="*/ 4140762 h 5580208"/>
              <a:gd name="connsiteX2762" fmla="*/ 6574535 w 9042400"/>
              <a:gd name="connsiteY2762" fmla="*/ 4140762 h 5580208"/>
              <a:gd name="connsiteX2763" fmla="*/ 6604134 w 9042400"/>
              <a:gd name="connsiteY2763" fmla="*/ 4170358 h 5580208"/>
              <a:gd name="connsiteX2764" fmla="*/ 6574535 w 9042400"/>
              <a:gd name="connsiteY2764" fmla="*/ 4199954 h 5580208"/>
              <a:gd name="connsiteX2765" fmla="*/ 6544936 w 9042400"/>
              <a:gd name="connsiteY2765" fmla="*/ 4170358 h 5580208"/>
              <a:gd name="connsiteX2766" fmla="*/ 6574535 w 9042400"/>
              <a:gd name="connsiteY2766" fmla="*/ 4140762 h 5580208"/>
              <a:gd name="connsiteX2767" fmla="*/ 6446188 w 9042400"/>
              <a:gd name="connsiteY2767" fmla="*/ 4140762 h 5580208"/>
              <a:gd name="connsiteX2768" fmla="*/ 6475788 w 9042400"/>
              <a:gd name="connsiteY2768" fmla="*/ 4170358 h 5580208"/>
              <a:gd name="connsiteX2769" fmla="*/ 6446188 w 9042400"/>
              <a:gd name="connsiteY2769" fmla="*/ 4199954 h 5580208"/>
              <a:gd name="connsiteX2770" fmla="*/ 6416588 w 9042400"/>
              <a:gd name="connsiteY2770" fmla="*/ 4170358 h 5580208"/>
              <a:gd name="connsiteX2771" fmla="*/ 6446188 w 9042400"/>
              <a:gd name="connsiteY2771" fmla="*/ 4140762 h 5580208"/>
              <a:gd name="connsiteX2772" fmla="*/ 6317842 w 9042400"/>
              <a:gd name="connsiteY2772" fmla="*/ 4140762 h 5580208"/>
              <a:gd name="connsiteX2773" fmla="*/ 6347440 w 9042400"/>
              <a:gd name="connsiteY2773" fmla="*/ 4170358 h 5580208"/>
              <a:gd name="connsiteX2774" fmla="*/ 6317842 w 9042400"/>
              <a:gd name="connsiteY2774" fmla="*/ 4199954 h 5580208"/>
              <a:gd name="connsiteX2775" fmla="*/ 6288243 w 9042400"/>
              <a:gd name="connsiteY2775" fmla="*/ 4170358 h 5580208"/>
              <a:gd name="connsiteX2776" fmla="*/ 6317842 w 9042400"/>
              <a:gd name="connsiteY2776" fmla="*/ 4140762 h 5580208"/>
              <a:gd name="connsiteX2777" fmla="*/ 6189496 w 9042400"/>
              <a:gd name="connsiteY2777" fmla="*/ 4140762 h 5580208"/>
              <a:gd name="connsiteX2778" fmla="*/ 6219095 w 9042400"/>
              <a:gd name="connsiteY2778" fmla="*/ 4170358 h 5580208"/>
              <a:gd name="connsiteX2779" fmla="*/ 6189496 w 9042400"/>
              <a:gd name="connsiteY2779" fmla="*/ 4199954 h 5580208"/>
              <a:gd name="connsiteX2780" fmla="*/ 6159898 w 9042400"/>
              <a:gd name="connsiteY2780" fmla="*/ 4170358 h 5580208"/>
              <a:gd name="connsiteX2781" fmla="*/ 6189496 w 9042400"/>
              <a:gd name="connsiteY2781" fmla="*/ 4140762 h 5580208"/>
              <a:gd name="connsiteX2782" fmla="*/ 6061152 w 9042400"/>
              <a:gd name="connsiteY2782" fmla="*/ 4140762 h 5580208"/>
              <a:gd name="connsiteX2783" fmla="*/ 6090751 w 9042400"/>
              <a:gd name="connsiteY2783" fmla="*/ 4170358 h 5580208"/>
              <a:gd name="connsiteX2784" fmla="*/ 6061152 w 9042400"/>
              <a:gd name="connsiteY2784" fmla="*/ 4199954 h 5580208"/>
              <a:gd name="connsiteX2785" fmla="*/ 6031553 w 9042400"/>
              <a:gd name="connsiteY2785" fmla="*/ 4170358 h 5580208"/>
              <a:gd name="connsiteX2786" fmla="*/ 6061152 w 9042400"/>
              <a:gd name="connsiteY2786" fmla="*/ 4140762 h 5580208"/>
              <a:gd name="connsiteX2787" fmla="*/ 5932808 w 9042400"/>
              <a:gd name="connsiteY2787" fmla="*/ 4140762 h 5580208"/>
              <a:gd name="connsiteX2788" fmla="*/ 5962407 w 9042400"/>
              <a:gd name="connsiteY2788" fmla="*/ 4170358 h 5580208"/>
              <a:gd name="connsiteX2789" fmla="*/ 5932808 w 9042400"/>
              <a:gd name="connsiteY2789" fmla="*/ 4199954 h 5580208"/>
              <a:gd name="connsiteX2790" fmla="*/ 5903209 w 9042400"/>
              <a:gd name="connsiteY2790" fmla="*/ 4170358 h 5580208"/>
              <a:gd name="connsiteX2791" fmla="*/ 5932808 w 9042400"/>
              <a:gd name="connsiteY2791" fmla="*/ 4140762 h 5580208"/>
              <a:gd name="connsiteX2792" fmla="*/ 5804510 w 9042400"/>
              <a:gd name="connsiteY2792" fmla="*/ 4140762 h 5580208"/>
              <a:gd name="connsiteX2793" fmla="*/ 5834108 w 9042400"/>
              <a:gd name="connsiteY2793" fmla="*/ 4170358 h 5580208"/>
              <a:gd name="connsiteX2794" fmla="*/ 5804510 w 9042400"/>
              <a:gd name="connsiteY2794" fmla="*/ 4199954 h 5580208"/>
              <a:gd name="connsiteX2795" fmla="*/ 5774912 w 9042400"/>
              <a:gd name="connsiteY2795" fmla="*/ 4170358 h 5580208"/>
              <a:gd name="connsiteX2796" fmla="*/ 5804510 w 9042400"/>
              <a:gd name="connsiteY2796" fmla="*/ 4140762 h 5580208"/>
              <a:gd name="connsiteX2797" fmla="*/ 5676113 w 9042400"/>
              <a:gd name="connsiteY2797" fmla="*/ 4140762 h 5580208"/>
              <a:gd name="connsiteX2798" fmla="*/ 5705712 w 9042400"/>
              <a:gd name="connsiteY2798" fmla="*/ 4170358 h 5580208"/>
              <a:gd name="connsiteX2799" fmla="*/ 5676113 w 9042400"/>
              <a:gd name="connsiteY2799" fmla="*/ 4199954 h 5580208"/>
              <a:gd name="connsiteX2800" fmla="*/ 5646515 w 9042400"/>
              <a:gd name="connsiteY2800" fmla="*/ 4170358 h 5580208"/>
              <a:gd name="connsiteX2801" fmla="*/ 5676113 w 9042400"/>
              <a:gd name="connsiteY2801" fmla="*/ 4140762 h 5580208"/>
              <a:gd name="connsiteX2802" fmla="*/ 5548133 w 9042400"/>
              <a:gd name="connsiteY2802" fmla="*/ 4140762 h 5580208"/>
              <a:gd name="connsiteX2803" fmla="*/ 5577728 w 9042400"/>
              <a:gd name="connsiteY2803" fmla="*/ 4170358 h 5580208"/>
              <a:gd name="connsiteX2804" fmla="*/ 5548133 w 9042400"/>
              <a:gd name="connsiteY2804" fmla="*/ 4199954 h 5580208"/>
              <a:gd name="connsiteX2805" fmla="*/ 5518537 w 9042400"/>
              <a:gd name="connsiteY2805" fmla="*/ 4170358 h 5580208"/>
              <a:gd name="connsiteX2806" fmla="*/ 5548133 w 9042400"/>
              <a:gd name="connsiteY2806" fmla="*/ 4140762 h 5580208"/>
              <a:gd name="connsiteX2807" fmla="*/ 5419795 w 9042400"/>
              <a:gd name="connsiteY2807" fmla="*/ 4140762 h 5580208"/>
              <a:gd name="connsiteX2808" fmla="*/ 5449391 w 9042400"/>
              <a:gd name="connsiteY2808" fmla="*/ 4170358 h 5580208"/>
              <a:gd name="connsiteX2809" fmla="*/ 5419795 w 9042400"/>
              <a:gd name="connsiteY2809" fmla="*/ 4199954 h 5580208"/>
              <a:gd name="connsiteX2810" fmla="*/ 5390200 w 9042400"/>
              <a:gd name="connsiteY2810" fmla="*/ 4170358 h 5580208"/>
              <a:gd name="connsiteX2811" fmla="*/ 5419795 w 9042400"/>
              <a:gd name="connsiteY2811" fmla="*/ 4140762 h 5580208"/>
              <a:gd name="connsiteX2812" fmla="*/ 927983 w 9042400"/>
              <a:gd name="connsiteY2812" fmla="*/ 4140762 h 5580208"/>
              <a:gd name="connsiteX2813" fmla="*/ 957579 w 9042400"/>
              <a:gd name="connsiteY2813" fmla="*/ 4170358 h 5580208"/>
              <a:gd name="connsiteX2814" fmla="*/ 927983 w 9042400"/>
              <a:gd name="connsiteY2814" fmla="*/ 4199954 h 5580208"/>
              <a:gd name="connsiteX2815" fmla="*/ 898387 w 9042400"/>
              <a:gd name="connsiteY2815" fmla="*/ 4170358 h 5580208"/>
              <a:gd name="connsiteX2816" fmla="*/ 927983 w 9042400"/>
              <a:gd name="connsiteY2816" fmla="*/ 4140762 h 5580208"/>
              <a:gd name="connsiteX2817" fmla="*/ 799646 w 9042400"/>
              <a:gd name="connsiteY2817" fmla="*/ 4140762 h 5580208"/>
              <a:gd name="connsiteX2818" fmla="*/ 829242 w 9042400"/>
              <a:gd name="connsiteY2818" fmla="*/ 4170358 h 5580208"/>
              <a:gd name="connsiteX2819" fmla="*/ 799646 w 9042400"/>
              <a:gd name="connsiteY2819" fmla="*/ 4199954 h 5580208"/>
              <a:gd name="connsiteX2820" fmla="*/ 770050 w 9042400"/>
              <a:gd name="connsiteY2820" fmla="*/ 4170358 h 5580208"/>
              <a:gd name="connsiteX2821" fmla="*/ 799646 w 9042400"/>
              <a:gd name="connsiteY2821" fmla="*/ 4140762 h 5580208"/>
              <a:gd name="connsiteX2822" fmla="*/ 671309 w 9042400"/>
              <a:gd name="connsiteY2822" fmla="*/ 4140762 h 5580208"/>
              <a:gd name="connsiteX2823" fmla="*/ 700903 w 9042400"/>
              <a:gd name="connsiteY2823" fmla="*/ 4170358 h 5580208"/>
              <a:gd name="connsiteX2824" fmla="*/ 671309 w 9042400"/>
              <a:gd name="connsiteY2824" fmla="*/ 4199954 h 5580208"/>
              <a:gd name="connsiteX2825" fmla="*/ 641713 w 9042400"/>
              <a:gd name="connsiteY2825" fmla="*/ 4170358 h 5580208"/>
              <a:gd name="connsiteX2826" fmla="*/ 671309 w 9042400"/>
              <a:gd name="connsiteY2826" fmla="*/ 4140762 h 5580208"/>
              <a:gd name="connsiteX2827" fmla="*/ 542971 w 9042400"/>
              <a:gd name="connsiteY2827" fmla="*/ 4140762 h 5580208"/>
              <a:gd name="connsiteX2828" fmla="*/ 572566 w 9042400"/>
              <a:gd name="connsiteY2828" fmla="*/ 4170358 h 5580208"/>
              <a:gd name="connsiteX2829" fmla="*/ 542971 w 9042400"/>
              <a:gd name="connsiteY2829" fmla="*/ 4199954 h 5580208"/>
              <a:gd name="connsiteX2830" fmla="*/ 513376 w 9042400"/>
              <a:gd name="connsiteY2830" fmla="*/ 4170358 h 5580208"/>
              <a:gd name="connsiteX2831" fmla="*/ 542971 w 9042400"/>
              <a:gd name="connsiteY2831" fmla="*/ 4140762 h 5580208"/>
              <a:gd name="connsiteX2832" fmla="*/ 414633 w 9042400"/>
              <a:gd name="connsiteY2832" fmla="*/ 4140762 h 5580208"/>
              <a:gd name="connsiteX2833" fmla="*/ 444229 w 9042400"/>
              <a:gd name="connsiteY2833" fmla="*/ 4170358 h 5580208"/>
              <a:gd name="connsiteX2834" fmla="*/ 414633 w 9042400"/>
              <a:gd name="connsiteY2834" fmla="*/ 4199954 h 5580208"/>
              <a:gd name="connsiteX2835" fmla="*/ 385038 w 9042400"/>
              <a:gd name="connsiteY2835" fmla="*/ 4170358 h 5580208"/>
              <a:gd name="connsiteX2836" fmla="*/ 414633 w 9042400"/>
              <a:gd name="connsiteY2836" fmla="*/ 4140762 h 5580208"/>
              <a:gd name="connsiteX2837" fmla="*/ 286296 w 9042400"/>
              <a:gd name="connsiteY2837" fmla="*/ 4140762 h 5580208"/>
              <a:gd name="connsiteX2838" fmla="*/ 315892 w 9042400"/>
              <a:gd name="connsiteY2838" fmla="*/ 4170358 h 5580208"/>
              <a:gd name="connsiteX2839" fmla="*/ 286296 w 9042400"/>
              <a:gd name="connsiteY2839" fmla="*/ 4199954 h 5580208"/>
              <a:gd name="connsiteX2840" fmla="*/ 256701 w 9042400"/>
              <a:gd name="connsiteY2840" fmla="*/ 4170358 h 5580208"/>
              <a:gd name="connsiteX2841" fmla="*/ 286296 w 9042400"/>
              <a:gd name="connsiteY2841" fmla="*/ 4140762 h 5580208"/>
              <a:gd name="connsiteX2842" fmla="*/ 157959 w 9042400"/>
              <a:gd name="connsiteY2842" fmla="*/ 4140762 h 5580208"/>
              <a:gd name="connsiteX2843" fmla="*/ 187554 w 9042400"/>
              <a:gd name="connsiteY2843" fmla="*/ 4170358 h 5580208"/>
              <a:gd name="connsiteX2844" fmla="*/ 157959 w 9042400"/>
              <a:gd name="connsiteY2844" fmla="*/ 4199954 h 5580208"/>
              <a:gd name="connsiteX2845" fmla="*/ 128363 w 9042400"/>
              <a:gd name="connsiteY2845" fmla="*/ 4170358 h 5580208"/>
              <a:gd name="connsiteX2846" fmla="*/ 157959 w 9042400"/>
              <a:gd name="connsiteY2846" fmla="*/ 4140762 h 5580208"/>
              <a:gd name="connsiteX2847" fmla="*/ 29596 w 9042400"/>
              <a:gd name="connsiteY2847" fmla="*/ 4140762 h 5580208"/>
              <a:gd name="connsiteX2848" fmla="*/ 59191 w 9042400"/>
              <a:gd name="connsiteY2848" fmla="*/ 4170358 h 5580208"/>
              <a:gd name="connsiteX2849" fmla="*/ 29596 w 9042400"/>
              <a:gd name="connsiteY2849" fmla="*/ 4199954 h 5580208"/>
              <a:gd name="connsiteX2850" fmla="*/ 0 w 9042400"/>
              <a:gd name="connsiteY2850" fmla="*/ 4170358 h 5580208"/>
              <a:gd name="connsiteX2851" fmla="*/ 29596 w 9042400"/>
              <a:gd name="connsiteY2851" fmla="*/ 4140762 h 5580208"/>
              <a:gd name="connsiteX2852" fmla="*/ 917757 w 9042400"/>
              <a:gd name="connsiteY2852" fmla="*/ 4006972 h 5580208"/>
              <a:gd name="connsiteX2853" fmla="*/ 946487 w 9042400"/>
              <a:gd name="connsiteY2853" fmla="*/ 4054263 h 5580208"/>
              <a:gd name="connsiteX2854" fmla="*/ 927983 w 9042400"/>
              <a:gd name="connsiteY2854" fmla="*/ 4061928 h 5580208"/>
              <a:gd name="connsiteX2855" fmla="*/ 898387 w 9042400"/>
              <a:gd name="connsiteY2855" fmla="*/ 4032332 h 5580208"/>
              <a:gd name="connsiteX2856" fmla="*/ 907056 w 9042400"/>
              <a:gd name="connsiteY2856" fmla="*/ 4011405 h 5580208"/>
              <a:gd name="connsiteX2857" fmla="*/ 9012804 w 9042400"/>
              <a:gd name="connsiteY2857" fmla="*/ 4002736 h 5580208"/>
              <a:gd name="connsiteX2858" fmla="*/ 9042398 w 9042400"/>
              <a:gd name="connsiteY2858" fmla="*/ 4032332 h 5580208"/>
              <a:gd name="connsiteX2859" fmla="*/ 9012804 w 9042400"/>
              <a:gd name="connsiteY2859" fmla="*/ 4061928 h 5580208"/>
              <a:gd name="connsiteX2860" fmla="*/ 8983210 w 9042400"/>
              <a:gd name="connsiteY2860" fmla="*/ 4032332 h 5580208"/>
              <a:gd name="connsiteX2861" fmla="*/ 9012804 w 9042400"/>
              <a:gd name="connsiteY2861" fmla="*/ 4002736 h 5580208"/>
              <a:gd name="connsiteX2862" fmla="*/ 8884479 w 9042400"/>
              <a:gd name="connsiteY2862" fmla="*/ 4002736 h 5580208"/>
              <a:gd name="connsiteX2863" fmla="*/ 8914073 w 9042400"/>
              <a:gd name="connsiteY2863" fmla="*/ 4032332 h 5580208"/>
              <a:gd name="connsiteX2864" fmla="*/ 8884479 w 9042400"/>
              <a:gd name="connsiteY2864" fmla="*/ 4061928 h 5580208"/>
              <a:gd name="connsiteX2865" fmla="*/ 8854885 w 9042400"/>
              <a:gd name="connsiteY2865" fmla="*/ 4032332 h 5580208"/>
              <a:gd name="connsiteX2866" fmla="*/ 8884479 w 9042400"/>
              <a:gd name="connsiteY2866" fmla="*/ 4002736 h 5580208"/>
              <a:gd name="connsiteX2867" fmla="*/ 8756154 w 9042400"/>
              <a:gd name="connsiteY2867" fmla="*/ 4002736 h 5580208"/>
              <a:gd name="connsiteX2868" fmla="*/ 8785748 w 9042400"/>
              <a:gd name="connsiteY2868" fmla="*/ 4032332 h 5580208"/>
              <a:gd name="connsiteX2869" fmla="*/ 8756154 w 9042400"/>
              <a:gd name="connsiteY2869" fmla="*/ 4061928 h 5580208"/>
              <a:gd name="connsiteX2870" fmla="*/ 8726559 w 9042400"/>
              <a:gd name="connsiteY2870" fmla="*/ 4032332 h 5580208"/>
              <a:gd name="connsiteX2871" fmla="*/ 8756154 w 9042400"/>
              <a:gd name="connsiteY2871" fmla="*/ 4002736 h 5580208"/>
              <a:gd name="connsiteX2872" fmla="*/ 8627828 w 9042400"/>
              <a:gd name="connsiteY2872" fmla="*/ 4002736 h 5580208"/>
              <a:gd name="connsiteX2873" fmla="*/ 8657422 w 9042400"/>
              <a:gd name="connsiteY2873" fmla="*/ 4032332 h 5580208"/>
              <a:gd name="connsiteX2874" fmla="*/ 8627828 w 9042400"/>
              <a:gd name="connsiteY2874" fmla="*/ 4061928 h 5580208"/>
              <a:gd name="connsiteX2875" fmla="*/ 8598234 w 9042400"/>
              <a:gd name="connsiteY2875" fmla="*/ 4032332 h 5580208"/>
              <a:gd name="connsiteX2876" fmla="*/ 8627828 w 9042400"/>
              <a:gd name="connsiteY2876" fmla="*/ 4002736 h 5580208"/>
              <a:gd name="connsiteX2877" fmla="*/ 8499503 w 9042400"/>
              <a:gd name="connsiteY2877" fmla="*/ 4002736 h 5580208"/>
              <a:gd name="connsiteX2878" fmla="*/ 8529096 w 9042400"/>
              <a:gd name="connsiteY2878" fmla="*/ 4032332 h 5580208"/>
              <a:gd name="connsiteX2879" fmla="*/ 8499503 w 9042400"/>
              <a:gd name="connsiteY2879" fmla="*/ 4061928 h 5580208"/>
              <a:gd name="connsiteX2880" fmla="*/ 8469908 w 9042400"/>
              <a:gd name="connsiteY2880" fmla="*/ 4032332 h 5580208"/>
              <a:gd name="connsiteX2881" fmla="*/ 8499503 w 9042400"/>
              <a:gd name="connsiteY2881" fmla="*/ 4002736 h 5580208"/>
              <a:gd name="connsiteX2882" fmla="*/ 8371177 w 9042400"/>
              <a:gd name="connsiteY2882" fmla="*/ 4002736 h 5580208"/>
              <a:gd name="connsiteX2883" fmla="*/ 8400771 w 9042400"/>
              <a:gd name="connsiteY2883" fmla="*/ 4032332 h 5580208"/>
              <a:gd name="connsiteX2884" fmla="*/ 8371177 w 9042400"/>
              <a:gd name="connsiteY2884" fmla="*/ 4061928 h 5580208"/>
              <a:gd name="connsiteX2885" fmla="*/ 8341583 w 9042400"/>
              <a:gd name="connsiteY2885" fmla="*/ 4032332 h 5580208"/>
              <a:gd name="connsiteX2886" fmla="*/ 8371177 w 9042400"/>
              <a:gd name="connsiteY2886" fmla="*/ 4002736 h 5580208"/>
              <a:gd name="connsiteX2887" fmla="*/ 8242862 w 9042400"/>
              <a:gd name="connsiteY2887" fmla="*/ 4002736 h 5580208"/>
              <a:gd name="connsiteX2888" fmla="*/ 8272457 w 9042400"/>
              <a:gd name="connsiteY2888" fmla="*/ 4032332 h 5580208"/>
              <a:gd name="connsiteX2889" fmla="*/ 8242862 w 9042400"/>
              <a:gd name="connsiteY2889" fmla="*/ 4061928 h 5580208"/>
              <a:gd name="connsiteX2890" fmla="*/ 8213268 w 9042400"/>
              <a:gd name="connsiteY2890" fmla="*/ 4032332 h 5580208"/>
              <a:gd name="connsiteX2891" fmla="*/ 8242862 w 9042400"/>
              <a:gd name="connsiteY2891" fmla="*/ 4002736 h 5580208"/>
              <a:gd name="connsiteX2892" fmla="*/ 8114519 w 9042400"/>
              <a:gd name="connsiteY2892" fmla="*/ 4002736 h 5580208"/>
              <a:gd name="connsiteX2893" fmla="*/ 8144114 w 9042400"/>
              <a:gd name="connsiteY2893" fmla="*/ 4032332 h 5580208"/>
              <a:gd name="connsiteX2894" fmla="*/ 8114519 w 9042400"/>
              <a:gd name="connsiteY2894" fmla="*/ 4061928 h 5580208"/>
              <a:gd name="connsiteX2895" fmla="*/ 8084925 w 9042400"/>
              <a:gd name="connsiteY2895" fmla="*/ 4032332 h 5580208"/>
              <a:gd name="connsiteX2896" fmla="*/ 8114519 w 9042400"/>
              <a:gd name="connsiteY2896" fmla="*/ 4002736 h 5580208"/>
              <a:gd name="connsiteX2897" fmla="*/ 7986203 w 9042400"/>
              <a:gd name="connsiteY2897" fmla="*/ 4002736 h 5580208"/>
              <a:gd name="connsiteX2898" fmla="*/ 8015796 w 9042400"/>
              <a:gd name="connsiteY2898" fmla="*/ 4032332 h 5580208"/>
              <a:gd name="connsiteX2899" fmla="*/ 7986203 w 9042400"/>
              <a:gd name="connsiteY2899" fmla="*/ 4061928 h 5580208"/>
              <a:gd name="connsiteX2900" fmla="*/ 7956599 w 9042400"/>
              <a:gd name="connsiteY2900" fmla="*/ 4032332 h 5580208"/>
              <a:gd name="connsiteX2901" fmla="*/ 7986203 w 9042400"/>
              <a:gd name="connsiteY2901" fmla="*/ 4002736 h 5580208"/>
              <a:gd name="connsiteX2902" fmla="*/ 7857860 w 9042400"/>
              <a:gd name="connsiteY2902" fmla="*/ 4002736 h 5580208"/>
              <a:gd name="connsiteX2903" fmla="*/ 7887450 w 9042400"/>
              <a:gd name="connsiteY2903" fmla="*/ 4032332 h 5580208"/>
              <a:gd name="connsiteX2904" fmla="*/ 7857860 w 9042400"/>
              <a:gd name="connsiteY2904" fmla="*/ 4061928 h 5580208"/>
              <a:gd name="connsiteX2905" fmla="*/ 7828244 w 9042400"/>
              <a:gd name="connsiteY2905" fmla="*/ 4032332 h 5580208"/>
              <a:gd name="connsiteX2906" fmla="*/ 7857860 w 9042400"/>
              <a:gd name="connsiteY2906" fmla="*/ 4002736 h 5580208"/>
              <a:gd name="connsiteX2907" fmla="*/ 7729524 w 9042400"/>
              <a:gd name="connsiteY2907" fmla="*/ 4002736 h 5580208"/>
              <a:gd name="connsiteX2908" fmla="*/ 7759133 w 9042400"/>
              <a:gd name="connsiteY2908" fmla="*/ 4032332 h 5580208"/>
              <a:gd name="connsiteX2909" fmla="*/ 7729524 w 9042400"/>
              <a:gd name="connsiteY2909" fmla="*/ 4061928 h 5580208"/>
              <a:gd name="connsiteX2910" fmla="*/ 7699930 w 9042400"/>
              <a:gd name="connsiteY2910" fmla="*/ 4032332 h 5580208"/>
              <a:gd name="connsiteX2911" fmla="*/ 7729524 w 9042400"/>
              <a:gd name="connsiteY2911" fmla="*/ 4002736 h 5580208"/>
              <a:gd name="connsiteX2912" fmla="*/ 7601182 w 9042400"/>
              <a:gd name="connsiteY2912" fmla="*/ 4002736 h 5580208"/>
              <a:gd name="connsiteX2913" fmla="*/ 7630781 w 9042400"/>
              <a:gd name="connsiteY2913" fmla="*/ 4032332 h 5580208"/>
              <a:gd name="connsiteX2914" fmla="*/ 7601182 w 9042400"/>
              <a:gd name="connsiteY2914" fmla="*/ 4061928 h 5580208"/>
              <a:gd name="connsiteX2915" fmla="*/ 7571592 w 9042400"/>
              <a:gd name="connsiteY2915" fmla="*/ 4032332 h 5580208"/>
              <a:gd name="connsiteX2916" fmla="*/ 7601182 w 9042400"/>
              <a:gd name="connsiteY2916" fmla="*/ 4002736 h 5580208"/>
              <a:gd name="connsiteX2917" fmla="*/ 7472855 w 9042400"/>
              <a:gd name="connsiteY2917" fmla="*/ 4002736 h 5580208"/>
              <a:gd name="connsiteX2918" fmla="*/ 7502447 w 9042400"/>
              <a:gd name="connsiteY2918" fmla="*/ 4032332 h 5580208"/>
              <a:gd name="connsiteX2919" fmla="*/ 7472855 w 9042400"/>
              <a:gd name="connsiteY2919" fmla="*/ 4061928 h 5580208"/>
              <a:gd name="connsiteX2920" fmla="*/ 7443263 w 9042400"/>
              <a:gd name="connsiteY2920" fmla="*/ 4032332 h 5580208"/>
              <a:gd name="connsiteX2921" fmla="*/ 7472855 w 9042400"/>
              <a:gd name="connsiteY2921" fmla="*/ 4002736 h 5580208"/>
              <a:gd name="connsiteX2922" fmla="*/ 7344616 w 9042400"/>
              <a:gd name="connsiteY2922" fmla="*/ 4002736 h 5580208"/>
              <a:gd name="connsiteX2923" fmla="*/ 7374130 w 9042400"/>
              <a:gd name="connsiteY2923" fmla="*/ 4032332 h 5580208"/>
              <a:gd name="connsiteX2924" fmla="*/ 7344616 w 9042400"/>
              <a:gd name="connsiteY2924" fmla="*/ 4061928 h 5580208"/>
              <a:gd name="connsiteX2925" fmla="*/ 7315025 w 9042400"/>
              <a:gd name="connsiteY2925" fmla="*/ 4032332 h 5580208"/>
              <a:gd name="connsiteX2926" fmla="*/ 7344616 w 9042400"/>
              <a:gd name="connsiteY2926" fmla="*/ 4002736 h 5580208"/>
              <a:gd name="connsiteX2927" fmla="*/ 7216277 w 9042400"/>
              <a:gd name="connsiteY2927" fmla="*/ 4002736 h 5580208"/>
              <a:gd name="connsiteX2928" fmla="*/ 7245876 w 9042400"/>
              <a:gd name="connsiteY2928" fmla="*/ 4032332 h 5580208"/>
              <a:gd name="connsiteX2929" fmla="*/ 7216277 w 9042400"/>
              <a:gd name="connsiteY2929" fmla="*/ 4061928 h 5580208"/>
              <a:gd name="connsiteX2930" fmla="*/ 7186677 w 9042400"/>
              <a:gd name="connsiteY2930" fmla="*/ 4032332 h 5580208"/>
              <a:gd name="connsiteX2931" fmla="*/ 7216277 w 9042400"/>
              <a:gd name="connsiteY2931" fmla="*/ 4002736 h 5580208"/>
              <a:gd name="connsiteX2932" fmla="*/ 7087926 w 9042400"/>
              <a:gd name="connsiteY2932" fmla="*/ 4002736 h 5580208"/>
              <a:gd name="connsiteX2933" fmla="*/ 7117526 w 9042400"/>
              <a:gd name="connsiteY2933" fmla="*/ 4032332 h 5580208"/>
              <a:gd name="connsiteX2934" fmla="*/ 7087926 w 9042400"/>
              <a:gd name="connsiteY2934" fmla="*/ 4061928 h 5580208"/>
              <a:gd name="connsiteX2935" fmla="*/ 7058328 w 9042400"/>
              <a:gd name="connsiteY2935" fmla="*/ 4032332 h 5580208"/>
              <a:gd name="connsiteX2936" fmla="*/ 7087926 w 9042400"/>
              <a:gd name="connsiteY2936" fmla="*/ 4002736 h 5580208"/>
              <a:gd name="connsiteX2937" fmla="*/ 6959578 w 9042400"/>
              <a:gd name="connsiteY2937" fmla="*/ 4002736 h 5580208"/>
              <a:gd name="connsiteX2938" fmla="*/ 6989177 w 9042400"/>
              <a:gd name="connsiteY2938" fmla="*/ 4032332 h 5580208"/>
              <a:gd name="connsiteX2939" fmla="*/ 6959578 w 9042400"/>
              <a:gd name="connsiteY2939" fmla="*/ 4061928 h 5580208"/>
              <a:gd name="connsiteX2940" fmla="*/ 6929978 w 9042400"/>
              <a:gd name="connsiteY2940" fmla="*/ 4032332 h 5580208"/>
              <a:gd name="connsiteX2941" fmla="*/ 6959578 w 9042400"/>
              <a:gd name="connsiteY2941" fmla="*/ 4002736 h 5580208"/>
              <a:gd name="connsiteX2942" fmla="*/ 6831230 w 9042400"/>
              <a:gd name="connsiteY2942" fmla="*/ 4002736 h 5580208"/>
              <a:gd name="connsiteX2943" fmla="*/ 6860828 w 9042400"/>
              <a:gd name="connsiteY2943" fmla="*/ 4032332 h 5580208"/>
              <a:gd name="connsiteX2944" fmla="*/ 6831230 w 9042400"/>
              <a:gd name="connsiteY2944" fmla="*/ 4061928 h 5580208"/>
              <a:gd name="connsiteX2945" fmla="*/ 6801630 w 9042400"/>
              <a:gd name="connsiteY2945" fmla="*/ 4032332 h 5580208"/>
              <a:gd name="connsiteX2946" fmla="*/ 6831230 w 9042400"/>
              <a:gd name="connsiteY2946" fmla="*/ 4002736 h 5580208"/>
              <a:gd name="connsiteX2947" fmla="*/ 6702882 w 9042400"/>
              <a:gd name="connsiteY2947" fmla="*/ 4002736 h 5580208"/>
              <a:gd name="connsiteX2948" fmla="*/ 6732480 w 9042400"/>
              <a:gd name="connsiteY2948" fmla="*/ 4032332 h 5580208"/>
              <a:gd name="connsiteX2949" fmla="*/ 6702882 w 9042400"/>
              <a:gd name="connsiteY2949" fmla="*/ 4061928 h 5580208"/>
              <a:gd name="connsiteX2950" fmla="*/ 6673283 w 9042400"/>
              <a:gd name="connsiteY2950" fmla="*/ 4032332 h 5580208"/>
              <a:gd name="connsiteX2951" fmla="*/ 6702882 w 9042400"/>
              <a:gd name="connsiteY2951" fmla="*/ 4002736 h 5580208"/>
              <a:gd name="connsiteX2952" fmla="*/ 6574534 w 9042400"/>
              <a:gd name="connsiteY2952" fmla="*/ 4002736 h 5580208"/>
              <a:gd name="connsiteX2953" fmla="*/ 6604134 w 9042400"/>
              <a:gd name="connsiteY2953" fmla="*/ 4032332 h 5580208"/>
              <a:gd name="connsiteX2954" fmla="*/ 6574534 w 9042400"/>
              <a:gd name="connsiteY2954" fmla="*/ 4061928 h 5580208"/>
              <a:gd name="connsiteX2955" fmla="*/ 6544936 w 9042400"/>
              <a:gd name="connsiteY2955" fmla="*/ 4032332 h 5580208"/>
              <a:gd name="connsiteX2956" fmla="*/ 6574534 w 9042400"/>
              <a:gd name="connsiteY2956" fmla="*/ 4002736 h 5580208"/>
              <a:gd name="connsiteX2957" fmla="*/ 6446188 w 9042400"/>
              <a:gd name="connsiteY2957" fmla="*/ 4002736 h 5580208"/>
              <a:gd name="connsiteX2958" fmla="*/ 6475788 w 9042400"/>
              <a:gd name="connsiteY2958" fmla="*/ 4032332 h 5580208"/>
              <a:gd name="connsiteX2959" fmla="*/ 6446188 w 9042400"/>
              <a:gd name="connsiteY2959" fmla="*/ 4061928 h 5580208"/>
              <a:gd name="connsiteX2960" fmla="*/ 6416588 w 9042400"/>
              <a:gd name="connsiteY2960" fmla="*/ 4032332 h 5580208"/>
              <a:gd name="connsiteX2961" fmla="*/ 6446188 w 9042400"/>
              <a:gd name="connsiteY2961" fmla="*/ 4002736 h 5580208"/>
              <a:gd name="connsiteX2962" fmla="*/ 6317842 w 9042400"/>
              <a:gd name="connsiteY2962" fmla="*/ 4002736 h 5580208"/>
              <a:gd name="connsiteX2963" fmla="*/ 6347440 w 9042400"/>
              <a:gd name="connsiteY2963" fmla="*/ 4032332 h 5580208"/>
              <a:gd name="connsiteX2964" fmla="*/ 6317842 w 9042400"/>
              <a:gd name="connsiteY2964" fmla="*/ 4061928 h 5580208"/>
              <a:gd name="connsiteX2965" fmla="*/ 6288243 w 9042400"/>
              <a:gd name="connsiteY2965" fmla="*/ 4032332 h 5580208"/>
              <a:gd name="connsiteX2966" fmla="*/ 6317842 w 9042400"/>
              <a:gd name="connsiteY2966" fmla="*/ 4002736 h 5580208"/>
              <a:gd name="connsiteX2967" fmla="*/ 6189496 w 9042400"/>
              <a:gd name="connsiteY2967" fmla="*/ 4002736 h 5580208"/>
              <a:gd name="connsiteX2968" fmla="*/ 6219095 w 9042400"/>
              <a:gd name="connsiteY2968" fmla="*/ 4032332 h 5580208"/>
              <a:gd name="connsiteX2969" fmla="*/ 6189496 w 9042400"/>
              <a:gd name="connsiteY2969" fmla="*/ 4061928 h 5580208"/>
              <a:gd name="connsiteX2970" fmla="*/ 6159898 w 9042400"/>
              <a:gd name="connsiteY2970" fmla="*/ 4032332 h 5580208"/>
              <a:gd name="connsiteX2971" fmla="*/ 6189496 w 9042400"/>
              <a:gd name="connsiteY2971" fmla="*/ 4002736 h 5580208"/>
              <a:gd name="connsiteX2972" fmla="*/ 6061152 w 9042400"/>
              <a:gd name="connsiteY2972" fmla="*/ 4002736 h 5580208"/>
              <a:gd name="connsiteX2973" fmla="*/ 6090751 w 9042400"/>
              <a:gd name="connsiteY2973" fmla="*/ 4032332 h 5580208"/>
              <a:gd name="connsiteX2974" fmla="*/ 6061152 w 9042400"/>
              <a:gd name="connsiteY2974" fmla="*/ 4061928 h 5580208"/>
              <a:gd name="connsiteX2975" fmla="*/ 6031553 w 9042400"/>
              <a:gd name="connsiteY2975" fmla="*/ 4032332 h 5580208"/>
              <a:gd name="connsiteX2976" fmla="*/ 6061152 w 9042400"/>
              <a:gd name="connsiteY2976" fmla="*/ 4002736 h 5580208"/>
              <a:gd name="connsiteX2977" fmla="*/ 5932808 w 9042400"/>
              <a:gd name="connsiteY2977" fmla="*/ 4002736 h 5580208"/>
              <a:gd name="connsiteX2978" fmla="*/ 5962407 w 9042400"/>
              <a:gd name="connsiteY2978" fmla="*/ 4032332 h 5580208"/>
              <a:gd name="connsiteX2979" fmla="*/ 5932808 w 9042400"/>
              <a:gd name="connsiteY2979" fmla="*/ 4061928 h 5580208"/>
              <a:gd name="connsiteX2980" fmla="*/ 5903209 w 9042400"/>
              <a:gd name="connsiteY2980" fmla="*/ 4032332 h 5580208"/>
              <a:gd name="connsiteX2981" fmla="*/ 5932808 w 9042400"/>
              <a:gd name="connsiteY2981" fmla="*/ 4002736 h 5580208"/>
              <a:gd name="connsiteX2982" fmla="*/ 5804510 w 9042400"/>
              <a:gd name="connsiteY2982" fmla="*/ 4002736 h 5580208"/>
              <a:gd name="connsiteX2983" fmla="*/ 5834107 w 9042400"/>
              <a:gd name="connsiteY2983" fmla="*/ 4032332 h 5580208"/>
              <a:gd name="connsiteX2984" fmla="*/ 5804510 w 9042400"/>
              <a:gd name="connsiteY2984" fmla="*/ 4061928 h 5580208"/>
              <a:gd name="connsiteX2985" fmla="*/ 5774911 w 9042400"/>
              <a:gd name="connsiteY2985" fmla="*/ 4032332 h 5580208"/>
              <a:gd name="connsiteX2986" fmla="*/ 5804510 w 9042400"/>
              <a:gd name="connsiteY2986" fmla="*/ 4002736 h 5580208"/>
              <a:gd name="connsiteX2987" fmla="*/ 5676112 w 9042400"/>
              <a:gd name="connsiteY2987" fmla="*/ 4002736 h 5580208"/>
              <a:gd name="connsiteX2988" fmla="*/ 5705712 w 9042400"/>
              <a:gd name="connsiteY2988" fmla="*/ 4032332 h 5580208"/>
              <a:gd name="connsiteX2989" fmla="*/ 5676112 w 9042400"/>
              <a:gd name="connsiteY2989" fmla="*/ 4061928 h 5580208"/>
              <a:gd name="connsiteX2990" fmla="*/ 5646515 w 9042400"/>
              <a:gd name="connsiteY2990" fmla="*/ 4032332 h 5580208"/>
              <a:gd name="connsiteX2991" fmla="*/ 5676112 w 9042400"/>
              <a:gd name="connsiteY2991" fmla="*/ 4002736 h 5580208"/>
              <a:gd name="connsiteX2992" fmla="*/ 5548133 w 9042400"/>
              <a:gd name="connsiteY2992" fmla="*/ 4002736 h 5580208"/>
              <a:gd name="connsiteX2993" fmla="*/ 5577728 w 9042400"/>
              <a:gd name="connsiteY2993" fmla="*/ 4032332 h 5580208"/>
              <a:gd name="connsiteX2994" fmla="*/ 5548133 w 9042400"/>
              <a:gd name="connsiteY2994" fmla="*/ 4061928 h 5580208"/>
              <a:gd name="connsiteX2995" fmla="*/ 5518537 w 9042400"/>
              <a:gd name="connsiteY2995" fmla="*/ 4032332 h 5580208"/>
              <a:gd name="connsiteX2996" fmla="*/ 5548133 w 9042400"/>
              <a:gd name="connsiteY2996" fmla="*/ 4002736 h 5580208"/>
              <a:gd name="connsiteX2997" fmla="*/ 5419795 w 9042400"/>
              <a:gd name="connsiteY2997" fmla="*/ 4002736 h 5580208"/>
              <a:gd name="connsiteX2998" fmla="*/ 5449391 w 9042400"/>
              <a:gd name="connsiteY2998" fmla="*/ 4032332 h 5580208"/>
              <a:gd name="connsiteX2999" fmla="*/ 5419795 w 9042400"/>
              <a:gd name="connsiteY2999" fmla="*/ 4061928 h 5580208"/>
              <a:gd name="connsiteX3000" fmla="*/ 5398868 w 9042400"/>
              <a:gd name="connsiteY3000" fmla="*/ 4053259 h 5580208"/>
              <a:gd name="connsiteX3001" fmla="*/ 5390701 w 9042400"/>
              <a:gd name="connsiteY3001" fmla="*/ 4033542 h 5580208"/>
              <a:gd name="connsiteX3002" fmla="*/ 5405926 w 9042400"/>
              <a:gd name="connsiteY3002" fmla="*/ 4008481 h 5580208"/>
              <a:gd name="connsiteX3003" fmla="*/ 799646 w 9042400"/>
              <a:gd name="connsiteY3003" fmla="*/ 4002736 h 5580208"/>
              <a:gd name="connsiteX3004" fmla="*/ 829242 w 9042400"/>
              <a:gd name="connsiteY3004" fmla="*/ 4032332 h 5580208"/>
              <a:gd name="connsiteX3005" fmla="*/ 799646 w 9042400"/>
              <a:gd name="connsiteY3005" fmla="*/ 4061928 h 5580208"/>
              <a:gd name="connsiteX3006" fmla="*/ 770050 w 9042400"/>
              <a:gd name="connsiteY3006" fmla="*/ 4032332 h 5580208"/>
              <a:gd name="connsiteX3007" fmla="*/ 799646 w 9042400"/>
              <a:gd name="connsiteY3007" fmla="*/ 4002736 h 5580208"/>
              <a:gd name="connsiteX3008" fmla="*/ 671309 w 9042400"/>
              <a:gd name="connsiteY3008" fmla="*/ 4002736 h 5580208"/>
              <a:gd name="connsiteX3009" fmla="*/ 700903 w 9042400"/>
              <a:gd name="connsiteY3009" fmla="*/ 4032332 h 5580208"/>
              <a:gd name="connsiteX3010" fmla="*/ 671309 w 9042400"/>
              <a:gd name="connsiteY3010" fmla="*/ 4061928 h 5580208"/>
              <a:gd name="connsiteX3011" fmla="*/ 641713 w 9042400"/>
              <a:gd name="connsiteY3011" fmla="*/ 4032332 h 5580208"/>
              <a:gd name="connsiteX3012" fmla="*/ 671309 w 9042400"/>
              <a:gd name="connsiteY3012" fmla="*/ 4002736 h 5580208"/>
              <a:gd name="connsiteX3013" fmla="*/ 542971 w 9042400"/>
              <a:gd name="connsiteY3013" fmla="*/ 4002736 h 5580208"/>
              <a:gd name="connsiteX3014" fmla="*/ 572566 w 9042400"/>
              <a:gd name="connsiteY3014" fmla="*/ 4032332 h 5580208"/>
              <a:gd name="connsiteX3015" fmla="*/ 542971 w 9042400"/>
              <a:gd name="connsiteY3015" fmla="*/ 4061928 h 5580208"/>
              <a:gd name="connsiteX3016" fmla="*/ 513376 w 9042400"/>
              <a:gd name="connsiteY3016" fmla="*/ 4032332 h 5580208"/>
              <a:gd name="connsiteX3017" fmla="*/ 542971 w 9042400"/>
              <a:gd name="connsiteY3017" fmla="*/ 4002736 h 5580208"/>
              <a:gd name="connsiteX3018" fmla="*/ 414633 w 9042400"/>
              <a:gd name="connsiteY3018" fmla="*/ 4002736 h 5580208"/>
              <a:gd name="connsiteX3019" fmla="*/ 444229 w 9042400"/>
              <a:gd name="connsiteY3019" fmla="*/ 4032332 h 5580208"/>
              <a:gd name="connsiteX3020" fmla="*/ 414633 w 9042400"/>
              <a:gd name="connsiteY3020" fmla="*/ 4061928 h 5580208"/>
              <a:gd name="connsiteX3021" fmla="*/ 385038 w 9042400"/>
              <a:gd name="connsiteY3021" fmla="*/ 4032332 h 5580208"/>
              <a:gd name="connsiteX3022" fmla="*/ 414633 w 9042400"/>
              <a:gd name="connsiteY3022" fmla="*/ 4002736 h 5580208"/>
              <a:gd name="connsiteX3023" fmla="*/ 286296 w 9042400"/>
              <a:gd name="connsiteY3023" fmla="*/ 4002736 h 5580208"/>
              <a:gd name="connsiteX3024" fmla="*/ 315892 w 9042400"/>
              <a:gd name="connsiteY3024" fmla="*/ 4032332 h 5580208"/>
              <a:gd name="connsiteX3025" fmla="*/ 286296 w 9042400"/>
              <a:gd name="connsiteY3025" fmla="*/ 4061928 h 5580208"/>
              <a:gd name="connsiteX3026" fmla="*/ 256701 w 9042400"/>
              <a:gd name="connsiteY3026" fmla="*/ 4032332 h 5580208"/>
              <a:gd name="connsiteX3027" fmla="*/ 286296 w 9042400"/>
              <a:gd name="connsiteY3027" fmla="*/ 4002736 h 5580208"/>
              <a:gd name="connsiteX3028" fmla="*/ 157959 w 9042400"/>
              <a:gd name="connsiteY3028" fmla="*/ 4002736 h 5580208"/>
              <a:gd name="connsiteX3029" fmla="*/ 187554 w 9042400"/>
              <a:gd name="connsiteY3029" fmla="*/ 4032332 h 5580208"/>
              <a:gd name="connsiteX3030" fmla="*/ 157959 w 9042400"/>
              <a:gd name="connsiteY3030" fmla="*/ 4061928 h 5580208"/>
              <a:gd name="connsiteX3031" fmla="*/ 128363 w 9042400"/>
              <a:gd name="connsiteY3031" fmla="*/ 4032332 h 5580208"/>
              <a:gd name="connsiteX3032" fmla="*/ 157959 w 9042400"/>
              <a:gd name="connsiteY3032" fmla="*/ 4002736 h 5580208"/>
              <a:gd name="connsiteX3033" fmla="*/ 29596 w 9042400"/>
              <a:gd name="connsiteY3033" fmla="*/ 4002736 h 5580208"/>
              <a:gd name="connsiteX3034" fmla="*/ 59191 w 9042400"/>
              <a:gd name="connsiteY3034" fmla="*/ 4032332 h 5580208"/>
              <a:gd name="connsiteX3035" fmla="*/ 29596 w 9042400"/>
              <a:gd name="connsiteY3035" fmla="*/ 4061928 h 5580208"/>
              <a:gd name="connsiteX3036" fmla="*/ 0 w 9042400"/>
              <a:gd name="connsiteY3036" fmla="*/ 4032332 h 5580208"/>
              <a:gd name="connsiteX3037" fmla="*/ 29596 w 9042400"/>
              <a:gd name="connsiteY3037" fmla="*/ 4002736 h 5580208"/>
              <a:gd name="connsiteX3038" fmla="*/ 9012803 w 9042400"/>
              <a:gd name="connsiteY3038" fmla="*/ 3864710 h 5580208"/>
              <a:gd name="connsiteX3039" fmla="*/ 9042398 w 9042400"/>
              <a:gd name="connsiteY3039" fmla="*/ 3894306 h 5580208"/>
              <a:gd name="connsiteX3040" fmla="*/ 9012803 w 9042400"/>
              <a:gd name="connsiteY3040" fmla="*/ 3923902 h 5580208"/>
              <a:gd name="connsiteX3041" fmla="*/ 8983210 w 9042400"/>
              <a:gd name="connsiteY3041" fmla="*/ 3894306 h 5580208"/>
              <a:gd name="connsiteX3042" fmla="*/ 9012803 w 9042400"/>
              <a:gd name="connsiteY3042" fmla="*/ 3864710 h 5580208"/>
              <a:gd name="connsiteX3043" fmla="*/ 8884479 w 9042400"/>
              <a:gd name="connsiteY3043" fmla="*/ 3864710 h 5580208"/>
              <a:gd name="connsiteX3044" fmla="*/ 8914073 w 9042400"/>
              <a:gd name="connsiteY3044" fmla="*/ 3894306 h 5580208"/>
              <a:gd name="connsiteX3045" fmla="*/ 8884479 w 9042400"/>
              <a:gd name="connsiteY3045" fmla="*/ 3923902 h 5580208"/>
              <a:gd name="connsiteX3046" fmla="*/ 8854885 w 9042400"/>
              <a:gd name="connsiteY3046" fmla="*/ 3894306 h 5580208"/>
              <a:gd name="connsiteX3047" fmla="*/ 8884479 w 9042400"/>
              <a:gd name="connsiteY3047" fmla="*/ 3864710 h 5580208"/>
              <a:gd name="connsiteX3048" fmla="*/ 8756153 w 9042400"/>
              <a:gd name="connsiteY3048" fmla="*/ 3864710 h 5580208"/>
              <a:gd name="connsiteX3049" fmla="*/ 8785748 w 9042400"/>
              <a:gd name="connsiteY3049" fmla="*/ 3894306 h 5580208"/>
              <a:gd name="connsiteX3050" fmla="*/ 8756153 w 9042400"/>
              <a:gd name="connsiteY3050" fmla="*/ 3923902 h 5580208"/>
              <a:gd name="connsiteX3051" fmla="*/ 8726559 w 9042400"/>
              <a:gd name="connsiteY3051" fmla="*/ 3894306 h 5580208"/>
              <a:gd name="connsiteX3052" fmla="*/ 8756153 w 9042400"/>
              <a:gd name="connsiteY3052" fmla="*/ 3864710 h 5580208"/>
              <a:gd name="connsiteX3053" fmla="*/ 8627828 w 9042400"/>
              <a:gd name="connsiteY3053" fmla="*/ 3864710 h 5580208"/>
              <a:gd name="connsiteX3054" fmla="*/ 8657422 w 9042400"/>
              <a:gd name="connsiteY3054" fmla="*/ 3894306 h 5580208"/>
              <a:gd name="connsiteX3055" fmla="*/ 8627828 w 9042400"/>
              <a:gd name="connsiteY3055" fmla="*/ 3923902 h 5580208"/>
              <a:gd name="connsiteX3056" fmla="*/ 8598234 w 9042400"/>
              <a:gd name="connsiteY3056" fmla="*/ 3894306 h 5580208"/>
              <a:gd name="connsiteX3057" fmla="*/ 8627828 w 9042400"/>
              <a:gd name="connsiteY3057" fmla="*/ 3864710 h 5580208"/>
              <a:gd name="connsiteX3058" fmla="*/ 8499503 w 9042400"/>
              <a:gd name="connsiteY3058" fmla="*/ 3864710 h 5580208"/>
              <a:gd name="connsiteX3059" fmla="*/ 8529096 w 9042400"/>
              <a:gd name="connsiteY3059" fmla="*/ 3894306 h 5580208"/>
              <a:gd name="connsiteX3060" fmla="*/ 8499503 w 9042400"/>
              <a:gd name="connsiteY3060" fmla="*/ 3923902 h 5580208"/>
              <a:gd name="connsiteX3061" fmla="*/ 8469908 w 9042400"/>
              <a:gd name="connsiteY3061" fmla="*/ 3894306 h 5580208"/>
              <a:gd name="connsiteX3062" fmla="*/ 8499503 w 9042400"/>
              <a:gd name="connsiteY3062" fmla="*/ 3864710 h 5580208"/>
              <a:gd name="connsiteX3063" fmla="*/ 8371177 w 9042400"/>
              <a:gd name="connsiteY3063" fmla="*/ 3864710 h 5580208"/>
              <a:gd name="connsiteX3064" fmla="*/ 8400771 w 9042400"/>
              <a:gd name="connsiteY3064" fmla="*/ 3894306 h 5580208"/>
              <a:gd name="connsiteX3065" fmla="*/ 8371177 w 9042400"/>
              <a:gd name="connsiteY3065" fmla="*/ 3923902 h 5580208"/>
              <a:gd name="connsiteX3066" fmla="*/ 8341583 w 9042400"/>
              <a:gd name="connsiteY3066" fmla="*/ 3894306 h 5580208"/>
              <a:gd name="connsiteX3067" fmla="*/ 8371177 w 9042400"/>
              <a:gd name="connsiteY3067" fmla="*/ 3864710 h 5580208"/>
              <a:gd name="connsiteX3068" fmla="*/ 8242862 w 9042400"/>
              <a:gd name="connsiteY3068" fmla="*/ 3864710 h 5580208"/>
              <a:gd name="connsiteX3069" fmla="*/ 8272457 w 9042400"/>
              <a:gd name="connsiteY3069" fmla="*/ 3894306 h 5580208"/>
              <a:gd name="connsiteX3070" fmla="*/ 8242862 w 9042400"/>
              <a:gd name="connsiteY3070" fmla="*/ 3923902 h 5580208"/>
              <a:gd name="connsiteX3071" fmla="*/ 8213268 w 9042400"/>
              <a:gd name="connsiteY3071" fmla="*/ 3894306 h 5580208"/>
              <a:gd name="connsiteX3072" fmla="*/ 8242862 w 9042400"/>
              <a:gd name="connsiteY3072" fmla="*/ 3864710 h 5580208"/>
              <a:gd name="connsiteX3073" fmla="*/ 8114519 w 9042400"/>
              <a:gd name="connsiteY3073" fmla="*/ 3864710 h 5580208"/>
              <a:gd name="connsiteX3074" fmla="*/ 8144114 w 9042400"/>
              <a:gd name="connsiteY3074" fmla="*/ 3894306 h 5580208"/>
              <a:gd name="connsiteX3075" fmla="*/ 8114519 w 9042400"/>
              <a:gd name="connsiteY3075" fmla="*/ 3923902 h 5580208"/>
              <a:gd name="connsiteX3076" fmla="*/ 8084925 w 9042400"/>
              <a:gd name="connsiteY3076" fmla="*/ 3894306 h 5580208"/>
              <a:gd name="connsiteX3077" fmla="*/ 8114519 w 9042400"/>
              <a:gd name="connsiteY3077" fmla="*/ 3864710 h 5580208"/>
              <a:gd name="connsiteX3078" fmla="*/ 7986203 w 9042400"/>
              <a:gd name="connsiteY3078" fmla="*/ 3864710 h 5580208"/>
              <a:gd name="connsiteX3079" fmla="*/ 8015796 w 9042400"/>
              <a:gd name="connsiteY3079" fmla="*/ 3894306 h 5580208"/>
              <a:gd name="connsiteX3080" fmla="*/ 7986203 w 9042400"/>
              <a:gd name="connsiteY3080" fmla="*/ 3923902 h 5580208"/>
              <a:gd name="connsiteX3081" fmla="*/ 7956599 w 9042400"/>
              <a:gd name="connsiteY3081" fmla="*/ 3894306 h 5580208"/>
              <a:gd name="connsiteX3082" fmla="*/ 7986203 w 9042400"/>
              <a:gd name="connsiteY3082" fmla="*/ 3864710 h 5580208"/>
              <a:gd name="connsiteX3083" fmla="*/ 7857860 w 9042400"/>
              <a:gd name="connsiteY3083" fmla="*/ 3864710 h 5580208"/>
              <a:gd name="connsiteX3084" fmla="*/ 7887450 w 9042400"/>
              <a:gd name="connsiteY3084" fmla="*/ 3894306 h 5580208"/>
              <a:gd name="connsiteX3085" fmla="*/ 7857860 w 9042400"/>
              <a:gd name="connsiteY3085" fmla="*/ 3923902 h 5580208"/>
              <a:gd name="connsiteX3086" fmla="*/ 7828244 w 9042400"/>
              <a:gd name="connsiteY3086" fmla="*/ 3894306 h 5580208"/>
              <a:gd name="connsiteX3087" fmla="*/ 7857860 w 9042400"/>
              <a:gd name="connsiteY3087" fmla="*/ 3864710 h 5580208"/>
              <a:gd name="connsiteX3088" fmla="*/ 7729524 w 9042400"/>
              <a:gd name="connsiteY3088" fmla="*/ 3864710 h 5580208"/>
              <a:gd name="connsiteX3089" fmla="*/ 7759133 w 9042400"/>
              <a:gd name="connsiteY3089" fmla="*/ 3894306 h 5580208"/>
              <a:gd name="connsiteX3090" fmla="*/ 7729524 w 9042400"/>
              <a:gd name="connsiteY3090" fmla="*/ 3923902 h 5580208"/>
              <a:gd name="connsiteX3091" fmla="*/ 7699930 w 9042400"/>
              <a:gd name="connsiteY3091" fmla="*/ 3894306 h 5580208"/>
              <a:gd name="connsiteX3092" fmla="*/ 7729524 w 9042400"/>
              <a:gd name="connsiteY3092" fmla="*/ 3864710 h 5580208"/>
              <a:gd name="connsiteX3093" fmla="*/ 7601182 w 9042400"/>
              <a:gd name="connsiteY3093" fmla="*/ 3864710 h 5580208"/>
              <a:gd name="connsiteX3094" fmla="*/ 7630781 w 9042400"/>
              <a:gd name="connsiteY3094" fmla="*/ 3894306 h 5580208"/>
              <a:gd name="connsiteX3095" fmla="*/ 7601182 w 9042400"/>
              <a:gd name="connsiteY3095" fmla="*/ 3923902 h 5580208"/>
              <a:gd name="connsiteX3096" fmla="*/ 7571592 w 9042400"/>
              <a:gd name="connsiteY3096" fmla="*/ 3894306 h 5580208"/>
              <a:gd name="connsiteX3097" fmla="*/ 7601182 w 9042400"/>
              <a:gd name="connsiteY3097" fmla="*/ 3864710 h 5580208"/>
              <a:gd name="connsiteX3098" fmla="*/ 7472854 w 9042400"/>
              <a:gd name="connsiteY3098" fmla="*/ 3864710 h 5580208"/>
              <a:gd name="connsiteX3099" fmla="*/ 7502447 w 9042400"/>
              <a:gd name="connsiteY3099" fmla="*/ 3894306 h 5580208"/>
              <a:gd name="connsiteX3100" fmla="*/ 7472854 w 9042400"/>
              <a:gd name="connsiteY3100" fmla="*/ 3923902 h 5580208"/>
              <a:gd name="connsiteX3101" fmla="*/ 7443263 w 9042400"/>
              <a:gd name="connsiteY3101" fmla="*/ 3894306 h 5580208"/>
              <a:gd name="connsiteX3102" fmla="*/ 7472854 w 9042400"/>
              <a:gd name="connsiteY3102" fmla="*/ 3864710 h 5580208"/>
              <a:gd name="connsiteX3103" fmla="*/ 7344616 w 9042400"/>
              <a:gd name="connsiteY3103" fmla="*/ 3864710 h 5580208"/>
              <a:gd name="connsiteX3104" fmla="*/ 7374130 w 9042400"/>
              <a:gd name="connsiteY3104" fmla="*/ 3894306 h 5580208"/>
              <a:gd name="connsiteX3105" fmla="*/ 7344616 w 9042400"/>
              <a:gd name="connsiteY3105" fmla="*/ 3923902 h 5580208"/>
              <a:gd name="connsiteX3106" fmla="*/ 7315025 w 9042400"/>
              <a:gd name="connsiteY3106" fmla="*/ 3894306 h 5580208"/>
              <a:gd name="connsiteX3107" fmla="*/ 7344616 w 9042400"/>
              <a:gd name="connsiteY3107" fmla="*/ 3864710 h 5580208"/>
              <a:gd name="connsiteX3108" fmla="*/ 7216276 w 9042400"/>
              <a:gd name="connsiteY3108" fmla="*/ 3864710 h 5580208"/>
              <a:gd name="connsiteX3109" fmla="*/ 7245876 w 9042400"/>
              <a:gd name="connsiteY3109" fmla="*/ 3894306 h 5580208"/>
              <a:gd name="connsiteX3110" fmla="*/ 7216276 w 9042400"/>
              <a:gd name="connsiteY3110" fmla="*/ 3923902 h 5580208"/>
              <a:gd name="connsiteX3111" fmla="*/ 7186677 w 9042400"/>
              <a:gd name="connsiteY3111" fmla="*/ 3894306 h 5580208"/>
              <a:gd name="connsiteX3112" fmla="*/ 7216276 w 9042400"/>
              <a:gd name="connsiteY3112" fmla="*/ 3864710 h 5580208"/>
              <a:gd name="connsiteX3113" fmla="*/ 7087926 w 9042400"/>
              <a:gd name="connsiteY3113" fmla="*/ 3864710 h 5580208"/>
              <a:gd name="connsiteX3114" fmla="*/ 7117526 w 9042400"/>
              <a:gd name="connsiteY3114" fmla="*/ 3894306 h 5580208"/>
              <a:gd name="connsiteX3115" fmla="*/ 7087926 w 9042400"/>
              <a:gd name="connsiteY3115" fmla="*/ 3923902 h 5580208"/>
              <a:gd name="connsiteX3116" fmla="*/ 7058328 w 9042400"/>
              <a:gd name="connsiteY3116" fmla="*/ 3894306 h 5580208"/>
              <a:gd name="connsiteX3117" fmla="*/ 7087926 w 9042400"/>
              <a:gd name="connsiteY3117" fmla="*/ 3864710 h 5580208"/>
              <a:gd name="connsiteX3118" fmla="*/ 6959578 w 9042400"/>
              <a:gd name="connsiteY3118" fmla="*/ 3864710 h 5580208"/>
              <a:gd name="connsiteX3119" fmla="*/ 6989177 w 9042400"/>
              <a:gd name="connsiteY3119" fmla="*/ 3894306 h 5580208"/>
              <a:gd name="connsiteX3120" fmla="*/ 6959578 w 9042400"/>
              <a:gd name="connsiteY3120" fmla="*/ 3923902 h 5580208"/>
              <a:gd name="connsiteX3121" fmla="*/ 6929978 w 9042400"/>
              <a:gd name="connsiteY3121" fmla="*/ 3894306 h 5580208"/>
              <a:gd name="connsiteX3122" fmla="*/ 6959578 w 9042400"/>
              <a:gd name="connsiteY3122" fmla="*/ 3864710 h 5580208"/>
              <a:gd name="connsiteX3123" fmla="*/ 6831230 w 9042400"/>
              <a:gd name="connsiteY3123" fmla="*/ 3864710 h 5580208"/>
              <a:gd name="connsiteX3124" fmla="*/ 6860828 w 9042400"/>
              <a:gd name="connsiteY3124" fmla="*/ 3894306 h 5580208"/>
              <a:gd name="connsiteX3125" fmla="*/ 6831230 w 9042400"/>
              <a:gd name="connsiteY3125" fmla="*/ 3923902 h 5580208"/>
              <a:gd name="connsiteX3126" fmla="*/ 6801630 w 9042400"/>
              <a:gd name="connsiteY3126" fmla="*/ 3894306 h 5580208"/>
              <a:gd name="connsiteX3127" fmla="*/ 6831230 w 9042400"/>
              <a:gd name="connsiteY3127" fmla="*/ 3864710 h 5580208"/>
              <a:gd name="connsiteX3128" fmla="*/ 6702882 w 9042400"/>
              <a:gd name="connsiteY3128" fmla="*/ 3864710 h 5580208"/>
              <a:gd name="connsiteX3129" fmla="*/ 6732480 w 9042400"/>
              <a:gd name="connsiteY3129" fmla="*/ 3894306 h 5580208"/>
              <a:gd name="connsiteX3130" fmla="*/ 6702882 w 9042400"/>
              <a:gd name="connsiteY3130" fmla="*/ 3923902 h 5580208"/>
              <a:gd name="connsiteX3131" fmla="*/ 6673283 w 9042400"/>
              <a:gd name="connsiteY3131" fmla="*/ 3894306 h 5580208"/>
              <a:gd name="connsiteX3132" fmla="*/ 6702882 w 9042400"/>
              <a:gd name="connsiteY3132" fmla="*/ 3864710 h 5580208"/>
              <a:gd name="connsiteX3133" fmla="*/ 6574534 w 9042400"/>
              <a:gd name="connsiteY3133" fmla="*/ 3864710 h 5580208"/>
              <a:gd name="connsiteX3134" fmla="*/ 6604133 w 9042400"/>
              <a:gd name="connsiteY3134" fmla="*/ 3894306 h 5580208"/>
              <a:gd name="connsiteX3135" fmla="*/ 6574534 w 9042400"/>
              <a:gd name="connsiteY3135" fmla="*/ 3923902 h 5580208"/>
              <a:gd name="connsiteX3136" fmla="*/ 6544936 w 9042400"/>
              <a:gd name="connsiteY3136" fmla="*/ 3894306 h 5580208"/>
              <a:gd name="connsiteX3137" fmla="*/ 6574534 w 9042400"/>
              <a:gd name="connsiteY3137" fmla="*/ 3864710 h 5580208"/>
              <a:gd name="connsiteX3138" fmla="*/ 6446188 w 9042400"/>
              <a:gd name="connsiteY3138" fmla="*/ 3864710 h 5580208"/>
              <a:gd name="connsiteX3139" fmla="*/ 6475787 w 9042400"/>
              <a:gd name="connsiteY3139" fmla="*/ 3894306 h 5580208"/>
              <a:gd name="connsiteX3140" fmla="*/ 6446188 w 9042400"/>
              <a:gd name="connsiteY3140" fmla="*/ 3923902 h 5580208"/>
              <a:gd name="connsiteX3141" fmla="*/ 6416588 w 9042400"/>
              <a:gd name="connsiteY3141" fmla="*/ 3894306 h 5580208"/>
              <a:gd name="connsiteX3142" fmla="*/ 6446188 w 9042400"/>
              <a:gd name="connsiteY3142" fmla="*/ 3864710 h 5580208"/>
              <a:gd name="connsiteX3143" fmla="*/ 6317842 w 9042400"/>
              <a:gd name="connsiteY3143" fmla="*/ 3864710 h 5580208"/>
              <a:gd name="connsiteX3144" fmla="*/ 6347440 w 9042400"/>
              <a:gd name="connsiteY3144" fmla="*/ 3894306 h 5580208"/>
              <a:gd name="connsiteX3145" fmla="*/ 6317842 w 9042400"/>
              <a:gd name="connsiteY3145" fmla="*/ 3923902 h 5580208"/>
              <a:gd name="connsiteX3146" fmla="*/ 6288243 w 9042400"/>
              <a:gd name="connsiteY3146" fmla="*/ 3894306 h 5580208"/>
              <a:gd name="connsiteX3147" fmla="*/ 6317842 w 9042400"/>
              <a:gd name="connsiteY3147" fmla="*/ 3864710 h 5580208"/>
              <a:gd name="connsiteX3148" fmla="*/ 6189496 w 9042400"/>
              <a:gd name="connsiteY3148" fmla="*/ 3864710 h 5580208"/>
              <a:gd name="connsiteX3149" fmla="*/ 6219095 w 9042400"/>
              <a:gd name="connsiteY3149" fmla="*/ 3894306 h 5580208"/>
              <a:gd name="connsiteX3150" fmla="*/ 6189496 w 9042400"/>
              <a:gd name="connsiteY3150" fmla="*/ 3923902 h 5580208"/>
              <a:gd name="connsiteX3151" fmla="*/ 6159897 w 9042400"/>
              <a:gd name="connsiteY3151" fmla="*/ 3894306 h 5580208"/>
              <a:gd name="connsiteX3152" fmla="*/ 6189496 w 9042400"/>
              <a:gd name="connsiteY3152" fmla="*/ 3864710 h 5580208"/>
              <a:gd name="connsiteX3153" fmla="*/ 6061152 w 9042400"/>
              <a:gd name="connsiteY3153" fmla="*/ 3864710 h 5580208"/>
              <a:gd name="connsiteX3154" fmla="*/ 6090751 w 9042400"/>
              <a:gd name="connsiteY3154" fmla="*/ 3894306 h 5580208"/>
              <a:gd name="connsiteX3155" fmla="*/ 6061152 w 9042400"/>
              <a:gd name="connsiteY3155" fmla="*/ 3923902 h 5580208"/>
              <a:gd name="connsiteX3156" fmla="*/ 6031553 w 9042400"/>
              <a:gd name="connsiteY3156" fmla="*/ 3894306 h 5580208"/>
              <a:gd name="connsiteX3157" fmla="*/ 6061152 w 9042400"/>
              <a:gd name="connsiteY3157" fmla="*/ 3864710 h 5580208"/>
              <a:gd name="connsiteX3158" fmla="*/ 5932808 w 9042400"/>
              <a:gd name="connsiteY3158" fmla="*/ 3864710 h 5580208"/>
              <a:gd name="connsiteX3159" fmla="*/ 5962406 w 9042400"/>
              <a:gd name="connsiteY3159" fmla="*/ 3894306 h 5580208"/>
              <a:gd name="connsiteX3160" fmla="*/ 5932808 w 9042400"/>
              <a:gd name="connsiteY3160" fmla="*/ 3923902 h 5580208"/>
              <a:gd name="connsiteX3161" fmla="*/ 5903209 w 9042400"/>
              <a:gd name="connsiteY3161" fmla="*/ 3894306 h 5580208"/>
              <a:gd name="connsiteX3162" fmla="*/ 5932808 w 9042400"/>
              <a:gd name="connsiteY3162" fmla="*/ 3864710 h 5580208"/>
              <a:gd name="connsiteX3163" fmla="*/ 5804509 w 9042400"/>
              <a:gd name="connsiteY3163" fmla="*/ 3864710 h 5580208"/>
              <a:gd name="connsiteX3164" fmla="*/ 5834107 w 9042400"/>
              <a:gd name="connsiteY3164" fmla="*/ 3894306 h 5580208"/>
              <a:gd name="connsiteX3165" fmla="*/ 5804509 w 9042400"/>
              <a:gd name="connsiteY3165" fmla="*/ 3923902 h 5580208"/>
              <a:gd name="connsiteX3166" fmla="*/ 5774911 w 9042400"/>
              <a:gd name="connsiteY3166" fmla="*/ 3894306 h 5580208"/>
              <a:gd name="connsiteX3167" fmla="*/ 5804509 w 9042400"/>
              <a:gd name="connsiteY3167" fmla="*/ 3864710 h 5580208"/>
              <a:gd name="connsiteX3168" fmla="*/ 5676112 w 9042400"/>
              <a:gd name="connsiteY3168" fmla="*/ 3864710 h 5580208"/>
              <a:gd name="connsiteX3169" fmla="*/ 5705712 w 9042400"/>
              <a:gd name="connsiteY3169" fmla="*/ 3894306 h 5580208"/>
              <a:gd name="connsiteX3170" fmla="*/ 5676112 w 9042400"/>
              <a:gd name="connsiteY3170" fmla="*/ 3923902 h 5580208"/>
              <a:gd name="connsiteX3171" fmla="*/ 5646514 w 9042400"/>
              <a:gd name="connsiteY3171" fmla="*/ 3894306 h 5580208"/>
              <a:gd name="connsiteX3172" fmla="*/ 5676112 w 9042400"/>
              <a:gd name="connsiteY3172" fmla="*/ 3864710 h 5580208"/>
              <a:gd name="connsiteX3173" fmla="*/ 5548133 w 9042400"/>
              <a:gd name="connsiteY3173" fmla="*/ 3864710 h 5580208"/>
              <a:gd name="connsiteX3174" fmla="*/ 5577728 w 9042400"/>
              <a:gd name="connsiteY3174" fmla="*/ 3894306 h 5580208"/>
              <a:gd name="connsiteX3175" fmla="*/ 5548133 w 9042400"/>
              <a:gd name="connsiteY3175" fmla="*/ 3923902 h 5580208"/>
              <a:gd name="connsiteX3176" fmla="*/ 5518537 w 9042400"/>
              <a:gd name="connsiteY3176" fmla="*/ 3894306 h 5580208"/>
              <a:gd name="connsiteX3177" fmla="*/ 5548133 w 9042400"/>
              <a:gd name="connsiteY3177" fmla="*/ 3864710 h 5580208"/>
              <a:gd name="connsiteX3178" fmla="*/ 799646 w 9042400"/>
              <a:gd name="connsiteY3178" fmla="*/ 3864710 h 5580208"/>
              <a:gd name="connsiteX3179" fmla="*/ 829242 w 9042400"/>
              <a:gd name="connsiteY3179" fmla="*/ 3894306 h 5580208"/>
              <a:gd name="connsiteX3180" fmla="*/ 799646 w 9042400"/>
              <a:gd name="connsiteY3180" fmla="*/ 3923902 h 5580208"/>
              <a:gd name="connsiteX3181" fmla="*/ 770050 w 9042400"/>
              <a:gd name="connsiteY3181" fmla="*/ 3894306 h 5580208"/>
              <a:gd name="connsiteX3182" fmla="*/ 799646 w 9042400"/>
              <a:gd name="connsiteY3182" fmla="*/ 3864710 h 5580208"/>
              <a:gd name="connsiteX3183" fmla="*/ 671309 w 9042400"/>
              <a:gd name="connsiteY3183" fmla="*/ 3864710 h 5580208"/>
              <a:gd name="connsiteX3184" fmla="*/ 700903 w 9042400"/>
              <a:gd name="connsiteY3184" fmla="*/ 3894306 h 5580208"/>
              <a:gd name="connsiteX3185" fmla="*/ 671309 w 9042400"/>
              <a:gd name="connsiteY3185" fmla="*/ 3923902 h 5580208"/>
              <a:gd name="connsiteX3186" fmla="*/ 641713 w 9042400"/>
              <a:gd name="connsiteY3186" fmla="*/ 3894306 h 5580208"/>
              <a:gd name="connsiteX3187" fmla="*/ 671309 w 9042400"/>
              <a:gd name="connsiteY3187" fmla="*/ 3864710 h 5580208"/>
              <a:gd name="connsiteX3188" fmla="*/ 542971 w 9042400"/>
              <a:gd name="connsiteY3188" fmla="*/ 3864710 h 5580208"/>
              <a:gd name="connsiteX3189" fmla="*/ 572566 w 9042400"/>
              <a:gd name="connsiteY3189" fmla="*/ 3894306 h 5580208"/>
              <a:gd name="connsiteX3190" fmla="*/ 542971 w 9042400"/>
              <a:gd name="connsiteY3190" fmla="*/ 3923902 h 5580208"/>
              <a:gd name="connsiteX3191" fmla="*/ 513376 w 9042400"/>
              <a:gd name="connsiteY3191" fmla="*/ 3894306 h 5580208"/>
              <a:gd name="connsiteX3192" fmla="*/ 542971 w 9042400"/>
              <a:gd name="connsiteY3192" fmla="*/ 3864710 h 5580208"/>
              <a:gd name="connsiteX3193" fmla="*/ 414633 w 9042400"/>
              <a:gd name="connsiteY3193" fmla="*/ 3864710 h 5580208"/>
              <a:gd name="connsiteX3194" fmla="*/ 444229 w 9042400"/>
              <a:gd name="connsiteY3194" fmla="*/ 3894306 h 5580208"/>
              <a:gd name="connsiteX3195" fmla="*/ 414633 w 9042400"/>
              <a:gd name="connsiteY3195" fmla="*/ 3923902 h 5580208"/>
              <a:gd name="connsiteX3196" fmla="*/ 385038 w 9042400"/>
              <a:gd name="connsiteY3196" fmla="*/ 3894306 h 5580208"/>
              <a:gd name="connsiteX3197" fmla="*/ 414633 w 9042400"/>
              <a:gd name="connsiteY3197" fmla="*/ 3864710 h 5580208"/>
              <a:gd name="connsiteX3198" fmla="*/ 286296 w 9042400"/>
              <a:gd name="connsiteY3198" fmla="*/ 3864710 h 5580208"/>
              <a:gd name="connsiteX3199" fmla="*/ 315892 w 9042400"/>
              <a:gd name="connsiteY3199" fmla="*/ 3894306 h 5580208"/>
              <a:gd name="connsiteX3200" fmla="*/ 286296 w 9042400"/>
              <a:gd name="connsiteY3200" fmla="*/ 3923902 h 5580208"/>
              <a:gd name="connsiteX3201" fmla="*/ 256701 w 9042400"/>
              <a:gd name="connsiteY3201" fmla="*/ 3894306 h 5580208"/>
              <a:gd name="connsiteX3202" fmla="*/ 286296 w 9042400"/>
              <a:gd name="connsiteY3202" fmla="*/ 3864710 h 5580208"/>
              <a:gd name="connsiteX3203" fmla="*/ 157959 w 9042400"/>
              <a:gd name="connsiteY3203" fmla="*/ 3864710 h 5580208"/>
              <a:gd name="connsiteX3204" fmla="*/ 187554 w 9042400"/>
              <a:gd name="connsiteY3204" fmla="*/ 3894306 h 5580208"/>
              <a:gd name="connsiteX3205" fmla="*/ 157959 w 9042400"/>
              <a:gd name="connsiteY3205" fmla="*/ 3923902 h 5580208"/>
              <a:gd name="connsiteX3206" fmla="*/ 128363 w 9042400"/>
              <a:gd name="connsiteY3206" fmla="*/ 3894306 h 5580208"/>
              <a:gd name="connsiteX3207" fmla="*/ 157959 w 9042400"/>
              <a:gd name="connsiteY3207" fmla="*/ 3864710 h 5580208"/>
              <a:gd name="connsiteX3208" fmla="*/ 29596 w 9042400"/>
              <a:gd name="connsiteY3208" fmla="*/ 3864710 h 5580208"/>
              <a:gd name="connsiteX3209" fmla="*/ 59191 w 9042400"/>
              <a:gd name="connsiteY3209" fmla="*/ 3894306 h 5580208"/>
              <a:gd name="connsiteX3210" fmla="*/ 29596 w 9042400"/>
              <a:gd name="connsiteY3210" fmla="*/ 3923902 h 5580208"/>
              <a:gd name="connsiteX3211" fmla="*/ 0 w 9042400"/>
              <a:gd name="connsiteY3211" fmla="*/ 3894306 h 5580208"/>
              <a:gd name="connsiteX3212" fmla="*/ 29596 w 9042400"/>
              <a:gd name="connsiteY3212" fmla="*/ 3864710 h 5580208"/>
              <a:gd name="connsiteX3213" fmla="*/ 790684 w 9042400"/>
              <a:gd name="connsiteY3213" fmla="*/ 3730398 h 5580208"/>
              <a:gd name="connsiteX3214" fmla="*/ 809496 w 9042400"/>
              <a:gd name="connsiteY3214" fmla="*/ 3781796 h 5580208"/>
              <a:gd name="connsiteX3215" fmla="*/ 799646 w 9042400"/>
              <a:gd name="connsiteY3215" fmla="*/ 3785876 h 5580208"/>
              <a:gd name="connsiteX3216" fmla="*/ 770050 w 9042400"/>
              <a:gd name="connsiteY3216" fmla="*/ 3756280 h 5580208"/>
              <a:gd name="connsiteX3217" fmla="*/ 778719 w 9042400"/>
              <a:gd name="connsiteY3217" fmla="*/ 3735353 h 5580208"/>
              <a:gd name="connsiteX3218" fmla="*/ 9012803 w 9042400"/>
              <a:gd name="connsiteY3218" fmla="*/ 3726686 h 5580208"/>
              <a:gd name="connsiteX3219" fmla="*/ 9042398 w 9042400"/>
              <a:gd name="connsiteY3219" fmla="*/ 3756280 h 5580208"/>
              <a:gd name="connsiteX3220" fmla="*/ 9012803 w 9042400"/>
              <a:gd name="connsiteY3220" fmla="*/ 3785876 h 5580208"/>
              <a:gd name="connsiteX3221" fmla="*/ 8983210 w 9042400"/>
              <a:gd name="connsiteY3221" fmla="*/ 3756280 h 5580208"/>
              <a:gd name="connsiteX3222" fmla="*/ 9012803 w 9042400"/>
              <a:gd name="connsiteY3222" fmla="*/ 3726686 h 5580208"/>
              <a:gd name="connsiteX3223" fmla="*/ 8884478 w 9042400"/>
              <a:gd name="connsiteY3223" fmla="*/ 3726686 h 5580208"/>
              <a:gd name="connsiteX3224" fmla="*/ 8914073 w 9042400"/>
              <a:gd name="connsiteY3224" fmla="*/ 3756280 h 5580208"/>
              <a:gd name="connsiteX3225" fmla="*/ 8884478 w 9042400"/>
              <a:gd name="connsiteY3225" fmla="*/ 3785876 h 5580208"/>
              <a:gd name="connsiteX3226" fmla="*/ 8854885 w 9042400"/>
              <a:gd name="connsiteY3226" fmla="*/ 3756280 h 5580208"/>
              <a:gd name="connsiteX3227" fmla="*/ 8884478 w 9042400"/>
              <a:gd name="connsiteY3227" fmla="*/ 3726686 h 5580208"/>
              <a:gd name="connsiteX3228" fmla="*/ 8756153 w 9042400"/>
              <a:gd name="connsiteY3228" fmla="*/ 3726686 h 5580208"/>
              <a:gd name="connsiteX3229" fmla="*/ 8785748 w 9042400"/>
              <a:gd name="connsiteY3229" fmla="*/ 3756280 h 5580208"/>
              <a:gd name="connsiteX3230" fmla="*/ 8756153 w 9042400"/>
              <a:gd name="connsiteY3230" fmla="*/ 3785876 h 5580208"/>
              <a:gd name="connsiteX3231" fmla="*/ 8726559 w 9042400"/>
              <a:gd name="connsiteY3231" fmla="*/ 3756280 h 5580208"/>
              <a:gd name="connsiteX3232" fmla="*/ 8756153 w 9042400"/>
              <a:gd name="connsiteY3232" fmla="*/ 3726686 h 5580208"/>
              <a:gd name="connsiteX3233" fmla="*/ 8627828 w 9042400"/>
              <a:gd name="connsiteY3233" fmla="*/ 3726686 h 5580208"/>
              <a:gd name="connsiteX3234" fmla="*/ 8657422 w 9042400"/>
              <a:gd name="connsiteY3234" fmla="*/ 3756280 h 5580208"/>
              <a:gd name="connsiteX3235" fmla="*/ 8627828 w 9042400"/>
              <a:gd name="connsiteY3235" fmla="*/ 3785876 h 5580208"/>
              <a:gd name="connsiteX3236" fmla="*/ 8598234 w 9042400"/>
              <a:gd name="connsiteY3236" fmla="*/ 3756280 h 5580208"/>
              <a:gd name="connsiteX3237" fmla="*/ 8627828 w 9042400"/>
              <a:gd name="connsiteY3237" fmla="*/ 3726686 h 5580208"/>
              <a:gd name="connsiteX3238" fmla="*/ 8499502 w 9042400"/>
              <a:gd name="connsiteY3238" fmla="*/ 3726686 h 5580208"/>
              <a:gd name="connsiteX3239" fmla="*/ 8529096 w 9042400"/>
              <a:gd name="connsiteY3239" fmla="*/ 3756280 h 5580208"/>
              <a:gd name="connsiteX3240" fmla="*/ 8499502 w 9042400"/>
              <a:gd name="connsiteY3240" fmla="*/ 3785876 h 5580208"/>
              <a:gd name="connsiteX3241" fmla="*/ 8469908 w 9042400"/>
              <a:gd name="connsiteY3241" fmla="*/ 3756280 h 5580208"/>
              <a:gd name="connsiteX3242" fmla="*/ 8499502 w 9042400"/>
              <a:gd name="connsiteY3242" fmla="*/ 3726686 h 5580208"/>
              <a:gd name="connsiteX3243" fmla="*/ 8371177 w 9042400"/>
              <a:gd name="connsiteY3243" fmla="*/ 3726686 h 5580208"/>
              <a:gd name="connsiteX3244" fmla="*/ 8400771 w 9042400"/>
              <a:gd name="connsiteY3244" fmla="*/ 3756280 h 5580208"/>
              <a:gd name="connsiteX3245" fmla="*/ 8371177 w 9042400"/>
              <a:gd name="connsiteY3245" fmla="*/ 3785876 h 5580208"/>
              <a:gd name="connsiteX3246" fmla="*/ 8341583 w 9042400"/>
              <a:gd name="connsiteY3246" fmla="*/ 3756280 h 5580208"/>
              <a:gd name="connsiteX3247" fmla="*/ 8371177 w 9042400"/>
              <a:gd name="connsiteY3247" fmla="*/ 3726686 h 5580208"/>
              <a:gd name="connsiteX3248" fmla="*/ 8242862 w 9042400"/>
              <a:gd name="connsiteY3248" fmla="*/ 3726686 h 5580208"/>
              <a:gd name="connsiteX3249" fmla="*/ 8272457 w 9042400"/>
              <a:gd name="connsiteY3249" fmla="*/ 3756280 h 5580208"/>
              <a:gd name="connsiteX3250" fmla="*/ 8242862 w 9042400"/>
              <a:gd name="connsiteY3250" fmla="*/ 3785876 h 5580208"/>
              <a:gd name="connsiteX3251" fmla="*/ 8213268 w 9042400"/>
              <a:gd name="connsiteY3251" fmla="*/ 3756280 h 5580208"/>
              <a:gd name="connsiteX3252" fmla="*/ 8242862 w 9042400"/>
              <a:gd name="connsiteY3252" fmla="*/ 3726686 h 5580208"/>
              <a:gd name="connsiteX3253" fmla="*/ 8114518 w 9042400"/>
              <a:gd name="connsiteY3253" fmla="*/ 3726686 h 5580208"/>
              <a:gd name="connsiteX3254" fmla="*/ 8144114 w 9042400"/>
              <a:gd name="connsiteY3254" fmla="*/ 3756280 h 5580208"/>
              <a:gd name="connsiteX3255" fmla="*/ 8114518 w 9042400"/>
              <a:gd name="connsiteY3255" fmla="*/ 3785876 h 5580208"/>
              <a:gd name="connsiteX3256" fmla="*/ 8084925 w 9042400"/>
              <a:gd name="connsiteY3256" fmla="*/ 3756280 h 5580208"/>
              <a:gd name="connsiteX3257" fmla="*/ 8114518 w 9042400"/>
              <a:gd name="connsiteY3257" fmla="*/ 3726686 h 5580208"/>
              <a:gd name="connsiteX3258" fmla="*/ 7986203 w 9042400"/>
              <a:gd name="connsiteY3258" fmla="*/ 3726686 h 5580208"/>
              <a:gd name="connsiteX3259" fmla="*/ 8015795 w 9042400"/>
              <a:gd name="connsiteY3259" fmla="*/ 3756280 h 5580208"/>
              <a:gd name="connsiteX3260" fmla="*/ 7986203 w 9042400"/>
              <a:gd name="connsiteY3260" fmla="*/ 3785876 h 5580208"/>
              <a:gd name="connsiteX3261" fmla="*/ 7956598 w 9042400"/>
              <a:gd name="connsiteY3261" fmla="*/ 3756280 h 5580208"/>
              <a:gd name="connsiteX3262" fmla="*/ 7986203 w 9042400"/>
              <a:gd name="connsiteY3262" fmla="*/ 3726686 h 5580208"/>
              <a:gd name="connsiteX3263" fmla="*/ 7857860 w 9042400"/>
              <a:gd name="connsiteY3263" fmla="*/ 3726686 h 5580208"/>
              <a:gd name="connsiteX3264" fmla="*/ 7887450 w 9042400"/>
              <a:gd name="connsiteY3264" fmla="*/ 3756280 h 5580208"/>
              <a:gd name="connsiteX3265" fmla="*/ 7857860 w 9042400"/>
              <a:gd name="connsiteY3265" fmla="*/ 3785876 h 5580208"/>
              <a:gd name="connsiteX3266" fmla="*/ 7828244 w 9042400"/>
              <a:gd name="connsiteY3266" fmla="*/ 3756280 h 5580208"/>
              <a:gd name="connsiteX3267" fmla="*/ 7857860 w 9042400"/>
              <a:gd name="connsiteY3267" fmla="*/ 3726686 h 5580208"/>
              <a:gd name="connsiteX3268" fmla="*/ 7729524 w 9042400"/>
              <a:gd name="connsiteY3268" fmla="*/ 3726686 h 5580208"/>
              <a:gd name="connsiteX3269" fmla="*/ 7759133 w 9042400"/>
              <a:gd name="connsiteY3269" fmla="*/ 3756280 h 5580208"/>
              <a:gd name="connsiteX3270" fmla="*/ 7729524 w 9042400"/>
              <a:gd name="connsiteY3270" fmla="*/ 3785876 h 5580208"/>
              <a:gd name="connsiteX3271" fmla="*/ 7699930 w 9042400"/>
              <a:gd name="connsiteY3271" fmla="*/ 3756280 h 5580208"/>
              <a:gd name="connsiteX3272" fmla="*/ 7729524 w 9042400"/>
              <a:gd name="connsiteY3272" fmla="*/ 3726686 h 5580208"/>
              <a:gd name="connsiteX3273" fmla="*/ 7601182 w 9042400"/>
              <a:gd name="connsiteY3273" fmla="*/ 3726686 h 5580208"/>
              <a:gd name="connsiteX3274" fmla="*/ 7630781 w 9042400"/>
              <a:gd name="connsiteY3274" fmla="*/ 3756280 h 5580208"/>
              <a:gd name="connsiteX3275" fmla="*/ 7601182 w 9042400"/>
              <a:gd name="connsiteY3275" fmla="*/ 3785876 h 5580208"/>
              <a:gd name="connsiteX3276" fmla="*/ 7571592 w 9042400"/>
              <a:gd name="connsiteY3276" fmla="*/ 3756280 h 5580208"/>
              <a:gd name="connsiteX3277" fmla="*/ 7601182 w 9042400"/>
              <a:gd name="connsiteY3277" fmla="*/ 3726686 h 5580208"/>
              <a:gd name="connsiteX3278" fmla="*/ 7472854 w 9042400"/>
              <a:gd name="connsiteY3278" fmla="*/ 3726686 h 5580208"/>
              <a:gd name="connsiteX3279" fmla="*/ 7502447 w 9042400"/>
              <a:gd name="connsiteY3279" fmla="*/ 3756280 h 5580208"/>
              <a:gd name="connsiteX3280" fmla="*/ 7472854 w 9042400"/>
              <a:gd name="connsiteY3280" fmla="*/ 3785876 h 5580208"/>
              <a:gd name="connsiteX3281" fmla="*/ 7443263 w 9042400"/>
              <a:gd name="connsiteY3281" fmla="*/ 3756280 h 5580208"/>
              <a:gd name="connsiteX3282" fmla="*/ 7472854 w 9042400"/>
              <a:gd name="connsiteY3282" fmla="*/ 3726686 h 5580208"/>
              <a:gd name="connsiteX3283" fmla="*/ 7344616 w 9042400"/>
              <a:gd name="connsiteY3283" fmla="*/ 3726686 h 5580208"/>
              <a:gd name="connsiteX3284" fmla="*/ 7374130 w 9042400"/>
              <a:gd name="connsiteY3284" fmla="*/ 3756280 h 5580208"/>
              <a:gd name="connsiteX3285" fmla="*/ 7344616 w 9042400"/>
              <a:gd name="connsiteY3285" fmla="*/ 3785876 h 5580208"/>
              <a:gd name="connsiteX3286" fmla="*/ 7315025 w 9042400"/>
              <a:gd name="connsiteY3286" fmla="*/ 3756280 h 5580208"/>
              <a:gd name="connsiteX3287" fmla="*/ 7344616 w 9042400"/>
              <a:gd name="connsiteY3287" fmla="*/ 3726686 h 5580208"/>
              <a:gd name="connsiteX3288" fmla="*/ 7216276 w 9042400"/>
              <a:gd name="connsiteY3288" fmla="*/ 3726686 h 5580208"/>
              <a:gd name="connsiteX3289" fmla="*/ 7245875 w 9042400"/>
              <a:gd name="connsiteY3289" fmla="*/ 3756280 h 5580208"/>
              <a:gd name="connsiteX3290" fmla="*/ 7216276 w 9042400"/>
              <a:gd name="connsiteY3290" fmla="*/ 3785876 h 5580208"/>
              <a:gd name="connsiteX3291" fmla="*/ 7186677 w 9042400"/>
              <a:gd name="connsiteY3291" fmla="*/ 3756280 h 5580208"/>
              <a:gd name="connsiteX3292" fmla="*/ 7216276 w 9042400"/>
              <a:gd name="connsiteY3292" fmla="*/ 3726686 h 5580208"/>
              <a:gd name="connsiteX3293" fmla="*/ 7087926 w 9042400"/>
              <a:gd name="connsiteY3293" fmla="*/ 3726686 h 5580208"/>
              <a:gd name="connsiteX3294" fmla="*/ 7117526 w 9042400"/>
              <a:gd name="connsiteY3294" fmla="*/ 3756280 h 5580208"/>
              <a:gd name="connsiteX3295" fmla="*/ 7087926 w 9042400"/>
              <a:gd name="connsiteY3295" fmla="*/ 3785876 h 5580208"/>
              <a:gd name="connsiteX3296" fmla="*/ 7058328 w 9042400"/>
              <a:gd name="connsiteY3296" fmla="*/ 3756280 h 5580208"/>
              <a:gd name="connsiteX3297" fmla="*/ 7087926 w 9042400"/>
              <a:gd name="connsiteY3297" fmla="*/ 3726686 h 5580208"/>
              <a:gd name="connsiteX3298" fmla="*/ 6959577 w 9042400"/>
              <a:gd name="connsiteY3298" fmla="*/ 3726686 h 5580208"/>
              <a:gd name="connsiteX3299" fmla="*/ 6989177 w 9042400"/>
              <a:gd name="connsiteY3299" fmla="*/ 3756280 h 5580208"/>
              <a:gd name="connsiteX3300" fmla="*/ 6959577 w 9042400"/>
              <a:gd name="connsiteY3300" fmla="*/ 3785876 h 5580208"/>
              <a:gd name="connsiteX3301" fmla="*/ 6929978 w 9042400"/>
              <a:gd name="connsiteY3301" fmla="*/ 3756280 h 5580208"/>
              <a:gd name="connsiteX3302" fmla="*/ 6959577 w 9042400"/>
              <a:gd name="connsiteY3302" fmla="*/ 3726686 h 5580208"/>
              <a:gd name="connsiteX3303" fmla="*/ 6831230 w 9042400"/>
              <a:gd name="connsiteY3303" fmla="*/ 3726686 h 5580208"/>
              <a:gd name="connsiteX3304" fmla="*/ 6860828 w 9042400"/>
              <a:gd name="connsiteY3304" fmla="*/ 3756280 h 5580208"/>
              <a:gd name="connsiteX3305" fmla="*/ 6831230 w 9042400"/>
              <a:gd name="connsiteY3305" fmla="*/ 3785876 h 5580208"/>
              <a:gd name="connsiteX3306" fmla="*/ 6801630 w 9042400"/>
              <a:gd name="connsiteY3306" fmla="*/ 3756280 h 5580208"/>
              <a:gd name="connsiteX3307" fmla="*/ 6831230 w 9042400"/>
              <a:gd name="connsiteY3307" fmla="*/ 3726686 h 5580208"/>
              <a:gd name="connsiteX3308" fmla="*/ 6702882 w 9042400"/>
              <a:gd name="connsiteY3308" fmla="*/ 3726686 h 5580208"/>
              <a:gd name="connsiteX3309" fmla="*/ 6732480 w 9042400"/>
              <a:gd name="connsiteY3309" fmla="*/ 3756280 h 5580208"/>
              <a:gd name="connsiteX3310" fmla="*/ 6702882 w 9042400"/>
              <a:gd name="connsiteY3310" fmla="*/ 3785876 h 5580208"/>
              <a:gd name="connsiteX3311" fmla="*/ 6673282 w 9042400"/>
              <a:gd name="connsiteY3311" fmla="*/ 3756280 h 5580208"/>
              <a:gd name="connsiteX3312" fmla="*/ 6702882 w 9042400"/>
              <a:gd name="connsiteY3312" fmla="*/ 3726686 h 5580208"/>
              <a:gd name="connsiteX3313" fmla="*/ 6574534 w 9042400"/>
              <a:gd name="connsiteY3313" fmla="*/ 3726686 h 5580208"/>
              <a:gd name="connsiteX3314" fmla="*/ 6604133 w 9042400"/>
              <a:gd name="connsiteY3314" fmla="*/ 3756280 h 5580208"/>
              <a:gd name="connsiteX3315" fmla="*/ 6574534 w 9042400"/>
              <a:gd name="connsiteY3315" fmla="*/ 3785876 h 5580208"/>
              <a:gd name="connsiteX3316" fmla="*/ 6544936 w 9042400"/>
              <a:gd name="connsiteY3316" fmla="*/ 3756280 h 5580208"/>
              <a:gd name="connsiteX3317" fmla="*/ 6574534 w 9042400"/>
              <a:gd name="connsiteY3317" fmla="*/ 3726686 h 5580208"/>
              <a:gd name="connsiteX3318" fmla="*/ 6446188 w 9042400"/>
              <a:gd name="connsiteY3318" fmla="*/ 3726686 h 5580208"/>
              <a:gd name="connsiteX3319" fmla="*/ 6475787 w 9042400"/>
              <a:gd name="connsiteY3319" fmla="*/ 3756280 h 5580208"/>
              <a:gd name="connsiteX3320" fmla="*/ 6446188 w 9042400"/>
              <a:gd name="connsiteY3320" fmla="*/ 3785876 h 5580208"/>
              <a:gd name="connsiteX3321" fmla="*/ 6416588 w 9042400"/>
              <a:gd name="connsiteY3321" fmla="*/ 3756280 h 5580208"/>
              <a:gd name="connsiteX3322" fmla="*/ 6446188 w 9042400"/>
              <a:gd name="connsiteY3322" fmla="*/ 3726686 h 5580208"/>
              <a:gd name="connsiteX3323" fmla="*/ 6317842 w 9042400"/>
              <a:gd name="connsiteY3323" fmla="*/ 3726686 h 5580208"/>
              <a:gd name="connsiteX3324" fmla="*/ 6347440 w 9042400"/>
              <a:gd name="connsiteY3324" fmla="*/ 3756280 h 5580208"/>
              <a:gd name="connsiteX3325" fmla="*/ 6317842 w 9042400"/>
              <a:gd name="connsiteY3325" fmla="*/ 3785876 h 5580208"/>
              <a:gd name="connsiteX3326" fmla="*/ 6288243 w 9042400"/>
              <a:gd name="connsiteY3326" fmla="*/ 3756280 h 5580208"/>
              <a:gd name="connsiteX3327" fmla="*/ 6317842 w 9042400"/>
              <a:gd name="connsiteY3327" fmla="*/ 3726686 h 5580208"/>
              <a:gd name="connsiteX3328" fmla="*/ 6189496 w 9042400"/>
              <a:gd name="connsiteY3328" fmla="*/ 3726686 h 5580208"/>
              <a:gd name="connsiteX3329" fmla="*/ 6219095 w 9042400"/>
              <a:gd name="connsiteY3329" fmla="*/ 3756280 h 5580208"/>
              <a:gd name="connsiteX3330" fmla="*/ 6189496 w 9042400"/>
              <a:gd name="connsiteY3330" fmla="*/ 3785876 h 5580208"/>
              <a:gd name="connsiteX3331" fmla="*/ 6159897 w 9042400"/>
              <a:gd name="connsiteY3331" fmla="*/ 3756280 h 5580208"/>
              <a:gd name="connsiteX3332" fmla="*/ 6189496 w 9042400"/>
              <a:gd name="connsiteY3332" fmla="*/ 3726686 h 5580208"/>
              <a:gd name="connsiteX3333" fmla="*/ 6061152 w 9042400"/>
              <a:gd name="connsiteY3333" fmla="*/ 3726686 h 5580208"/>
              <a:gd name="connsiteX3334" fmla="*/ 6090751 w 9042400"/>
              <a:gd name="connsiteY3334" fmla="*/ 3756280 h 5580208"/>
              <a:gd name="connsiteX3335" fmla="*/ 6061152 w 9042400"/>
              <a:gd name="connsiteY3335" fmla="*/ 3785876 h 5580208"/>
              <a:gd name="connsiteX3336" fmla="*/ 6031553 w 9042400"/>
              <a:gd name="connsiteY3336" fmla="*/ 3756280 h 5580208"/>
              <a:gd name="connsiteX3337" fmla="*/ 6061152 w 9042400"/>
              <a:gd name="connsiteY3337" fmla="*/ 3726686 h 5580208"/>
              <a:gd name="connsiteX3338" fmla="*/ 5932807 w 9042400"/>
              <a:gd name="connsiteY3338" fmla="*/ 3726686 h 5580208"/>
              <a:gd name="connsiteX3339" fmla="*/ 5962406 w 9042400"/>
              <a:gd name="connsiteY3339" fmla="*/ 3756280 h 5580208"/>
              <a:gd name="connsiteX3340" fmla="*/ 5932807 w 9042400"/>
              <a:gd name="connsiteY3340" fmla="*/ 3785876 h 5580208"/>
              <a:gd name="connsiteX3341" fmla="*/ 5903209 w 9042400"/>
              <a:gd name="connsiteY3341" fmla="*/ 3756280 h 5580208"/>
              <a:gd name="connsiteX3342" fmla="*/ 5932807 w 9042400"/>
              <a:gd name="connsiteY3342" fmla="*/ 3726686 h 5580208"/>
              <a:gd name="connsiteX3343" fmla="*/ 5804509 w 9042400"/>
              <a:gd name="connsiteY3343" fmla="*/ 3726686 h 5580208"/>
              <a:gd name="connsiteX3344" fmla="*/ 5834107 w 9042400"/>
              <a:gd name="connsiteY3344" fmla="*/ 3756280 h 5580208"/>
              <a:gd name="connsiteX3345" fmla="*/ 5804509 w 9042400"/>
              <a:gd name="connsiteY3345" fmla="*/ 3785876 h 5580208"/>
              <a:gd name="connsiteX3346" fmla="*/ 5774911 w 9042400"/>
              <a:gd name="connsiteY3346" fmla="*/ 3756280 h 5580208"/>
              <a:gd name="connsiteX3347" fmla="*/ 5804509 w 9042400"/>
              <a:gd name="connsiteY3347" fmla="*/ 3726686 h 5580208"/>
              <a:gd name="connsiteX3348" fmla="*/ 5676112 w 9042400"/>
              <a:gd name="connsiteY3348" fmla="*/ 3726686 h 5580208"/>
              <a:gd name="connsiteX3349" fmla="*/ 5705712 w 9042400"/>
              <a:gd name="connsiteY3349" fmla="*/ 3756280 h 5580208"/>
              <a:gd name="connsiteX3350" fmla="*/ 5676112 w 9042400"/>
              <a:gd name="connsiteY3350" fmla="*/ 3785876 h 5580208"/>
              <a:gd name="connsiteX3351" fmla="*/ 5646514 w 9042400"/>
              <a:gd name="connsiteY3351" fmla="*/ 3756280 h 5580208"/>
              <a:gd name="connsiteX3352" fmla="*/ 5676112 w 9042400"/>
              <a:gd name="connsiteY3352" fmla="*/ 3726686 h 5580208"/>
              <a:gd name="connsiteX3353" fmla="*/ 5548133 w 9042400"/>
              <a:gd name="connsiteY3353" fmla="*/ 3726686 h 5580208"/>
              <a:gd name="connsiteX3354" fmla="*/ 5577728 w 9042400"/>
              <a:gd name="connsiteY3354" fmla="*/ 3756280 h 5580208"/>
              <a:gd name="connsiteX3355" fmla="*/ 5548133 w 9042400"/>
              <a:gd name="connsiteY3355" fmla="*/ 3785876 h 5580208"/>
              <a:gd name="connsiteX3356" fmla="*/ 5527205 w 9042400"/>
              <a:gd name="connsiteY3356" fmla="*/ 3777208 h 5580208"/>
              <a:gd name="connsiteX3357" fmla="*/ 5521672 w 9042400"/>
              <a:gd name="connsiteY3357" fmla="*/ 3763850 h 5580208"/>
              <a:gd name="connsiteX3358" fmla="*/ 5532977 w 9042400"/>
              <a:gd name="connsiteY3358" fmla="*/ 3732963 h 5580208"/>
              <a:gd name="connsiteX3359" fmla="*/ 671309 w 9042400"/>
              <a:gd name="connsiteY3359" fmla="*/ 3726686 h 5580208"/>
              <a:gd name="connsiteX3360" fmla="*/ 700903 w 9042400"/>
              <a:gd name="connsiteY3360" fmla="*/ 3756280 h 5580208"/>
              <a:gd name="connsiteX3361" fmla="*/ 671309 w 9042400"/>
              <a:gd name="connsiteY3361" fmla="*/ 3785876 h 5580208"/>
              <a:gd name="connsiteX3362" fmla="*/ 641713 w 9042400"/>
              <a:gd name="connsiteY3362" fmla="*/ 3756280 h 5580208"/>
              <a:gd name="connsiteX3363" fmla="*/ 671309 w 9042400"/>
              <a:gd name="connsiteY3363" fmla="*/ 3726686 h 5580208"/>
              <a:gd name="connsiteX3364" fmla="*/ 542971 w 9042400"/>
              <a:gd name="connsiteY3364" fmla="*/ 3726686 h 5580208"/>
              <a:gd name="connsiteX3365" fmla="*/ 572566 w 9042400"/>
              <a:gd name="connsiteY3365" fmla="*/ 3756280 h 5580208"/>
              <a:gd name="connsiteX3366" fmla="*/ 542971 w 9042400"/>
              <a:gd name="connsiteY3366" fmla="*/ 3785876 h 5580208"/>
              <a:gd name="connsiteX3367" fmla="*/ 513376 w 9042400"/>
              <a:gd name="connsiteY3367" fmla="*/ 3756280 h 5580208"/>
              <a:gd name="connsiteX3368" fmla="*/ 542971 w 9042400"/>
              <a:gd name="connsiteY3368" fmla="*/ 3726686 h 5580208"/>
              <a:gd name="connsiteX3369" fmla="*/ 414633 w 9042400"/>
              <a:gd name="connsiteY3369" fmla="*/ 3726686 h 5580208"/>
              <a:gd name="connsiteX3370" fmla="*/ 444229 w 9042400"/>
              <a:gd name="connsiteY3370" fmla="*/ 3756280 h 5580208"/>
              <a:gd name="connsiteX3371" fmla="*/ 414633 w 9042400"/>
              <a:gd name="connsiteY3371" fmla="*/ 3785876 h 5580208"/>
              <a:gd name="connsiteX3372" fmla="*/ 385038 w 9042400"/>
              <a:gd name="connsiteY3372" fmla="*/ 3756280 h 5580208"/>
              <a:gd name="connsiteX3373" fmla="*/ 414633 w 9042400"/>
              <a:gd name="connsiteY3373" fmla="*/ 3726686 h 5580208"/>
              <a:gd name="connsiteX3374" fmla="*/ 286296 w 9042400"/>
              <a:gd name="connsiteY3374" fmla="*/ 3726686 h 5580208"/>
              <a:gd name="connsiteX3375" fmla="*/ 315892 w 9042400"/>
              <a:gd name="connsiteY3375" fmla="*/ 3756280 h 5580208"/>
              <a:gd name="connsiteX3376" fmla="*/ 286296 w 9042400"/>
              <a:gd name="connsiteY3376" fmla="*/ 3785876 h 5580208"/>
              <a:gd name="connsiteX3377" fmla="*/ 256701 w 9042400"/>
              <a:gd name="connsiteY3377" fmla="*/ 3756280 h 5580208"/>
              <a:gd name="connsiteX3378" fmla="*/ 286296 w 9042400"/>
              <a:gd name="connsiteY3378" fmla="*/ 3726686 h 5580208"/>
              <a:gd name="connsiteX3379" fmla="*/ 157959 w 9042400"/>
              <a:gd name="connsiteY3379" fmla="*/ 3726686 h 5580208"/>
              <a:gd name="connsiteX3380" fmla="*/ 187554 w 9042400"/>
              <a:gd name="connsiteY3380" fmla="*/ 3756280 h 5580208"/>
              <a:gd name="connsiteX3381" fmla="*/ 157959 w 9042400"/>
              <a:gd name="connsiteY3381" fmla="*/ 3785876 h 5580208"/>
              <a:gd name="connsiteX3382" fmla="*/ 128363 w 9042400"/>
              <a:gd name="connsiteY3382" fmla="*/ 3756280 h 5580208"/>
              <a:gd name="connsiteX3383" fmla="*/ 157959 w 9042400"/>
              <a:gd name="connsiteY3383" fmla="*/ 3726686 h 5580208"/>
              <a:gd name="connsiteX3384" fmla="*/ 29596 w 9042400"/>
              <a:gd name="connsiteY3384" fmla="*/ 3726686 h 5580208"/>
              <a:gd name="connsiteX3385" fmla="*/ 59191 w 9042400"/>
              <a:gd name="connsiteY3385" fmla="*/ 3756280 h 5580208"/>
              <a:gd name="connsiteX3386" fmla="*/ 29596 w 9042400"/>
              <a:gd name="connsiteY3386" fmla="*/ 3785876 h 5580208"/>
              <a:gd name="connsiteX3387" fmla="*/ 0 w 9042400"/>
              <a:gd name="connsiteY3387" fmla="*/ 3756280 h 5580208"/>
              <a:gd name="connsiteX3388" fmla="*/ 29596 w 9042400"/>
              <a:gd name="connsiteY3388" fmla="*/ 3726686 h 5580208"/>
              <a:gd name="connsiteX3389" fmla="*/ 5576259 w 9042400"/>
              <a:gd name="connsiteY3389" fmla="*/ 3614708 h 5580208"/>
              <a:gd name="connsiteX3390" fmla="*/ 5577728 w 9042400"/>
              <a:gd name="connsiteY3390" fmla="*/ 3618255 h 5580208"/>
              <a:gd name="connsiteX3391" fmla="*/ 5569060 w 9042400"/>
              <a:gd name="connsiteY3391" fmla="*/ 3639182 h 5580208"/>
              <a:gd name="connsiteX3392" fmla="*/ 5566987 w 9042400"/>
              <a:gd name="connsiteY3392" fmla="*/ 3640041 h 5580208"/>
              <a:gd name="connsiteX3393" fmla="*/ 9012803 w 9042400"/>
              <a:gd name="connsiteY3393" fmla="*/ 3588660 h 5580208"/>
              <a:gd name="connsiteX3394" fmla="*/ 9042397 w 9042400"/>
              <a:gd name="connsiteY3394" fmla="*/ 3618255 h 5580208"/>
              <a:gd name="connsiteX3395" fmla="*/ 9012803 w 9042400"/>
              <a:gd name="connsiteY3395" fmla="*/ 3647851 h 5580208"/>
              <a:gd name="connsiteX3396" fmla="*/ 8983210 w 9042400"/>
              <a:gd name="connsiteY3396" fmla="*/ 3618255 h 5580208"/>
              <a:gd name="connsiteX3397" fmla="*/ 9012803 w 9042400"/>
              <a:gd name="connsiteY3397" fmla="*/ 3588660 h 5580208"/>
              <a:gd name="connsiteX3398" fmla="*/ 8884478 w 9042400"/>
              <a:gd name="connsiteY3398" fmla="*/ 3588660 h 5580208"/>
              <a:gd name="connsiteX3399" fmla="*/ 8914073 w 9042400"/>
              <a:gd name="connsiteY3399" fmla="*/ 3618255 h 5580208"/>
              <a:gd name="connsiteX3400" fmla="*/ 8884478 w 9042400"/>
              <a:gd name="connsiteY3400" fmla="*/ 3647851 h 5580208"/>
              <a:gd name="connsiteX3401" fmla="*/ 8854885 w 9042400"/>
              <a:gd name="connsiteY3401" fmla="*/ 3618255 h 5580208"/>
              <a:gd name="connsiteX3402" fmla="*/ 8884478 w 9042400"/>
              <a:gd name="connsiteY3402" fmla="*/ 3588660 h 5580208"/>
              <a:gd name="connsiteX3403" fmla="*/ 8756153 w 9042400"/>
              <a:gd name="connsiteY3403" fmla="*/ 3588660 h 5580208"/>
              <a:gd name="connsiteX3404" fmla="*/ 8785747 w 9042400"/>
              <a:gd name="connsiteY3404" fmla="*/ 3618255 h 5580208"/>
              <a:gd name="connsiteX3405" fmla="*/ 8756153 w 9042400"/>
              <a:gd name="connsiteY3405" fmla="*/ 3647851 h 5580208"/>
              <a:gd name="connsiteX3406" fmla="*/ 8726559 w 9042400"/>
              <a:gd name="connsiteY3406" fmla="*/ 3618255 h 5580208"/>
              <a:gd name="connsiteX3407" fmla="*/ 8756153 w 9042400"/>
              <a:gd name="connsiteY3407" fmla="*/ 3588660 h 5580208"/>
              <a:gd name="connsiteX3408" fmla="*/ 8627828 w 9042400"/>
              <a:gd name="connsiteY3408" fmla="*/ 3588660 h 5580208"/>
              <a:gd name="connsiteX3409" fmla="*/ 8657422 w 9042400"/>
              <a:gd name="connsiteY3409" fmla="*/ 3618255 h 5580208"/>
              <a:gd name="connsiteX3410" fmla="*/ 8627828 w 9042400"/>
              <a:gd name="connsiteY3410" fmla="*/ 3647851 h 5580208"/>
              <a:gd name="connsiteX3411" fmla="*/ 8598233 w 9042400"/>
              <a:gd name="connsiteY3411" fmla="*/ 3618255 h 5580208"/>
              <a:gd name="connsiteX3412" fmla="*/ 8627828 w 9042400"/>
              <a:gd name="connsiteY3412" fmla="*/ 3588660 h 5580208"/>
              <a:gd name="connsiteX3413" fmla="*/ 8499502 w 9042400"/>
              <a:gd name="connsiteY3413" fmla="*/ 3588660 h 5580208"/>
              <a:gd name="connsiteX3414" fmla="*/ 8529096 w 9042400"/>
              <a:gd name="connsiteY3414" fmla="*/ 3618255 h 5580208"/>
              <a:gd name="connsiteX3415" fmla="*/ 8499502 w 9042400"/>
              <a:gd name="connsiteY3415" fmla="*/ 3647851 h 5580208"/>
              <a:gd name="connsiteX3416" fmla="*/ 8469908 w 9042400"/>
              <a:gd name="connsiteY3416" fmla="*/ 3618255 h 5580208"/>
              <a:gd name="connsiteX3417" fmla="*/ 8499502 w 9042400"/>
              <a:gd name="connsiteY3417" fmla="*/ 3588660 h 5580208"/>
              <a:gd name="connsiteX3418" fmla="*/ 8371177 w 9042400"/>
              <a:gd name="connsiteY3418" fmla="*/ 3588660 h 5580208"/>
              <a:gd name="connsiteX3419" fmla="*/ 8400771 w 9042400"/>
              <a:gd name="connsiteY3419" fmla="*/ 3618255 h 5580208"/>
              <a:gd name="connsiteX3420" fmla="*/ 8371177 w 9042400"/>
              <a:gd name="connsiteY3420" fmla="*/ 3647851 h 5580208"/>
              <a:gd name="connsiteX3421" fmla="*/ 8341583 w 9042400"/>
              <a:gd name="connsiteY3421" fmla="*/ 3618255 h 5580208"/>
              <a:gd name="connsiteX3422" fmla="*/ 8371177 w 9042400"/>
              <a:gd name="connsiteY3422" fmla="*/ 3588660 h 5580208"/>
              <a:gd name="connsiteX3423" fmla="*/ 8242862 w 9042400"/>
              <a:gd name="connsiteY3423" fmla="*/ 3588660 h 5580208"/>
              <a:gd name="connsiteX3424" fmla="*/ 8272457 w 9042400"/>
              <a:gd name="connsiteY3424" fmla="*/ 3618255 h 5580208"/>
              <a:gd name="connsiteX3425" fmla="*/ 8242862 w 9042400"/>
              <a:gd name="connsiteY3425" fmla="*/ 3647851 h 5580208"/>
              <a:gd name="connsiteX3426" fmla="*/ 8213268 w 9042400"/>
              <a:gd name="connsiteY3426" fmla="*/ 3618255 h 5580208"/>
              <a:gd name="connsiteX3427" fmla="*/ 8242862 w 9042400"/>
              <a:gd name="connsiteY3427" fmla="*/ 3588660 h 5580208"/>
              <a:gd name="connsiteX3428" fmla="*/ 8114518 w 9042400"/>
              <a:gd name="connsiteY3428" fmla="*/ 3588660 h 5580208"/>
              <a:gd name="connsiteX3429" fmla="*/ 8144114 w 9042400"/>
              <a:gd name="connsiteY3429" fmla="*/ 3618255 h 5580208"/>
              <a:gd name="connsiteX3430" fmla="*/ 8114518 w 9042400"/>
              <a:gd name="connsiteY3430" fmla="*/ 3647851 h 5580208"/>
              <a:gd name="connsiteX3431" fmla="*/ 8084925 w 9042400"/>
              <a:gd name="connsiteY3431" fmla="*/ 3618255 h 5580208"/>
              <a:gd name="connsiteX3432" fmla="*/ 8114518 w 9042400"/>
              <a:gd name="connsiteY3432" fmla="*/ 3588660 h 5580208"/>
              <a:gd name="connsiteX3433" fmla="*/ 7986203 w 9042400"/>
              <a:gd name="connsiteY3433" fmla="*/ 3588660 h 5580208"/>
              <a:gd name="connsiteX3434" fmla="*/ 8015795 w 9042400"/>
              <a:gd name="connsiteY3434" fmla="*/ 3618255 h 5580208"/>
              <a:gd name="connsiteX3435" fmla="*/ 7986203 w 9042400"/>
              <a:gd name="connsiteY3435" fmla="*/ 3647851 h 5580208"/>
              <a:gd name="connsiteX3436" fmla="*/ 7956598 w 9042400"/>
              <a:gd name="connsiteY3436" fmla="*/ 3618255 h 5580208"/>
              <a:gd name="connsiteX3437" fmla="*/ 7986203 w 9042400"/>
              <a:gd name="connsiteY3437" fmla="*/ 3588660 h 5580208"/>
              <a:gd name="connsiteX3438" fmla="*/ 7857860 w 9042400"/>
              <a:gd name="connsiteY3438" fmla="*/ 3588660 h 5580208"/>
              <a:gd name="connsiteX3439" fmla="*/ 7887450 w 9042400"/>
              <a:gd name="connsiteY3439" fmla="*/ 3618255 h 5580208"/>
              <a:gd name="connsiteX3440" fmla="*/ 7857860 w 9042400"/>
              <a:gd name="connsiteY3440" fmla="*/ 3647851 h 5580208"/>
              <a:gd name="connsiteX3441" fmla="*/ 7828244 w 9042400"/>
              <a:gd name="connsiteY3441" fmla="*/ 3618255 h 5580208"/>
              <a:gd name="connsiteX3442" fmla="*/ 7857860 w 9042400"/>
              <a:gd name="connsiteY3442" fmla="*/ 3588660 h 5580208"/>
              <a:gd name="connsiteX3443" fmla="*/ 7729524 w 9042400"/>
              <a:gd name="connsiteY3443" fmla="*/ 3588660 h 5580208"/>
              <a:gd name="connsiteX3444" fmla="*/ 7759133 w 9042400"/>
              <a:gd name="connsiteY3444" fmla="*/ 3618255 h 5580208"/>
              <a:gd name="connsiteX3445" fmla="*/ 7729524 w 9042400"/>
              <a:gd name="connsiteY3445" fmla="*/ 3647851 h 5580208"/>
              <a:gd name="connsiteX3446" fmla="*/ 7699930 w 9042400"/>
              <a:gd name="connsiteY3446" fmla="*/ 3618255 h 5580208"/>
              <a:gd name="connsiteX3447" fmla="*/ 7729524 w 9042400"/>
              <a:gd name="connsiteY3447" fmla="*/ 3588660 h 5580208"/>
              <a:gd name="connsiteX3448" fmla="*/ 7601182 w 9042400"/>
              <a:gd name="connsiteY3448" fmla="*/ 3588660 h 5580208"/>
              <a:gd name="connsiteX3449" fmla="*/ 7630781 w 9042400"/>
              <a:gd name="connsiteY3449" fmla="*/ 3618255 h 5580208"/>
              <a:gd name="connsiteX3450" fmla="*/ 7601182 w 9042400"/>
              <a:gd name="connsiteY3450" fmla="*/ 3647851 h 5580208"/>
              <a:gd name="connsiteX3451" fmla="*/ 7571592 w 9042400"/>
              <a:gd name="connsiteY3451" fmla="*/ 3618255 h 5580208"/>
              <a:gd name="connsiteX3452" fmla="*/ 7601182 w 9042400"/>
              <a:gd name="connsiteY3452" fmla="*/ 3588660 h 5580208"/>
              <a:gd name="connsiteX3453" fmla="*/ 7472854 w 9042400"/>
              <a:gd name="connsiteY3453" fmla="*/ 3588660 h 5580208"/>
              <a:gd name="connsiteX3454" fmla="*/ 7502447 w 9042400"/>
              <a:gd name="connsiteY3454" fmla="*/ 3618255 h 5580208"/>
              <a:gd name="connsiteX3455" fmla="*/ 7472854 w 9042400"/>
              <a:gd name="connsiteY3455" fmla="*/ 3647851 h 5580208"/>
              <a:gd name="connsiteX3456" fmla="*/ 7443263 w 9042400"/>
              <a:gd name="connsiteY3456" fmla="*/ 3618255 h 5580208"/>
              <a:gd name="connsiteX3457" fmla="*/ 7472854 w 9042400"/>
              <a:gd name="connsiteY3457" fmla="*/ 3588660 h 5580208"/>
              <a:gd name="connsiteX3458" fmla="*/ 7344616 w 9042400"/>
              <a:gd name="connsiteY3458" fmla="*/ 3588660 h 5580208"/>
              <a:gd name="connsiteX3459" fmla="*/ 7374130 w 9042400"/>
              <a:gd name="connsiteY3459" fmla="*/ 3618255 h 5580208"/>
              <a:gd name="connsiteX3460" fmla="*/ 7344616 w 9042400"/>
              <a:gd name="connsiteY3460" fmla="*/ 3647851 h 5580208"/>
              <a:gd name="connsiteX3461" fmla="*/ 7315025 w 9042400"/>
              <a:gd name="connsiteY3461" fmla="*/ 3618255 h 5580208"/>
              <a:gd name="connsiteX3462" fmla="*/ 7344616 w 9042400"/>
              <a:gd name="connsiteY3462" fmla="*/ 3588660 h 5580208"/>
              <a:gd name="connsiteX3463" fmla="*/ 7216276 w 9042400"/>
              <a:gd name="connsiteY3463" fmla="*/ 3588660 h 5580208"/>
              <a:gd name="connsiteX3464" fmla="*/ 7245875 w 9042400"/>
              <a:gd name="connsiteY3464" fmla="*/ 3618255 h 5580208"/>
              <a:gd name="connsiteX3465" fmla="*/ 7216276 w 9042400"/>
              <a:gd name="connsiteY3465" fmla="*/ 3647851 h 5580208"/>
              <a:gd name="connsiteX3466" fmla="*/ 7186677 w 9042400"/>
              <a:gd name="connsiteY3466" fmla="*/ 3618255 h 5580208"/>
              <a:gd name="connsiteX3467" fmla="*/ 7216276 w 9042400"/>
              <a:gd name="connsiteY3467" fmla="*/ 3588660 h 5580208"/>
              <a:gd name="connsiteX3468" fmla="*/ 7087926 w 9042400"/>
              <a:gd name="connsiteY3468" fmla="*/ 3588660 h 5580208"/>
              <a:gd name="connsiteX3469" fmla="*/ 7117526 w 9042400"/>
              <a:gd name="connsiteY3469" fmla="*/ 3618255 h 5580208"/>
              <a:gd name="connsiteX3470" fmla="*/ 7087926 w 9042400"/>
              <a:gd name="connsiteY3470" fmla="*/ 3647851 h 5580208"/>
              <a:gd name="connsiteX3471" fmla="*/ 7058327 w 9042400"/>
              <a:gd name="connsiteY3471" fmla="*/ 3618255 h 5580208"/>
              <a:gd name="connsiteX3472" fmla="*/ 7087926 w 9042400"/>
              <a:gd name="connsiteY3472" fmla="*/ 3588660 h 5580208"/>
              <a:gd name="connsiteX3473" fmla="*/ 6959577 w 9042400"/>
              <a:gd name="connsiteY3473" fmla="*/ 3588660 h 5580208"/>
              <a:gd name="connsiteX3474" fmla="*/ 6989177 w 9042400"/>
              <a:gd name="connsiteY3474" fmla="*/ 3618255 h 5580208"/>
              <a:gd name="connsiteX3475" fmla="*/ 6959577 w 9042400"/>
              <a:gd name="connsiteY3475" fmla="*/ 3647851 h 5580208"/>
              <a:gd name="connsiteX3476" fmla="*/ 6929978 w 9042400"/>
              <a:gd name="connsiteY3476" fmla="*/ 3618255 h 5580208"/>
              <a:gd name="connsiteX3477" fmla="*/ 6959577 w 9042400"/>
              <a:gd name="connsiteY3477" fmla="*/ 3588660 h 5580208"/>
              <a:gd name="connsiteX3478" fmla="*/ 6831229 w 9042400"/>
              <a:gd name="connsiteY3478" fmla="*/ 3588660 h 5580208"/>
              <a:gd name="connsiteX3479" fmla="*/ 6860828 w 9042400"/>
              <a:gd name="connsiteY3479" fmla="*/ 3618255 h 5580208"/>
              <a:gd name="connsiteX3480" fmla="*/ 6831229 w 9042400"/>
              <a:gd name="connsiteY3480" fmla="*/ 3647851 h 5580208"/>
              <a:gd name="connsiteX3481" fmla="*/ 6801630 w 9042400"/>
              <a:gd name="connsiteY3481" fmla="*/ 3618255 h 5580208"/>
              <a:gd name="connsiteX3482" fmla="*/ 6831229 w 9042400"/>
              <a:gd name="connsiteY3482" fmla="*/ 3588660 h 5580208"/>
              <a:gd name="connsiteX3483" fmla="*/ 6702882 w 9042400"/>
              <a:gd name="connsiteY3483" fmla="*/ 3588660 h 5580208"/>
              <a:gd name="connsiteX3484" fmla="*/ 6732480 w 9042400"/>
              <a:gd name="connsiteY3484" fmla="*/ 3618255 h 5580208"/>
              <a:gd name="connsiteX3485" fmla="*/ 6702882 w 9042400"/>
              <a:gd name="connsiteY3485" fmla="*/ 3647851 h 5580208"/>
              <a:gd name="connsiteX3486" fmla="*/ 6673282 w 9042400"/>
              <a:gd name="connsiteY3486" fmla="*/ 3618255 h 5580208"/>
              <a:gd name="connsiteX3487" fmla="*/ 6702882 w 9042400"/>
              <a:gd name="connsiteY3487" fmla="*/ 3588660 h 5580208"/>
              <a:gd name="connsiteX3488" fmla="*/ 6574534 w 9042400"/>
              <a:gd name="connsiteY3488" fmla="*/ 3588660 h 5580208"/>
              <a:gd name="connsiteX3489" fmla="*/ 6604133 w 9042400"/>
              <a:gd name="connsiteY3489" fmla="*/ 3618255 h 5580208"/>
              <a:gd name="connsiteX3490" fmla="*/ 6574534 w 9042400"/>
              <a:gd name="connsiteY3490" fmla="*/ 3647851 h 5580208"/>
              <a:gd name="connsiteX3491" fmla="*/ 6544936 w 9042400"/>
              <a:gd name="connsiteY3491" fmla="*/ 3618255 h 5580208"/>
              <a:gd name="connsiteX3492" fmla="*/ 6574534 w 9042400"/>
              <a:gd name="connsiteY3492" fmla="*/ 3588660 h 5580208"/>
              <a:gd name="connsiteX3493" fmla="*/ 6446188 w 9042400"/>
              <a:gd name="connsiteY3493" fmla="*/ 3588660 h 5580208"/>
              <a:gd name="connsiteX3494" fmla="*/ 6475787 w 9042400"/>
              <a:gd name="connsiteY3494" fmla="*/ 3618255 h 5580208"/>
              <a:gd name="connsiteX3495" fmla="*/ 6446188 w 9042400"/>
              <a:gd name="connsiteY3495" fmla="*/ 3647851 h 5580208"/>
              <a:gd name="connsiteX3496" fmla="*/ 6416588 w 9042400"/>
              <a:gd name="connsiteY3496" fmla="*/ 3618255 h 5580208"/>
              <a:gd name="connsiteX3497" fmla="*/ 6446188 w 9042400"/>
              <a:gd name="connsiteY3497" fmla="*/ 3588660 h 5580208"/>
              <a:gd name="connsiteX3498" fmla="*/ 6317842 w 9042400"/>
              <a:gd name="connsiteY3498" fmla="*/ 3588660 h 5580208"/>
              <a:gd name="connsiteX3499" fmla="*/ 6347440 w 9042400"/>
              <a:gd name="connsiteY3499" fmla="*/ 3618255 h 5580208"/>
              <a:gd name="connsiteX3500" fmla="*/ 6317842 w 9042400"/>
              <a:gd name="connsiteY3500" fmla="*/ 3647851 h 5580208"/>
              <a:gd name="connsiteX3501" fmla="*/ 6288243 w 9042400"/>
              <a:gd name="connsiteY3501" fmla="*/ 3618255 h 5580208"/>
              <a:gd name="connsiteX3502" fmla="*/ 6317842 w 9042400"/>
              <a:gd name="connsiteY3502" fmla="*/ 3588660 h 5580208"/>
              <a:gd name="connsiteX3503" fmla="*/ 6189496 w 9042400"/>
              <a:gd name="connsiteY3503" fmla="*/ 3588660 h 5580208"/>
              <a:gd name="connsiteX3504" fmla="*/ 6219095 w 9042400"/>
              <a:gd name="connsiteY3504" fmla="*/ 3618255 h 5580208"/>
              <a:gd name="connsiteX3505" fmla="*/ 6189496 w 9042400"/>
              <a:gd name="connsiteY3505" fmla="*/ 3647851 h 5580208"/>
              <a:gd name="connsiteX3506" fmla="*/ 6159897 w 9042400"/>
              <a:gd name="connsiteY3506" fmla="*/ 3618255 h 5580208"/>
              <a:gd name="connsiteX3507" fmla="*/ 6189496 w 9042400"/>
              <a:gd name="connsiteY3507" fmla="*/ 3588660 h 5580208"/>
              <a:gd name="connsiteX3508" fmla="*/ 6061152 w 9042400"/>
              <a:gd name="connsiteY3508" fmla="*/ 3588660 h 5580208"/>
              <a:gd name="connsiteX3509" fmla="*/ 6090750 w 9042400"/>
              <a:gd name="connsiteY3509" fmla="*/ 3618255 h 5580208"/>
              <a:gd name="connsiteX3510" fmla="*/ 6061152 w 9042400"/>
              <a:gd name="connsiteY3510" fmla="*/ 3647851 h 5580208"/>
              <a:gd name="connsiteX3511" fmla="*/ 6031553 w 9042400"/>
              <a:gd name="connsiteY3511" fmla="*/ 3618255 h 5580208"/>
              <a:gd name="connsiteX3512" fmla="*/ 6061152 w 9042400"/>
              <a:gd name="connsiteY3512" fmla="*/ 3588660 h 5580208"/>
              <a:gd name="connsiteX3513" fmla="*/ 5932807 w 9042400"/>
              <a:gd name="connsiteY3513" fmla="*/ 3588660 h 5580208"/>
              <a:gd name="connsiteX3514" fmla="*/ 5962406 w 9042400"/>
              <a:gd name="connsiteY3514" fmla="*/ 3618255 h 5580208"/>
              <a:gd name="connsiteX3515" fmla="*/ 5932807 w 9042400"/>
              <a:gd name="connsiteY3515" fmla="*/ 3647851 h 5580208"/>
              <a:gd name="connsiteX3516" fmla="*/ 5903208 w 9042400"/>
              <a:gd name="connsiteY3516" fmla="*/ 3618255 h 5580208"/>
              <a:gd name="connsiteX3517" fmla="*/ 5932807 w 9042400"/>
              <a:gd name="connsiteY3517" fmla="*/ 3588660 h 5580208"/>
              <a:gd name="connsiteX3518" fmla="*/ 5804509 w 9042400"/>
              <a:gd name="connsiteY3518" fmla="*/ 3588660 h 5580208"/>
              <a:gd name="connsiteX3519" fmla="*/ 5834107 w 9042400"/>
              <a:gd name="connsiteY3519" fmla="*/ 3618255 h 5580208"/>
              <a:gd name="connsiteX3520" fmla="*/ 5804509 w 9042400"/>
              <a:gd name="connsiteY3520" fmla="*/ 3647851 h 5580208"/>
              <a:gd name="connsiteX3521" fmla="*/ 5774911 w 9042400"/>
              <a:gd name="connsiteY3521" fmla="*/ 3618255 h 5580208"/>
              <a:gd name="connsiteX3522" fmla="*/ 5804509 w 9042400"/>
              <a:gd name="connsiteY3522" fmla="*/ 3588660 h 5580208"/>
              <a:gd name="connsiteX3523" fmla="*/ 5676112 w 9042400"/>
              <a:gd name="connsiteY3523" fmla="*/ 3588660 h 5580208"/>
              <a:gd name="connsiteX3524" fmla="*/ 5705712 w 9042400"/>
              <a:gd name="connsiteY3524" fmla="*/ 3618255 h 5580208"/>
              <a:gd name="connsiteX3525" fmla="*/ 5676112 w 9042400"/>
              <a:gd name="connsiteY3525" fmla="*/ 3647851 h 5580208"/>
              <a:gd name="connsiteX3526" fmla="*/ 5646514 w 9042400"/>
              <a:gd name="connsiteY3526" fmla="*/ 3618255 h 5580208"/>
              <a:gd name="connsiteX3527" fmla="*/ 5676112 w 9042400"/>
              <a:gd name="connsiteY3527" fmla="*/ 3588660 h 5580208"/>
              <a:gd name="connsiteX3528" fmla="*/ 671309 w 9042400"/>
              <a:gd name="connsiteY3528" fmla="*/ 3588660 h 5580208"/>
              <a:gd name="connsiteX3529" fmla="*/ 700903 w 9042400"/>
              <a:gd name="connsiteY3529" fmla="*/ 3618255 h 5580208"/>
              <a:gd name="connsiteX3530" fmla="*/ 671309 w 9042400"/>
              <a:gd name="connsiteY3530" fmla="*/ 3647851 h 5580208"/>
              <a:gd name="connsiteX3531" fmla="*/ 641713 w 9042400"/>
              <a:gd name="connsiteY3531" fmla="*/ 3618255 h 5580208"/>
              <a:gd name="connsiteX3532" fmla="*/ 671309 w 9042400"/>
              <a:gd name="connsiteY3532" fmla="*/ 3588660 h 5580208"/>
              <a:gd name="connsiteX3533" fmla="*/ 542971 w 9042400"/>
              <a:gd name="connsiteY3533" fmla="*/ 3588660 h 5580208"/>
              <a:gd name="connsiteX3534" fmla="*/ 572566 w 9042400"/>
              <a:gd name="connsiteY3534" fmla="*/ 3618255 h 5580208"/>
              <a:gd name="connsiteX3535" fmla="*/ 542971 w 9042400"/>
              <a:gd name="connsiteY3535" fmla="*/ 3647851 h 5580208"/>
              <a:gd name="connsiteX3536" fmla="*/ 513376 w 9042400"/>
              <a:gd name="connsiteY3536" fmla="*/ 3618255 h 5580208"/>
              <a:gd name="connsiteX3537" fmla="*/ 542971 w 9042400"/>
              <a:gd name="connsiteY3537" fmla="*/ 3588660 h 5580208"/>
              <a:gd name="connsiteX3538" fmla="*/ 414633 w 9042400"/>
              <a:gd name="connsiteY3538" fmla="*/ 3588660 h 5580208"/>
              <a:gd name="connsiteX3539" fmla="*/ 444229 w 9042400"/>
              <a:gd name="connsiteY3539" fmla="*/ 3618255 h 5580208"/>
              <a:gd name="connsiteX3540" fmla="*/ 414633 w 9042400"/>
              <a:gd name="connsiteY3540" fmla="*/ 3647851 h 5580208"/>
              <a:gd name="connsiteX3541" fmla="*/ 385038 w 9042400"/>
              <a:gd name="connsiteY3541" fmla="*/ 3618255 h 5580208"/>
              <a:gd name="connsiteX3542" fmla="*/ 414633 w 9042400"/>
              <a:gd name="connsiteY3542" fmla="*/ 3588660 h 5580208"/>
              <a:gd name="connsiteX3543" fmla="*/ 286296 w 9042400"/>
              <a:gd name="connsiteY3543" fmla="*/ 3588660 h 5580208"/>
              <a:gd name="connsiteX3544" fmla="*/ 315892 w 9042400"/>
              <a:gd name="connsiteY3544" fmla="*/ 3618255 h 5580208"/>
              <a:gd name="connsiteX3545" fmla="*/ 286296 w 9042400"/>
              <a:gd name="connsiteY3545" fmla="*/ 3647851 h 5580208"/>
              <a:gd name="connsiteX3546" fmla="*/ 256701 w 9042400"/>
              <a:gd name="connsiteY3546" fmla="*/ 3618255 h 5580208"/>
              <a:gd name="connsiteX3547" fmla="*/ 286296 w 9042400"/>
              <a:gd name="connsiteY3547" fmla="*/ 3588660 h 5580208"/>
              <a:gd name="connsiteX3548" fmla="*/ 157959 w 9042400"/>
              <a:gd name="connsiteY3548" fmla="*/ 3588660 h 5580208"/>
              <a:gd name="connsiteX3549" fmla="*/ 187554 w 9042400"/>
              <a:gd name="connsiteY3549" fmla="*/ 3618255 h 5580208"/>
              <a:gd name="connsiteX3550" fmla="*/ 157959 w 9042400"/>
              <a:gd name="connsiteY3550" fmla="*/ 3647851 h 5580208"/>
              <a:gd name="connsiteX3551" fmla="*/ 128363 w 9042400"/>
              <a:gd name="connsiteY3551" fmla="*/ 3618255 h 5580208"/>
              <a:gd name="connsiteX3552" fmla="*/ 157959 w 9042400"/>
              <a:gd name="connsiteY3552" fmla="*/ 3588660 h 5580208"/>
              <a:gd name="connsiteX3553" fmla="*/ 29596 w 9042400"/>
              <a:gd name="connsiteY3553" fmla="*/ 3588660 h 5580208"/>
              <a:gd name="connsiteX3554" fmla="*/ 59191 w 9042400"/>
              <a:gd name="connsiteY3554" fmla="*/ 3618255 h 5580208"/>
              <a:gd name="connsiteX3555" fmla="*/ 29596 w 9042400"/>
              <a:gd name="connsiteY3555" fmla="*/ 3647851 h 5580208"/>
              <a:gd name="connsiteX3556" fmla="*/ 0 w 9042400"/>
              <a:gd name="connsiteY3556" fmla="*/ 3618255 h 5580208"/>
              <a:gd name="connsiteX3557" fmla="*/ 29596 w 9042400"/>
              <a:gd name="connsiteY3557" fmla="*/ 3588660 h 5580208"/>
              <a:gd name="connsiteX3558" fmla="*/ 9012803 w 9042400"/>
              <a:gd name="connsiteY3558" fmla="*/ 3450634 h 5580208"/>
              <a:gd name="connsiteX3559" fmla="*/ 9042397 w 9042400"/>
              <a:gd name="connsiteY3559" fmla="*/ 3480229 h 5580208"/>
              <a:gd name="connsiteX3560" fmla="*/ 9012803 w 9042400"/>
              <a:gd name="connsiteY3560" fmla="*/ 3509825 h 5580208"/>
              <a:gd name="connsiteX3561" fmla="*/ 8983210 w 9042400"/>
              <a:gd name="connsiteY3561" fmla="*/ 3480229 h 5580208"/>
              <a:gd name="connsiteX3562" fmla="*/ 9012803 w 9042400"/>
              <a:gd name="connsiteY3562" fmla="*/ 3450634 h 5580208"/>
              <a:gd name="connsiteX3563" fmla="*/ 8884478 w 9042400"/>
              <a:gd name="connsiteY3563" fmla="*/ 3450634 h 5580208"/>
              <a:gd name="connsiteX3564" fmla="*/ 8914072 w 9042400"/>
              <a:gd name="connsiteY3564" fmla="*/ 3480229 h 5580208"/>
              <a:gd name="connsiteX3565" fmla="*/ 8884478 w 9042400"/>
              <a:gd name="connsiteY3565" fmla="*/ 3509825 h 5580208"/>
              <a:gd name="connsiteX3566" fmla="*/ 8854885 w 9042400"/>
              <a:gd name="connsiteY3566" fmla="*/ 3480229 h 5580208"/>
              <a:gd name="connsiteX3567" fmla="*/ 8884478 w 9042400"/>
              <a:gd name="connsiteY3567" fmla="*/ 3450634 h 5580208"/>
              <a:gd name="connsiteX3568" fmla="*/ 8756153 w 9042400"/>
              <a:gd name="connsiteY3568" fmla="*/ 3450634 h 5580208"/>
              <a:gd name="connsiteX3569" fmla="*/ 8785747 w 9042400"/>
              <a:gd name="connsiteY3569" fmla="*/ 3480229 h 5580208"/>
              <a:gd name="connsiteX3570" fmla="*/ 8756153 w 9042400"/>
              <a:gd name="connsiteY3570" fmla="*/ 3509825 h 5580208"/>
              <a:gd name="connsiteX3571" fmla="*/ 8726559 w 9042400"/>
              <a:gd name="connsiteY3571" fmla="*/ 3480229 h 5580208"/>
              <a:gd name="connsiteX3572" fmla="*/ 8756153 w 9042400"/>
              <a:gd name="connsiteY3572" fmla="*/ 3450634 h 5580208"/>
              <a:gd name="connsiteX3573" fmla="*/ 8627828 w 9042400"/>
              <a:gd name="connsiteY3573" fmla="*/ 3450634 h 5580208"/>
              <a:gd name="connsiteX3574" fmla="*/ 8657422 w 9042400"/>
              <a:gd name="connsiteY3574" fmla="*/ 3480229 h 5580208"/>
              <a:gd name="connsiteX3575" fmla="*/ 8627828 w 9042400"/>
              <a:gd name="connsiteY3575" fmla="*/ 3509825 h 5580208"/>
              <a:gd name="connsiteX3576" fmla="*/ 8598233 w 9042400"/>
              <a:gd name="connsiteY3576" fmla="*/ 3480229 h 5580208"/>
              <a:gd name="connsiteX3577" fmla="*/ 8627828 w 9042400"/>
              <a:gd name="connsiteY3577" fmla="*/ 3450634 h 5580208"/>
              <a:gd name="connsiteX3578" fmla="*/ 8499502 w 9042400"/>
              <a:gd name="connsiteY3578" fmla="*/ 3450634 h 5580208"/>
              <a:gd name="connsiteX3579" fmla="*/ 8529096 w 9042400"/>
              <a:gd name="connsiteY3579" fmla="*/ 3480229 h 5580208"/>
              <a:gd name="connsiteX3580" fmla="*/ 8499502 w 9042400"/>
              <a:gd name="connsiteY3580" fmla="*/ 3509825 h 5580208"/>
              <a:gd name="connsiteX3581" fmla="*/ 8469908 w 9042400"/>
              <a:gd name="connsiteY3581" fmla="*/ 3480229 h 5580208"/>
              <a:gd name="connsiteX3582" fmla="*/ 8499502 w 9042400"/>
              <a:gd name="connsiteY3582" fmla="*/ 3450634 h 5580208"/>
              <a:gd name="connsiteX3583" fmla="*/ 8371177 w 9042400"/>
              <a:gd name="connsiteY3583" fmla="*/ 3450634 h 5580208"/>
              <a:gd name="connsiteX3584" fmla="*/ 8400771 w 9042400"/>
              <a:gd name="connsiteY3584" fmla="*/ 3480229 h 5580208"/>
              <a:gd name="connsiteX3585" fmla="*/ 8371177 w 9042400"/>
              <a:gd name="connsiteY3585" fmla="*/ 3509825 h 5580208"/>
              <a:gd name="connsiteX3586" fmla="*/ 8341583 w 9042400"/>
              <a:gd name="connsiteY3586" fmla="*/ 3480229 h 5580208"/>
              <a:gd name="connsiteX3587" fmla="*/ 8371177 w 9042400"/>
              <a:gd name="connsiteY3587" fmla="*/ 3450634 h 5580208"/>
              <a:gd name="connsiteX3588" fmla="*/ 8242862 w 9042400"/>
              <a:gd name="connsiteY3588" fmla="*/ 3450634 h 5580208"/>
              <a:gd name="connsiteX3589" fmla="*/ 8272456 w 9042400"/>
              <a:gd name="connsiteY3589" fmla="*/ 3480229 h 5580208"/>
              <a:gd name="connsiteX3590" fmla="*/ 8242862 w 9042400"/>
              <a:gd name="connsiteY3590" fmla="*/ 3509825 h 5580208"/>
              <a:gd name="connsiteX3591" fmla="*/ 8213268 w 9042400"/>
              <a:gd name="connsiteY3591" fmla="*/ 3480229 h 5580208"/>
              <a:gd name="connsiteX3592" fmla="*/ 8242862 w 9042400"/>
              <a:gd name="connsiteY3592" fmla="*/ 3450634 h 5580208"/>
              <a:gd name="connsiteX3593" fmla="*/ 8114518 w 9042400"/>
              <a:gd name="connsiteY3593" fmla="*/ 3450634 h 5580208"/>
              <a:gd name="connsiteX3594" fmla="*/ 8144114 w 9042400"/>
              <a:gd name="connsiteY3594" fmla="*/ 3480229 h 5580208"/>
              <a:gd name="connsiteX3595" fmla="*/ 8114518 w 9042400"/>
              <a:gd name="connsiteY3595" fmla="*/ 3509825 h 5580208"/>
              <a:gd name="connsiteX3596" fmla="*/ 8084925 w 9042400"/>
              <a:gd name="connsiteY3596" fmla="*/ 3480229 h 5580208"/>
              <a:gd name="connsiteX3597" fmla="*/ 8114518 w 9042400"/>
              <a:gd name="connsiteY3597" fmla="*/ 3450634 h 5580208"/>
              <a:gd name="connsiteX3598" fmla="*/ 7986203 w 9042400"/>
              <a:gd name="connsiteY3598" fmla="*/ 3450634 h 5580208"/>
              <a:gd name="connsiteX3599" fmla="*/ 8015795 w 9042400"/>
              <a:gd name="connsiteY3599" fmla="*/ 3480229 h 5580208"/>
              <a:gd name="connsiteX3600" fmla="*/ 7986203 w 9042400"/>
              <a:gd name="connsiteY3600" fmla="*/ 3509825 h 5580208"/>
              <a:gd name="connsiteX3601" fmla="*/ 7956598 w 9042400"/>
              <a:gd name="connsiteY3601" fmla="*/ 3480229 h 5580208"/>
              <a:gd name="connsiteX3602" fmla="*/ 7986203 w 9042400"/>
              <a:gd name="connsiteY3602" fmla="*/ 3450634 h 5580208"/>
              <a:gd name="connsiteX3603" fmla="*/ 7857859 w 9042400"/>
              <a:gd name="connsiteY3603" fmla="*/ 3450634 h 5580208"/>
              <a:gd name="connsiteX3604" fmla="*/ 7887450 w 9042400"/>
              <a:gd name="connsiteY3604" fmla="*/ 3480229 h 5580208"/>
              <a:gd name="connsiteX3605" fmla="*/ 7857859 w 9042400"/>
              <a:gd name="connsiteY3605" fmla="*/ 3509825 h 5580208"/>
              <a:gd name="connsiteX3606" fmla="*/ 7828244 w 9042400"/>
              <a:gd name="connsiteY3606" fmla="*/ 3480229 h 5580208"/>
              <a:gd name="connsiteX3607" fmla="*/ 7857859 w 9042400"/>
              <a:gd name="connsiteY3607" fmla="*/ 3450634 h 5580208"/>
              <a:gd name="connsiteX3608" fmla="*/ 7729523 w 9042400"/>
              <a:gd name="connsiteY3608" fmla="*/ 3450634 h 5580208"/>
              <a:gd name="connsiteX3609" fmla="*/ 7759133 w 9042400"/>
              <a:gd name="connsiteY3609" fmla="*/ 3480229 h 5580208"/>
              <a:gd name="connsiteX3610" fmla="*/ 7729523 w 9042400"/>
              <a:gd name="connsiteY3610" fmla="*/ 3509825 h 5580208"/>
              <a:gd name="connsiteX3611" fmla="*/ 7699930 w 9042400"/>
              <a:gd name="connsiteY3611" fmla="*/ 3480229 h 5580208"/>
              <a:gd name="connsiteX3612" fmla="*/ 7729523 w 9042400"/>
              <a:gd name="connsiteY3612" fmla="*/ 3450634 h 5580208"/>
              <a:gd name="connsiteX3613" fmla="*/ 7601182 w 9042400"/>
              <a:gd name="connsiteY3613" fmla="*/ 3450634 h 5580208"/>
              <a:gd name="connsiteX3614" fmla="*/ 7630779 w 9042400"/>
              <a:gd name="connsiteY3614" fmla="*/ 3480229 h 5580208"/>
              <a:gd name="connsiteX3615" fmla="*/ 7601182 w 9042400"/>
              <a:gd name="connsiteY3615" fmla="*/ 3509825 h 5580208"/>
              <a:gd name="connsiteX3616" fmla="*/ 7571592 w 9042400"/>
              <a:gd name="connsiteY3616" fmla="*/ 3480229 h 5580208"/>
              <a:gd name="connsiteX3617" fmla="*/ 7601182 w 9042400"/>
              <a:gd name="connsiteY3617" fmla="*/ 3450634 h 5580208"/>
              <a:gd name="connsiteX3618" fmla="*/ 7472854 w 9042400"/>
              <a:gd name="connsiteY3618" fmla="*/ 3450634 h 5580208"/>
              <a:gd name="connsiteX3619" fmla="*/ 7502447 w 9042400"/>
              <a:gd name="connsiteY3619" fmla="*/ 3480229 h 5580208"/>
              <a:gd name="connsiteX3620" fmla="*/ 7472854 w 9042400"/>
              <a:gd name="connsiteY3620" fmla="*/ 3509825 h 5580208"/>
              <a:gd name="connsiteX3621" fmla="*/ 7443262 w 9042400"/>
              <a:gd name="connsiteY3621" fmla="*/ 3480229 h 5580208"/>
              <a:gd name="connsiteX3622" fmla="*/ 7472854 w 9042400"/>
              <a:gd name="connsiteY3622" fmla="*/ 3450634 h 5580208"/>
              <a:gd name="connsiteX3623" fmla="*/ 7344616 w 9042400"/>
              <a:gd name="connsiteY3623" fmla="*/ 3450634 h 5580208"/>
              <a:gd name="connsiteX3624" fmla="*/ 7374130 w 9042400"/>
              <a:gd name="connsiteY3624" fmla="*/ 3480229 h 5580208"/>
              <a:gd name="connsiteX3625" fmla="*/ 7344616 w 9042400"/>
              <a:gd name="connsiteY3625" fmla="*/ 3509825 h 5580208"/>
              <a:gd name="connsiteX3626" fmla="*/ 7315025 w 9042400"/>
              <a:gd name="connsiteY3626" fmla="*/ 3480229 h 5580208"/>
              <a:gd name="connsiteX3627" fmla="*/ 7344616 w 9042400"/>
              <a:gd name="connsiteY3627" fmla="*/ 3450634 h 5580208"/>
              <a:gd name="connsiteX3628" fmla="*/ 7216276 w 9042400"/>
              <a:gd name="connsiteY3628" fmla="*/ 3450634 h 5580208"/>
              <a:gd name="connsiteX3629" fmla="*/ 7245875 w 9042400"/>
              <a:gd name="connsiteY3629" fmla="*/ 3480229 h 5580208"/>
              <a:gd name="connsiteX3630" fmla="*/ 7216276 w 9042400"/>
              <a:gd name="connsiteY3630" fmla="*/ 3509825 h 5580208"/>
              <a:gd name="connsiteX3631" fmla="*/ 7186677 w 9042400"/>
              <a:gd name="connsiteY3631" fmla="*/ 3480229 h 5580208"/>
              <a:gd name="connsiteX3632" fmla="*/ 7216276 w 9042400"/>
              <a:gd name="connsiteY3632" fmla="*/ 3450634 h 5580208"/>
              <a:gd name="connsiteX3633" fmla="*/ 7087926 w 9042400"/>
              <a:gd name="connsiteY3633" fmla="*/ 3450634 h 5580208"/>
              <a:gd name="connsiteX3634" fmla="*/ 7117525 w 9042400"/>
              <a:gd name="connsiteY3634" fmla="*/ 3480229 h 5580208"/>
              <a:gd name="connsiteX3635" fmla="*/ 7087926 w 9042400"/>
              <a:gd name="connsiteY3635" fmla="*/ 3509825 h 5580208"/>
              <a:gd name="connsiteX3636" fmla="*/ 7058327 w 9042400"/>
              <a:gd name="connsiteY3636" fmla="*/ 3480229 h 5580208"/>
              <a:gd name="connsiteX3637" fmla="*/ 7087926 w 9042400"/>
              <a:gd name="connsiteY3637" fmla="*/ 3450634 h 5580208"/>
              <a:gd name="connsiteX3638" fmla="*/ 6959577 w 9042400"/>
              <a:gd name="connsiteY3638" fmla="*/ 3450634 h 5580208"/>
              <a:gd name="connsiteX3639" fmla="*/ 6989177 w 9042400"/>
              <a:gd name="connsiteY3639" fmla="*/ 3480229 h 5580208"/>
              <a:gd name="connsiteX3640" fmla="*/ 6959577 w 9042400"/>
              <a:gd name="connsiteY3640" fmla="*/ 3509825 h 5580208"/>
              <a:gd name="connsiteX3641" fmla="*/ 6929978 w 9042400"/>
              <a:gd name="connsiteY3641" fmla="*/ 3480229 h 5580208"/>
              <a:gd name="connsiteX3642" fmla="*/ 6959577 w 9042400"/>
              <a:gd name="connsiteY3642" fmla="*/ 3450634 h 5580208"/>
              <a:gd name="connsiteX3643" fmla="*/ 6831229 w 9042400"/>
              <a:gd name="connsiteY3643" fmla="*/ 3450634 h 5580208"/>
              <a:gd name="connsiteX3644" fmla="*/ 6860828 w 9042400"/>
              <a:gd name="connsiteY3644" fmla="*/ 3480229 h 5580208"/>
              <a:gd name="connsiteX3645" fmla="*/ 6831229 w 9042400"/>
              <a:gd name="connsiteY3645" fmla="*/ 3509825 h 5580208"/>
              <a:gd name="connsiteX3646" fmla="*/ 6801629 w 9042400"/>
              <a:gd name="connsiteY3646" fmla="*/ 3480229 h 5580208"/>
              <a:gd name="connsiteX3647" fmla="*/ 6831229 w 9042400"/>
              <a:gd name="connsiteY3647" fmla="*/ 3450634 h 5580208"/>
              <a:gd name="connsiteX3648" fmla="*/ 6702881 w 9042400"/>
              <a:gd name="connsiteY3648" fmla="*/ 3450634 h 5580208"/>
              <a:gd name="connsiteX3649" fmla="*/ 6732480 w 9042400"/>
              <a:gd name="connsiteY3649" fmla="*/ 3480229 h 5580208"/>
              <a:gd name="connsiteX3650" fmla="*/ 6702881 w 9042400"/>
              <a:gd name="connsiteY3650" fmla="*/ 3509825 h 5580208"/>
              <a:gd name="connsiteX3651" fmla="*/ 6673282 w 9042400"/>
              <a:gd name="connsiteY3651" fmla="*/ 3480229 h 5580208"/>
              <a:gd name="connsiteX3652" fmla="*/ 6702881 w 9042400"/>
              <a:gd name="connsiteY3652" fmla="*/ 3450634 h 5580208"/>
              <a:gd name="connsiteX3653" fmla="*/ 6574534 w 9042400"/>
              <a:gd name="connsiteY3653" fmla="*/ 3450634 h 5580208"/>
              <a:gd name="connsiteX3654" fmla="*/ 6604133 w 9042400"/>
              <a:gd name="connsiteY3654" fmla="*/ 3480229 h 5580208"/>
              <a:gd name="connsiteX3655" fmla="*/ 6574534 w 9042400"/>
              <a:gd name="connsiteY3655" fmla="*/ 3509825 h 5580208"/>
              <a:gd name="connsiteX3656" fmla="*/ 6544936 w 9042400"/>
              <a:gd name="connsiteY3656" fmla="*/ 3480229 h 5580208"/>
              <a:gd name="connsiteX3657" fmla="*/ 6574534 w 9042400"/>
              <a:gd name="connsiteY3657" fmla="*/ 3450634 h 5580208"/>
              <a:gd name="connsiteX3658" fmla="*/ 6446188 w 9042400"/>
              <a:gd name="connsiteY3658" fmla="*/ 3450634 h 5580208"/>
              <a:gd name="connsiteX3659" fmla="*/ 6475787 w 9042400"/>
              <a:gd name="connsiteY3659" fmla="*/ 3480229 h 5580208"/>
              <a:gd name="connsiteX3660" fmla="*/ 6446188 w 9042400"/>
              <a:gd name="connsiteY3660" fmla="*/ 3509825 h 5580208"/>
              <a:gd name="connsiteX3661" fmla="*/ 6416588 w 9042400"/>
              <a:gd name="connsiteY3661" fmla="*/ 3480229 h 5580208"/>
              <a:gd name="connsiteX3662" fmla="*/ 6446188 w 9042400"/>
              <a:gd name="connsiteY3662" fmla="*/ 3450634 h 5580208"/>
              <a:gd name="connsiteX3663" fmla="*/ 6317842 w 9042400"/>
              <a:gd name="connsiteY3663" fmla="*/ 3450634 h 5580208"/>
              <a:gd name="connsiteX3664" fmla="*/ 6347440 w 9042400"/>
              <a:gd name="connsiteY3664" fmla="*/ 3480229 h 5580208"/>
              <a:gd name="connsiteX3665" fmla="*/ 6317842 w 9042400"/>
              <a:gd name="connsiteY3665" fmla="*/ 3509825 h 5580208"/>
              <a:gd name="connsiteX3666" fmla="*/ 6288242 w 9042400"/>
              <a:gd name="connsiteY3666" fmla="*/ 3480229 h 5580208"/>
              <a:gd name="connsiteX3667" fmla="*/ 6317842 w 9042400"/>
              <a:gd name="connsiteY3667" fmla="*/ 3450634 h 5580208"/>
              <a:gd name="connsiteX3668" fmla="*/ 6189496 w 9042400"/>
              <a:gd name="connsiteY3668" fmla="*/ 3450634 h 5580208"/>
              <a:gd name="connsiteX3669" fmla="*/ 6219095 w 9042400"/>
              <a:gd name="connsiteY3669" fmla="*/ 3480229 h 5580208"/>
              <a:gd name="connsiteX3670" fmla="*/ 6189496 w 9042400"/>
              <a:gd name="connsiteY3670" fmla="*/ 3509825 h 5580208"/>
              <a:gd name="connsiteX3671" fmla="*/ 6159897 w 9042400"/>
              <a:gd name="connsiteY3671" fmla="*/ 3480229 h 5580208"/>
              <a:gd name="connsiteX3672" fmla="*/ 6189496 w 9042400"/>
              <a:gd name="connsiteY3672" fmla="*/ 3450634 h 5580208"/>
              <a:gd name="connsiteX3673" fmla="*/ 6061151 w 9042400"/>
              <a:gd name="connsiteY3673" fmla="*/ 3450634 h 5580208"/>
              <a:gd name="connsiteX3674" fmla="*/ 6090750 w 9042400"/>
              <a:gd name="connsiteY3674" fmla="*/ 3480229 h 5580208"/>
              <a:gd name="connsiteX3675" fmla="*/ 6061151 w 9042400"/>
              <a:gd name="connsiteY3675" fmla="*/ 3509825 h 5580208"/>
              <a:gd name="connsiteX3676" fmla="*/ 6031552 w 9042400"/>
              <a:gd name="connsiteY3676" fmla="*/ 3480229 h 5580208"/>
              <a:gd name="connsiteX3677" fmla="*/ 6061151 w 9042400"/>
              <a:gd name="connsiteY3677" fmla="*/ 3450634 h 5580208"/>
              <a:gd name="connsiteX3678" fmla="*/ 5932807 w 9042400"/>
              <a:gd name="connsiteY3678" fmla="*/ 3450634 h 5580208"/>
              <a:gd name="connsiteX3679" fmla="*/ 5962406 w 9042400"/>
              <a:gd name="connsiteY3679" fmla="*/ 3480229 h 5580208"/>
              <a:gd name="connsiteX3680" fmla="*/ 5932807 w 9042400"/>
              <a:gd name="connsiteY3680" fmla="*/ 3509825 h 5580208"/>
              <a:gd name="connsiteX3681" fmla="*/ 5903208 w 9042400"/>
              <a:gd name="connsiteY3681" fmla="*/ 3480229 h 5580208"/>
              <a:gd name="connsiteX3682" fmla="*/ 5932807 w 9042400"/>
              <a:gd name="connsiteY3682" fmla="*/ 3450634 h 5580208"/>
              <a:gd name="connsiteX3683" fmla="*/ 5804508 w 9042400"/>
              <a:gd name="connsiteY3683" fmla="*/ 3450634 h 5580208"/>
              <a:gd name="connsiteX3684" fmla="*/ 5834107 w 9042400"/>
              <a:gd name="connsiteY3684" fmla="*/ 3480229 h 5580208"/>
              <a:gd name="connsiteX3685" fmla="*/ 5804508 w 9042400"/>
              <a:gd name="connsiteY3685" fmla="*/ 3509825 h 5580208"/>
              <a:gd name="connsiteX3686" fmla="*/ 5774911 w 9042400"/>
              <a:gd name="connsiteY3686" fmla="*/ 3480229 h 5580208"/>
              <a:gd name="connsiteX3687" fmla="*/ 5804508 w 9042400"/>
              <a:gd name="connsiteY3687" fmla="*/ 3450634 h 5580208"/>
              <a:gd name="connsiteX3688" fmla="*/ 5676112 w 9042400"/>
              <a:gd name="connsiteY3688" fmla="*/ 3450634 h 5580208"/>
              <a:gd name="connsiteX3689" fmla="*/ 5705711 w 9042400"/>
              <a:gd name="connsiteY3689" fmla="*/ 3480229 h 5580208"/>
              <a:gd name="connsiteX3690" fmla="*/ 5676112 w 9042400"/>
              <a:gd name="connsiteY3690" fmla="*/ 3509825 h 5580208"/>
              <a:gd name="connsiteX3691" fmla="*/ 5646514 w 9042400"/>
              <a:gd name="connsiteY3691" fmla="*/ 3480229 h 5580208"/>
              <a:gd name="connsiteX3692" fmla="*/ 5676112 w 9042400"/>
              <a:gd name="connsiteY3692" fmla="*/ 3450634 h 5580208"/>
              <a:gd name="connsiteX3693" fmla="*/ 671309 w 9042400"/>
              <a:gd name="connsiteY3693" fmla="*/ 3450634 h 5580208"/>
              <a:gd name="connsiteX3694" fmla="*/ 700903 w 9042400"/>
              <a:gd name="connsiteY3694" fmla="*/ 3480229 h 5580208"/>
              <a:gd name="connsiteX3695" fmla="*/ 671309 w 9042400"/>
              <a:gd name="connsiteY3695" fmla="*/ 3509825 h 5580208"/>
              <a:gd name="connsiteX3696" fmla="*/ 641713 w 9042400"/>
              <a:gd name="connsiteY3696" fmla="*/ 3480229 h 5580208"/>
              <a:gd name="connsiteX3697" fmla="*/ 671309 w 9042400"/>
              <a:gd name="connsiteY3697" fmla="*/ 3450634 h 5580208"/>
              <a:gd name="connsiteX3698" fmla="*/ 542971 w 9042400"/>
              <a:gd name="connsiteY3698" fmla="*/ 3450634 h 5580208"/>
              <a:gd name="connsiteX3699" fmla="*/ 572566 w 9042400"/>
              <a:gd name="connsiteY3699" fmla="*/ 3480229 h 5580208"/>
              <a:gd name="connsiteX3700" fmla="*/ 542971 w 9042400"/>
              <a:gd name="connsiteY3700" fmla="*/ 3509825 h 5580208"/>
              <a:gd name="connsiteX3701" fmla="*/ 513376 w 9042400"/>
              <a:gd name="connsiteY3701" fmla="*/ 3480229 h 5580208"/>
              <a:gd name="connsiteX3702" fmla="*/ 542971 w 9042400"/>
              <a:gd name="connsiteY3702" fmla="*/ 3450634 h 5580208"/>
              <a:gd name="connsiteX3703" fmla="*/ 414633 w 9042400"/>
              <a:gd name="connsiteY3703" fmla="*/ 3450634 h 5580208"/>
              <a:gd name="connsiteX3704" fmla="*/ 444229 w 9042400"/>
              <a:gd name="connsiteY3704" fmla="*/ 3480229 h 5580208"/>
              <a:gd name="connsiteX3705" fmla="*/ 414633 w 9042400"/>
              <a:gd name="connsiteY3705" fmla="*/ 3509825 h 5580208"/>
              <a:gd name="connsiteX3706" fmla="*/ 385038 w 9042400"/>
              <a:gd name="connsiteY3706" fmla="*/ 3480229 h 5580208"/>
              <a:gd name="connsiteX3707" fmla="*/ 414633 w 9042400"/>
              <a:gd name="connsiteY3707" fmla="*/ 3450634 h 5580208"/>
              <a:gd name="connsiteX3708" fmla="*/ 286296 w 9042400"/>
              <a:gd name="connsiteY3708" fmla="*/ 3450634 h 5580208"/>
              <a:gd name="connsiteX3709" fmla="*/ 315892 w 9042400"/>
              <a:gd name="connsiteY3709" fmla="*/ 3480229 h 5580208"/>
              <a:gd name="connsiteX3710" fmla="*/ 286296 w 9042400"/>
              <a:gd name="connsiteY3710" fmla="*/ 3509825 h 5580208"/>
              <a:gd name="connsiteX3711" fmla="*/ 256701 w 9042400"/>
              <a:gd name="connsiteY3711" fmla="*/ 3480229 h 5580208"/>
              <a:gd name="connsiteX3712" fmla="*/ 286296 w 9042400"/>
              <a:gd name="connsiteY3712" fmla="*/ 3450634 h 5580208"/>
              <a:gd name="connsiteX3713" fmla="*/ 157959 w 9042400"/>
              <a:gd name="connsiteY3713" fmla="*/ 3450634 h 5580208"/>
              <a:gd name="connsiteX3714" fmla="*/ 187554 w 9042400"/>
              <a:gd name="connsiteY3714" fmla="*/ 3480229 h 5580208"/>
              <a:gd name="connsiteX3715" fmla="*/ 157959 w 9042400"/>
              <a:gd name="connsiteY3715" fmla="*/ 3509825 h 5580208"/>
              <a:gd name="connsiteX3716" fmla="*/ 128363 w 9042400"/>
              <a:gd name="connsiteY3716" fmla="*/ 3480229 h 5580208"/>
              <a:gd name="connsiteX3717" fmla="*/ 157959 w 9042400"/>
              <a:gd name="connsiteY3717" fmla="*/ 3450634 h 5580208"/>
              <a:gd name="connsiteX3718" fmla="*/ 29596 w 9042400"/>
              <a:gd name="connsiteY3718" fmla="*/ 3450634 h 5580208"/>
              <a:gd name="connsiteX3719" fmla="*/ 59191 w 9042400"/>
              <a:gd name="connsiteY3719" fmla="*/ 3480229 h 5580208"/>
              <a:gd name="connsiteX3720" fmla="*/ 29596 w 9042400"/>
              <a:gd name="connsiteY3720" fmla="*/ 3509825 h 5580208"/>
              <a:gd name="connsiteX3721" fmla="*/ 0 w 9042400"/>
              <a:gd name="connsiteY3721" fmla="*/ 3480229 h 5580208"/>
              <a:gd name="connsiteX3722" fmla="*/ 29596 w 9042400"/>
              <a:gd name="connsiteY3722" fmla="*/ 3450634 h 5580208"/>
              <a:gd name="connsiteX3723" fmla="*/ 664279 w 9042400"/>
              <a:gd name="connsiteY3723" fmla="*/ 3315521 h 5580208"/>
              <a:gd name="connsiteX3724" fmla="*/ 678034 w 9042400"/>
              <a:gd name="connsiteY3724" fmla="*/ 3369014 h 5580208"/>
              <a:gd name="connsiteX3725" fmla="*/ 671309 w 9042400"/>
              <a:gd name="connsiteY3725" fmla="*/ 3371799 h 5580208"/>
              <a:gd name="connsiteX3726" fmla="*/ 641713 w 9042400"/>
              <a:gd name="connsiteY3726" fmla="*/ 3342205 h 5580208"/>
              <a:gd name="connsiteX3727" fmla="*/ 650381 w 9042400"/>
              <a:gd name="connsiteY3727" fmla="*/ 3321277 h 5580208"/>
              <a:gd name="connsiteX3728" fmla="*/ 9012803 w 9042400"/>
              <a:gd name="connsiteY3728" fmla="*/ 3312609 h 5580208"/>
              <a:gd name="connsiteX3729" fmla="*/ 9042397 w 9042400"/>
              <a:gd name="connsiteY3729" fmla="*/ 3342205 h 5580208"/>
              <a:gd name="connsiteX3730" fmla="*/ 9012803 w 9042400"/>
              <a:gd name="connsiteY3730" fmla="*/ 3371799 h 5580208"/>
              <a:gd name="connsiteX3731" fmla="*/ 8983210 w 9042400"/>
              <a:gd name="connsiteY3731" fmla="*/ 3342205 h 5580208"/>
              <a:gd name="connsiteX3732" fmla="*/ 9012803 w 9042400"/>
              <a:gd name="connsiteY3732" fmla="*/ 3312609 h 5580208"/>
              <a:gd name="connsiteX3733" fmla="*/ 8884478 w 9042400"/>
              <a:gd name="connsiteY3733" fmla="*/ 3312609 h 5580208"/>
              <a:gd name="connsiteX3734" fmla="*/ 8914072 w 9042400"/>
              <a:gd name="connsiteY3734" fmla="*/ 3342205 h 5580208"/>
              <a:gd name="connsiteX3735" fmla="*/ 8884478 w 9042400"/>
              <a:gd name="connsiteY3735" fmla="*/ 3371799 h 5580208"/>
              <a:gd name="connsiteX3736" fmla="*/ 8854885 w 9042400"/>
              <a:gd name="connsiteY3736" fmla="*/ 3342205 h 5580208"/>
              <a:gd name="connsiteX3737" fmla="*/ 8884478 w 9042400"/>
              <a:gd name="connsiteY3737" fmla="*/ 3312609 h 5580208"/>
              <a:gd name="connsiteX3738" fmla="*/ 8756153 w 9042400"/>
              <a:gd name="connsiteY3738" fmla="*/ 3312609 h 5580208"/>
              <a:gd name="connsiteX3739" fmla="*/ 8785747 w 9042400"/>
              <a:gd name="connsiteY3739" fmla="*/ 3342205 h 5580208"/>
              <a:gd name="connsiteX3740" fmla="*/ 8756153 w 9042400"/>
              <a:gd name="connsiteY3740" fmla="*/ 3371799 h 5580208"/>
              <a:gd name="connsiteX3741" fmla="*/ 8726558 w 9042400"/>
              <a:gd name="connsiteY3741" fmla="*/ 3342205 h 5580208"/>
              <a:gd name="connsiteX3742" fmla="*/ 8756153 w 9042400"/>
              <a:gd name="connsiteY3742" fmla="*/ 3312609 h 5580208"/>
              <a:gd name="connsiteX3743" fmla="*/ 8627827 w 9042400"/>
              <a:gd name="connsiteY3743" fmla="*/ 3312609 h 5580208"/>
              <a:gd name="connsiteX3744" fmla="*/ 8657422 w 9042400"/>
              <a:gd name="connsiteY3744" fmla="*/ 3342205 h 5580208"/>
              <a:gd name="connsiteX3745" fmla="*/ 8627827 w 9042400"/>
              <a:gd name="connsiteY3745" fmla="*/ 3371799 h 5580208"/>
              <a:gd name="connsiteX3746" fmla="*/ 8598233 w 9042400"/>
              <a:gd name="connsiteY3746" fmla="*/ 3342205 h 5580208"/>
              <a:gd name="connsiteX3747" fmla="*/ 8627827 w 9042400"/>
              <a:gd name="connsiteY3747" fmla="*/ 3312609 h 5580208"/>
              <a:gd name="connsiteX3748" fmla="*/ 8499502 w 9042400"/>
              <a:gd name="connsiteY3748" fmla="*/ 3312609 h 5580208"/>
              <a:gd name="connsiteX3749" fmla="*/ 8529096 w 9042400"/>
              <a:gd name="connsiteY3749" fmla="*/ 3342205 h 5580208"/>
              <a:gd name="connsiteX3750" fmla="*/ 8499502 w 9042400"/>
              <a:gd name="connsiteY3750" fmla="*/ 3371799 h 5580208"/>
              <a:gd name="connsiteX3751" fmla="*/ 8469908 w 9042400"/>
              <a:gd name="connsiteY3751" fmla="*/ 3342205 h 5580208"/>
              <a:gd name="connsiteX3752" fmla="*/ 8499502 w 9042400"/>
              <a:gd name="connsiteY3752" fmla="*/ 3312609 h 5580208"/>
              <a:gd name="connsiteX3753" fmla="*/ 8371177 w 9042400"/>
              <a:gd name="connsiteY3753" fmla="*/ 3312609 h 5580208"/>
              <a:gd name="connsiteX3754" fmla="*/ 8400770 w 9042400"/>
              <a:gd name="connsiteY3754" fmla="*/ 3342205 h 5580208"/>
              <a:gd name="connsiteX3755" fmla="*/ 8371177 w 9042400"/>
              <a:gd name="connsiteY3755" fmla="*/ 3371799 h 5580208"/>
              <a:gd name="connsiteX3756" fmla="*/ 8341583 w 9042400"/>
              <a:gd name="connsiteY3756" fmla="*/ 3342205 h 5580208"/>
              <a:gd name="connsiteX3757" fmla="*/ 8371177 w 9042400"/>
              <a:gd name="connsiteY3757" fmla="*/ 3312609 h 5580208"/>
              <a:gd name="connsiteX3758" fmla="*/ 8242862 w 9042400"/>
              <a:gd name="connsiteY3758" fmla="*/ 3312609 h 5580208"/>
              <a:gd name="connsiteX3759" fmla="*/ 8272456 w 9042400"/>
              <a:gd name="connsiteY3759" fmla="*/ 3342205 h 5580208"/>
              <a:gd name="connsiteX3760" fmla="*/ 8242862 w 9042400"/>
              <a:gd name="connsiteY3760" fmla="*/ 3371799 h 5580208"/>
              <a:gd name="connsiteX3761" fmla="*/ 8213267 w 9042400"/>
              <a:gd name="connsiteY3761" fmla="*/ 3342205 h 5580208"/>
              <a:gd name="connsiteX3762" fmla="*/ 8242862 w 9042400"/>
              <a:gd name="connsiteY3762" fmla="*/ 3312609 h 5580208"/>
              <a:gd name="connsiteX3763" fmla="*/ 8114518 w 9042400"/>
              <a:gd name="connsiteY3763" fmla="*/ 3312609 h 5580208"/>
              <a:gd name="connsiteX3764" fmla="*/ 8144113 w 9042400"/>
              <a:gd name="connsiteY3764" fmla="*/ 3342205 h 5580208"/>
              <a:gd name="connsiteX3765" fmla="*/ 8114518 w 9042400"/>
              <a:gd name="connsiteY3765" fmla="*/ 3371799 h 5580208"/>
              <a:gd name="connsiteX3766" fmla="*/ 8084925 w 9042400"/>
              <a:gd name="connsiteY3766" fmla="*/ 3342205 h 5580208"/>
              <a:gd name="connsiteX3767" fmla="*/ 8114518 w 9042400"/>
              <a:gd name="connsiteY3767" fmla="*/ 3312609 h 5580208"/>
              <a:gd name="connsiteX3768" fmla="*/ 7986203 w 9042400"/>
              <a:gd name="connsiteY3768" fmla="*/ 3312609 h 5580208"/>
              <a:gd name="connsiteX3769" fmla="*/ 8015795 w 9042400"/>
              <a:gd name="connsiteY3769" fmla="*/ 3342205 h 5580208"/>
              <a:gd name="connsiteX3770" fmla="*/ 7986203 w 9042400"/>
              <a:gd name="connsiteY3770" fmla="*/ 3371799 h 5580208"/>
              <a:gd name="connsiteX3771" fmla="*/ 7956598 w 9042400"/>
              <a:gd name="connsiteY3771" fmla="*/ 3342205 h 5580208"/>
              <a:gd name="connsiteX3772" fmla="*/ 7986203 w 9042400"/>
              <a:gd name="connsiteY3772" fmla="*/ 3312609 h 5580208"/>
              <a:gd name="connsiteX3773" fmla="*/ 7857859 w 9042400"/>
              <a:gd name="connsiteY3773" fmla="*/ 3312609 h 5580208"/>
              <a:gd name="connsiteX3774" fmla="*/ 7887450 w 9042400"/>
              <a:gd name="connsiteY3774" fmla="*/ 3342205 h 5580208"/>
              <a:gd name="connsiteX3775" fmla="*/ 7857859 w 9042400"/>
              <a:gd name="connsiteY3775" fmla="*/ 3371799 h 5580208"/>
              <a:gd name="connsiteX3776" fmla="*/ 7828241 w 9042400"/>
              <a:gd name="connsiteY3776" fmla="*/ 3342205 h 5580208"/>
              <a:gd name="connsiteX3777" fmla="*/ 7857859 w 9042400"/>
              <a:gd name="connsiteY3777" fmla="*/ 3312609 h 5580208"/>
              <a:gd name="connsiteX3778" fmla="*/ 7729523 w 9042400"/>
              <a:gd name="connsiteY3778" fmla="*/ 3312609 h 5580208"/>
              <a:gd name="connsiteX3779" fmla="*/ 7759133 w 9042400"/>
              <a:gd name="connsiteY3779" fmla="*/ 3342205 h 5580208"/>
              <a:gd name="connsiteX3780" fmla="*/ 7729523 w 9042400"/>
              <a:gd name="connsiteY3780" fmla="*/ 3371799 h 5580208"/>
              <a:gd name="connsiteX3781" fmla="*/ 7699930 w 9042400"/>
              <a:gd name="connsiteY3781" fmla="*/ 3342205 h 5580208"/>
              <a:gd name="connsiteX3782" fmla="*/ 7729523 w 9042400"/>
              <a:gd name="connsiteY3782" fmla="*/ 3312609 h 5580208"/>
              <a:gd name="connsiteX3783" fmla="*/ 7601182 w 9042400"/>
              <a:gd name="connsiteY3783" fmla="*/ 3312609 h 5580208"/>
              <a:gd name="connsiteX3784" fmla="*/ 7630779 w 9042400"/>
              <a:gd name="connsiteY3784" fmla="*/ 3342205 h 5580208"/>
              <a:gd name="connsiteX3785" fmla="*/ 7601182 w 9042400"/>
              <a:gd name="connsiteY3785" fmla="*/ 3371799 h 5580208"/>
              <a:gd name="connsiteX3786" fmla="*/ 7571592 w 9042400"/>
              <a:gd name="connsiteY3786" fmla="*/ 3342205 h 5580208"/>
              <a:gd name="connsiteX3787" fmla="*/ 7601182 w 9042400"/>
              <a:gd name="connsiteY3787" fmla="*/ 3312609 h 5580208"/>
              <a:gd name="connsiteX3788" fmla="*/ 7472854 w 9042400"/>
              <a:gd name="connsiteY3788" fmla="*/ 3312609 h 5580208"/>
              <a:gd name="connsiteX3789" fmla="*/ 7502447 w 9042400"/>
              <a:gd name="connsiteY3789" fmla="*/ 3342205 h 5580208"/>
              <a:gd name="connsiteX3790" fmla="*/ 7472854 w 9042400"/>
              <a:gd name="connsiteY3790" fmla="*/ 3371799 h 5580208"/>
              <a:gd name="connsiteX3791" fmla="*/ 7443262 w 9042400"/>
              <a:gd name="connsiteY3791" fmla="*/ 3342205 h 5580208"/>
              <a:gd name="connsiteX3792" fmla="*/ 7472854 w 9042400"/>
              <a:gd name="connsiteY3792" fmla="*/ 3312609 h 5580208"/>
              <a:gd name="connsiteX3793" fmla="*/ 7344616 w 9042400"/>
              <a:gd name="connsiteY3793" fmla="*/ 3312609 h 5580208"/>
              <a:gd name="connsiteX3794" fmla="*/ 7374130 w 9042400"/>
              <a:gd name="connsiteY3794" fmla="*/ 3342205 h 5580208"/>
              <a:gd name="connsiteX3795" fmla="*/ 7344616 w 9042400"/>
              <a:gd name="connsiteY3795" fmla="*/ 3371799 h 5580208"/>
              <a:gd name="connsiteX3796" fmla="*/ 7315025 w 9042400"/>
              <a:gd name="connsiteY3796" fmla="*/ 3342205 h 5580208"/>
              <a:gd name="connsiteX3797" fmla="*/ 7344616 w 9042400"/>
              <a:gd name="connsiteY3797" fmla="*/ 3312609 h 5580208"/>
              <a:gd name="connsiteX3798" fmla="*/ 7216276 w 9042400"/>
              <a:gd name="connsiteY3798" fmla="*/ 3312609 h 5580208"/>
              <a:gd name="connsiteX3799" fmla="*/ 7245875 w 9042400"/>
              <a:gd name="connsiteY3799" fmla="*/ 3342205 h 5580208"/>
              <a:gd name="connsiteX3800" fmla="*/ 7216276 w 9042400"/>
              <a:gd name="connsiteY3800" fmla="*/ 3371799 h 5580208"/>
              <a:gd name="connsiteX3801" fmla="*/ 7186676 w 9042400"/>
              <a:gd name="connsiteY3801" fmla="*/ 3342205 h 5580208"/>
              <a:gd name="connsiteX3802" fmla="*/ 7216276 w 9042400"/>
              <a:gd name="connsiteY3802" fmla="*/ 3312609 h 5580208"/>
              <a:gd name="connsiteX3803" fmla="*/ 7087926 w 9042400"/>
              <a:gd name="connsiteY3803" fmla="*/ 3312609 h 5580208"/>
              <a:gd name="connsiteX3804" fmla="*/ 7117525 w 9042400"/>
              <a:gd name="connsiteY3804" fmla="*/ 3342205 h 5580208"/>
              <a:gd name="connsiteX3805" fmla="*/ 7087926 w 9042400"/>
              <a:gd name="connsiteY3805" fmla="*/ 3371799 h 5580208"/>
              <a:gd name="connsiteX3806" fmla="*/ 7058327 w 9042400"/>
              <a:gd name="connsiteY3806" fmla="*/ 3342205 h 5580208"/>
              <a:gd name="connsiteX3807" fmla="*/ 7087926 w 9042400"/>
              <a:gd name="connsiteY3807" fmla="*/ 3312609 h 5580208"/>
              <a:gd name="connsiteX3808" fmla="*/ 6959577 w 9042400"/>
              <a:gd name="connsiteY3808" fmla="*/ 3312609 h 5580208"/>
              <a:gd name="connsiteX3809" fmla="*/ 6989177 w 9042400"/>
              <a:gd name="connsiteY3809" fmla="*/ 3342205 h 5580208"/>
              <a:gd name="connsiteX3810" fmla="*/ 6959577 w 9042400"/>
              <a:gd name="connsiteY3810" fmla="*/ 3371799 h 5580208"/>
              <a:gd name="connsiteX3811" fmla="*/ 6929978 w 9042400"/>
              <a:gd name="connsiteY3811" fmla="*/ 3342205 h 5580208"/>
              <a:gd name="connsiteX3812" fmla="*/ 6959577 w 9042400"/>
              <a:gd name="connsiteY3812" fmla="*/ 3312609 h 5580208"/>
              <a:gd name="connsiteX3813" fmla="*/ 6831229 w 9042400"/>
              <a:gd name="connsiteY3813" fmla="*/ 3312609 h 5580208"/>
              <a:gd name="connsiteX3814" fmla="*/ 6860828 w 9042400"/>
              <a:gd name="connsiteY3814" fmla="*/ 3342205 h 5580208"/>
              <a:gd name="connsiteX3815" fmla="*/ 6831229 w 9042400"/>
              <a:gd name="connsiteY3815" fmla="*/ 3371799 h 5580208"/>
              <a:gd name="connsiteX3816" fmla="*/ 6801629 w 9042400"/>
              <a:gd name="connsiteY3816" fmla="*/ 3342205 h 5580208"/>
              <a:gd name="connsiteX3817" fmla="*/ 6831229 w 9042400"/>
              <a:gd name="connsiteY3817" fmla="*/ 3312609 h 5580208"/>
              <a:gd name="connsiteX3818" fmla="*/ 6702881 w 9042400"/>
              <a:gd name="connsiteY3818" fmla="*/ 3312609 h 5580208"/>
              <a:gd name="connsiteX3819" fmla="*/ 6732480 w 9042400"/>
              <a:gd name="connsiteY3819" fmla="*/ 3342205 h 5580208"/>
              <a:gd name="connsiteX3820" fmla="*/ 6702881 w 9042400"/>
              <a:gd name="connsiteY3820" fmla="*/ 3371799 h 5580208"/>
              <a:gd name="connsiteX3821" fmla="*/ 6673282 w 9042400"/>
              <a:gd name="connsiteY3821" fmla="*/ 3342205 h 5580208"/>
              <a:gd name="connsiteX3822" fmla="*/ 6702881 w 9042400"/>
              <a:gd name="connsiteY3822" fmla="*/ 3312609 h 5580208"/>
              <a:gd name="connsiteX3823" fmla="*/ 6574534 w 9042400"/>
              <a:gd name="connsiteY3823" fmla="*/ 3312609 h 5580208"/>
              <a:gd name="connsiteX3824" fmla="*/ 6604133 w 9042400"/>
              <a:gd name="connsiteY3824" fmla="*/ 3342205 h 5580208"/>
              <a:gd name="connsiteX3825" fmla="*/ 6574534 w 9042400"/>
              <a:gd name="connsiteY3825" fmla="*/ 3371799 h 5580208"/>
              <a:gd name="connsiteX3826" fmla="*/ 6544935 w 9042400"/>
              <a:gd name="connsiteY3826" fmla="*/ 3342205 h 5580208"/>
              <a:gd name="connsiteX3827" fmla="*/ 6574534 w 9042400"/>
              <a:gd name="connsiteY3827" fmla="*/ 3312609 h 5580208"/>
              <a:gd name="connsiteX3828" fmla="*/ 6446188 w 9042400"/>
              <a:gd name="connsiteY3828" fmla="*/ 3312609 h 5580208"/>
              <a:gd name="connsiteX3829" fmla="*/ 6475787 w 9042400"/>
              <a:gd name="connsiteY3829" fmla="*/ 3342205 h 5580208"/>
              <a:gd name="connsiteX3830" fmla="*/ 6446188 w 9042400"/>
              <a:gd name="connsiteY3830" fmla="*/ 3371799 h 5580208"/>
              <a:gd name="connsiteX3831" fmla="*/ 6416588 w 9042400"/>
              <a:gd name="connsiteY3831" fmla="*/ 3342205 h 5580208"/>
              <a:gd name="connsiteX3832" fmla="*/ 6446188 w 9042400"/>
              <a:gd name="connsiteY3832" fmla="*/ 3312609 h 5580208"/>
              <a:gd name="connsiteX3833" fmla="*/ 6317841 w 9042400"/>
              <a:gd name="connsiteY3833" fmla="*/ 3312609 h 5580208"/>
              <a:gd name="connsiteX3834" fmla="*/ 6347439 w 9042400"/>
              <a:gd name="connsiteY3834" fmla="*/ 3342205 h 5580208"/>
              <a:gd name="connsiteX3835" fmla="*/ 6317841 w 9042400"/>
              <a:gd name="connsiteY3835" fmla="*/ 3371799 h 5580208"/>
              <a:gd name="connsiteX3836" fmla="*/ 6288242 w 9042400"/>
              <a:gd name="connsiteY3836" fmla="*/ 3342205 h 5580208"/>
              <a:gd name="connsiteX3837" fmla="*/ 6317841 w 9042400"/>
              <a:gd name="connsiteY3837" fmla="*/ 3312609 h 5580208"/>
              <a:gd name="connsiteX3838" fmla="*/ 6189496 w 9042400"/>
              <a:gd name="connsiteY3838" fmla="*/ 3312609 h 5580208"/>
              <a:gd name="connsiteX3839" fmla="*/ 6219095 w 9042400"/>
              <a:gd name="connsiteY3839" fmla="*/ 3342205 h 5580208"/>
              <a:gd name="connsiteX3840" fmla="*/ 6189496 w 9042400"/>
              <a:gd name="connsiteY3840" fmla="*/ 3371799 h 5580208"/>
              <a:gd name="connsiteX3841" fmla="*/ 6159897 w 9042400"/>
              <a:gd name="connsiteY3841" fmla="*/ 3342205 h 5580208"/>
              <a:gd name="connsiteX3842" fmla="*/ 6189496 w 9042400"/>
              <a:gd name="connsiteY3842" fmla="*/ 3312609 h 5580208"/>
              <a:gd name="connsiteX3843" fmla="*/ 6061151 w 9042400"/>
              <a:gd name="connsiteY3843" fmla="*/ 3312609 h 5580208"/>
              <a:gd name="connsiteX3844" fmla="*/ 6090750 w 9042400"/>
              <a:gd name="connsiteY3844" fmla="*/ 3342205 h 5580208"/>
              <a:gd name="connsiteX3845" fmla="*/ 6061151 w 9042400"/>
              <a:gd name="connsiteY3845" fmla="*/ 3371799 h 5580208"/>
              <a:gd name="connsiteX3846" fmla="*/ 6031552 w 9042400"/>
              <a:gd name="connsiteY3846" fmla="*/ 3342205 h 5580208"/>
              <a:gd name="connsiteX3847" fmla="*/ 6061151 w 9042400"/>
              <a:gd name="connsiteY3847" fmla="*/ 3312609 h 5580208"/>
              <a:gd name="connsiteX3848" fmla="*/ 5932807 w 9042400"/>
              <a:gd name="connsiteY3848" fmla="*/ 3312609 h 5580208"/>
              <a:gd name="connsiteX3849" fmla="*/ 5962406 w 9042400"/>
              <a:gd name="connsiteY3849" fmla="*/ 3342205 h 5580208"/>
              <a:gd name="connsiteX3850" fmla="*/ 5932807 w 9042400"/>
              <a:gd name="connsiteY3850" fmla="*/ 3371799 h 5580208"/>
              <a:gd name="connsiteX3851" fmla="*/ 5903208 w 9042400"/>
              <a:gd name="connsiteY3851" fmla="*/ 3342205 h 5580208"/>
              <a:gd name="connsiteX3852" fmla="*/ 5932807 w 9042400"/>
              <a:gd name="connsiteY3852" fmla="*/ 3312609 h 5580208"/>
              <a:gd name="connsiteX3853" fmla="*/ 5804508 w 9042400"/>
              <a:gd name="connsiteY3853" fmla="*/ 3312609 h 5580208"/>
              <a:gd name="connsiteX3854" fmla="*/ 5834107 w 9042400"/>
              <a:gd name="connsiteY3854" fmla="*/ 3342205 h 5580208"/>
              <a:gd name="connsiteX3855" fmla="*/ 5804508 w 9042400"/>
              <a:gd name="connsiteY3855" fmla="*/ 3371799 h 5580208"/>
              <a:gd name="connsiteX3856" fmla="*/ 5774910 w 9042400"/>
              <a:gd name="connsiteY3856" fmla="*/ 3342205 h 5580208"/>
              <a:gd name="connsiteX3857" fmla="*/ 5804508 w 9042400"/>
              <a:gd name="connsiteY3857" fmla="*/ 3312609 h 5580208"/>
              <a:gd name="connsiteX3858" fmla="*/ 5676112 w 9042400"/>
              <a:gd name="connsiteY3858" fmla="*/ 3312609 h 5580208"/>
              <a:gd name="connsiteX3859" fmla="*/ 5705711 w 9042400"/>
              <a:gd name="connsiteY3859" fmla="*/ 3342205 h 5580208"/>
              <a:gd name="connsiteX3860" fmla="*/ 5676112 w 9042400"/>
              <a:gd name="connsiteY3860" fmla="*/ 3371799 h 5580208"/>
              <a:gd name="connsiteX3861" fmla="*/ 5655183 w 9042400"/>
              <a:gd name="connsiteY3861" fmla="*/ 3363131 h 5580208"/>
              <a:gd name="connsiteX3862" fmla="*/ 5650799 w 9042400"/>
              <a:gd name="connsiteY3862" fmla="*/ 3352550 h 5580208"/>
              <a:gd name="connsiteX3863" fmla="*/ 5659276 w 9042400"/>
              <a:gd name="connsiteY3863" fmla="*/ 3319582 h 5580208"/>
              <a:gd name="connsiteX3864" fmla="*/ 542971 w 9042400"/>
              <a:gd name="connsiteY3864" fmla="*/ 3312609 h 5580208"/>
              <a:gd name="connsiteX3865" fmla="*/ 572566 w 9042400"/>
              <a:gd name="connsiteY3865" fmla="*/ 3342205 h 5580208"/>
              <a:gd name="connsiteX3866" fmla="*/ 542971 w 9042400"/>
              <a:gd name="connsiteY3866" fmla="*/ 3371799 h 5580208"/>
              <a:gd name="connsiteX3867" fmla="*/ 513376 w 9042400"/>
              <a:gd name="connsiteY3867" fmla="*/ 3342205 h 5580208"/>
              <a:gd name="connsiteX3868" fmla="*/ 542971 w 9042400"/>
              <a:gd name="connsiteY3868" fmla="*/ 3312609 h 5580208"/>
              <a:gd name="connsiteX3869" fmla="*/ 414633 w 9042400"/>
              <a:gd name="connsiteY3869" fmla="*/ 3312609 h 5580208"/>
              <a:gd name="connsiteX3870" fmla="*/ 444229 w 9042400"/>
              <a:gd name="connsiteY3870" fmla="*/ 3342205 h 5580208"/>
              <a:gd name="connsiteX3871" fmla="*/ 414633 w 9042400"/>
              <a:gd name="connsiteY3871" fmla="*/ 3371799 h 5580208"/>
              <a:gd name="connsiteX3872" fmla="*/ 385038 w 9042400"/>
              <a:gd name="connsiteY3872" fmla="*/ 3342205 h 5580208"/>
              <a:gd name="connsiteX3873" fmla="*/ 414633 w 9042400"/>
              <a:gd name="connsiteY3873" fmla="*/ 3312609 h 5580208"/>
              <a:gd name="connsiteX3874" fmla="*/ 286296 w 9042400"/>
              <a:gd name="connsiteY3874" fmla="*/ 3312609 h 5580208"/>
              <a:gd name="connsiteX3875" fmla="*/ 315892 w 9042400"/>
              <a:gd name="connsiteY3875" fmla="*/ 3342205 h 5580208"/>
              <a:gd name="connsiteX3876" fmla="*/ 286296 w 9042400"/>
              <a:gd name="connsiteY3876" fmla="*/ 3371799 h 5580208"/>
              <a:gd name="connsiteX3877" fmla="*/ 256701 w 9042400"/>
              <a:gd name="connsiteY3877" fmla="*/ 3342205 h 5580208"/>
              <a:gd name="connsiteX3878" fmla="*/ 286296 w 9042400"/>
              <a:gd name="connsiteY3878" fmla="*/ 3312609 h 5580208"/>
              <a:gd name="connsiteX3879" fmla="*/ 157959 w 9042400"/>
              <a:gd name="connsiteY3879" fmla="*/ 3312609 h 5580208"/>
              <a:gd name="connsiteX3880" fmla="*/ 187554 w 9042400"/>
              <a:gd name="connsiteY3880" fmla="*/ 3342205 h 5580208"/>
              <a:gd name="connsiteX3881" fmla="*/ 157959 w 9042400"/>
              <a:gd name="connsiteY3881" fmla="*/ 3371799 h 5580208"/>
              <a:gd name="connsiteX3882" fmla="*/ 128363 w 9042400"/>
              <a:gd name="connsiteY3882" fmla="*/ 3342205 h 5580208"/>
              <a:gd name="connsiteX3883" fmla="*/ 157959 w 9042400"/>
              <a:gd name="connsiteY3883" fmla="*/ 3312609 h 5580208"/>
              <a:gd name="connsiteX3884" fmla="*/ 29596 w 9042400"/>
              <a:gd name="connsiteY3884" fmla="*/ 3312609 h 5580208"/>
              <a:gd name="connsiteX3885" fmla="*/ 59191 w 9042400"/>
              <a:gd name="connsiteY3885" fmla="*/ 3342205 h 5580208"/>
              <a:gd name="connsiteX3886" fmla="*/ 29596 w 9042400"/>
              <a:gd name="connsiteY3886" fmla="*/ 3371799 h 5580208"/>
              <a:gd name="connsiteX3887" fmla="*/ 0 w 9042400"/>
              <a:gd name="connsiteY3887" fmla="*/ 3342205 h 5580208"/>
              <a:gd name="connsiteX3888" fmla="*/ 29596 w 9042400"/>
              <a:gd name="connsiteY3888" fmla="*/ 3312609 h 5580208"/>
              <a:gd name="connsiteX3889" fmla="*/ 644949 w 9042400"/>
              <a:gd name="connsiteY3889" fmla="*/ 3196369 h 5580208"/>
              <a:gd name="connsiteX3890" fmla="*/ 648725 w 9042400"/>
              <a:gd name="connsiteY3890" fmla="*/ 3221107 h 5580208"/>
              <a:gd name="connsiteX3891" fmla="*/ 641713 w 9042400"/>
              <a:gd name="connsiteY3891" fmla="*/ 3204179 h 5580208"/>
              <a:gd name="connsiteX3892" fmla="*/ 5682558 w 9042400"/>
              <a:gd name="connsiteY3892" fmla="*/ 3177316 h 5580208"/>
              <a:gd name="connsiteX3893" fmla="*/ 5697042 w 9042400"/>
              <a:gd name="connsiteY3893" fmla="*/ 3183327 h 5580208"/>
              <a:gd name="connsiteX3894" fmla="*/ 5705711 w 9042400"/>
              <a:gd name="connsiteY3894" fmla="*/ 3204179 h 5580208"/>
              <a:gd name="connsiteX3895" fmla="*/ 5676112 w 9042400"/>
              <a:gd name="connsiteY3895" fmla="*/ 3233774 h 5580208"/>
              <a:gd name="connsiteX3896" fmla="*/ 5674071 w 9042400"/>
              <a:gd name="connsiteY3896" fmla="*/ 3232929 h 5580208"/>
              <a:gd name="connsiteX3897" fmla="*/ 9012803 w 9042400"/>
              <a:gd name="connsiteY3897" fmla="*/ 3174640 h 5580208"/>
              <a:gd name="connsiteX3898" fmla="*/ 9042397 w 9042400"/>
              <a:gd name="connsiteY3898" fmla="*/ 3204179 h 5580208"/>
              <a:gd name="connsiteX3899" fmla="*/ 9012803 w 9042400"/>
              <a:gd name="connsiteY3899" fmla="*/ 3233774 h 5580208"/>
              <a:gd name="connsiteX3900" fmla="*/ 8983209 w 9042400"/>
              <a:gd name="connsiteY3900" fmla="*/ 3204179 h 5580208"/>
              <a:gd name="connsiteX3901" fmla="*/ 9012803 w 9042400"/>
              <a:gd name="connsiteY3901" fmla="*/ 3174640 h 5580208"/>
              <a:gd name="connsiteX3902" fmla="*/ 8884478 w 9042400"/>
              <a:gd name="connsiteY3902" fmla="*/ 3174640 h 5580208"/>
              <a:gd name="connsiteX3903" fmla="*/ 8914072 w 9042400"/>
              <a:gd name="connsiteY3903" fmla="*/ 3204179 h 5580208"/>
              <a:gd name="connsiteX3904" fmla="*/ 8884478 w 9042400"/>
              <a:gd name="connsiteY3904" fmla="*/ 3233774 h 5580208"/>
              <a:gd name="connsiteX3905" fmla="*/ 8854884 w 9042400"/>
              <a:gd name="connsiteY3905" fmla="*/ 3204179 h 5580208"/>
              <a:gd name="connsiteX3906" fmla="*/ 8884478 w 9042400"/>
              <a:gd name="connsiteY3906" fmla="*/ 3174640 h 5580208"/>
              <a:gd name="connsiteX3907" fmla="*/ 8756153 w 9042400"/>
              <a:gd name="connsiteY3907" fmla="*/ 3174640 h 5580208"/>
              <a:gd name="connsiteX3908" fmla="*/ 8785747 w 9042400"/>
              <a:gd name="connsiteY3908" fmla="*/ 3204179 h 5580208"/>
              <a:gd name="connsiteX3909" fmla="*/ 8756153 w 9042400"/>
              <a:gd name="connsiteY3909" fmla="*/ 3233774 h 5580208"/>
              <a:gd name="connsiteX3910" fmla="*/ 8726558 w 9042400"/>
              <a:gd name="connsiteY3910" fmla="*/ 3204179 h 5580208"/>
              <a:gd name="connsiteX3911" fmla="*/ 8756153 w 9042400"/>
              <a:gd name="connsiteY3911" fmla="*/ 3174640 h 5580208"/>
              <a:gd name="connsiteX3912" fmla="*/ 8627827 w 9042400"/>
              <a:gd name="connsiteY3912" fmla="*/ 3174640 h 5580208"/>
              <a:gd name="connsiteX3913" fmla="*/ 8657422 w 9042400"/>
              <a:gd name="connsiteY3913" fmla="*/ 3204179 h 5580208"/>
              <a:gd name="connsiteX3914" fmla="*/ 8627827 w 9042400"/>
              <a:gd name="connsiteY3914" fmla="*/ 3233774 h 5580208"/>
              <a:gd name="connsiteX3915" fmla="*/ 8598233 w 9042400"/>
              <a:gd name="connsiteY3915" fmla="*/ 3204179 h 5580208"/>
              <a:gd name="connsiteX3916" fmla="*/ 8627827 w 9042400"/>
              <a:gd name="connsiteY3916" fmla="*/ 3174640 h 5580208"/>
              <a:gd name="connsiteX3917" fmla="*/ 8499502 w 9042400"/>
              <a:gd name="connsiteY3917" fmla="*/ 3174640 h 5580208"/>
              <a:gd name="connsiteX3918" fmla="*/ 8529096 w 9042400"/>
              <a:gd name="connsiteY3918" fmla="*/ 3204179 h 5580208"/>
              <a:gd name="connsiteX3919" fmla="*/ 8499502 w 9042400"/>
              <a:gd name="connsiteY3919" fmla="*/ 3233774 h 5580208"/>
              <a:gd name="connsiteX3920" fmla="*/ 8469907 w 9042400"/>
              <a:gd name="connsiteY3920" fmla="*/ 3204179 h 5580208"/>
              <a:gd name="connsiteX3921" fmla="*/ 8499502 w 9042400"/>
              <a:gd name="connsiteY3921" fmla="*/ 3174640 h 5580208"/>
              <a:gd name="connsiteX3922" fmla="*/ 8371177 w 9042400"/>
              <a:gd name="connsiteY3922" fmla="*/ 3174640 h 5580208"/>
              <a:gd name="connsiteX3923" fmla="*/ 8400770 w 9042400"/>
              <a:gd name="connsiteY3923" fmla="*/ 3204179 h 5580208"/>
              <a:gd name="connsiteX3924" fmla="*/ 8371177 w 9042400"/>
              <a:gd name="connsiteY3924" fmla="*/ 3233774 h 5580208"/>
              <a:gd name="connsiteX3925" fmla="*/ 8341583 w 9042400"/>
              <a:gd name="connsiteY3925" fmla="*/ 3204179 h 5580208"/>
              <a:gd name="connsiteX3926" fmla="*/ 8371177 w 9042400"/>
              <a:gd name="connsiteY3926" fmla="*/ 3174640 h 5580208"/>
              <a:gd name="connsiteX3927" fmla="*/ 8242862 w 9042400"/>
              <a:gd name="connsiteY3927" fmla="*/ 3174640 h 5580208"/>
              <a:gd name="connsiteX3928" fmla="*/ 8272456 w 9042400"/>
              <a:gd name="connsiteY3928" fmla="*/ 3204179 h 5580208"/>
              <a:gd name="connsiteX3929" fmla="*/ 8242862 w 9042400"/>
              <a:gd name="connsiteY3929" fmla="*/ 3233774 h 5580208"/>
              <a:gd name="connsiteX3930" fmla="*/ 8213267 w 9042400"/>
              <a:gd name="connsiteY3930" fmla="*/ 3204179 h 5580208"/>
              <a:gd name="connsiteX3931" fmla="*/ 8242862 w 9042400"/>
              <a:gd name="connsiteY3931" fmla="*/ 3174640 h 5580208"/>
              <a:gd name="connsiteX3932" fmla="*/ 8114518 w 9042400"/>
              <a:gd name="connsiteY3932" fmla="*/ 3174640 h 5580208"/>
              <a:gd name="connsiteX3933" fmla="*/ 8144113 w 9042400"/>
              <a:gd name="connsiteY3933" fmla="*/ 3204179 h 5580208"/>
              <a:gd name="connsiteX3934" fmla="*/ 8114518 w 9042400"/>
              <a:gd name="connsiteY3934" fmla="*/ 3233774 h 5580208"/>
              <a:gd name="connsiteX3935" fmla="*/ 8084924 w 9042400"/>
              <a:gd name="connsiteY3935" fmla="*/ 3204179 h 5580208"/>
              <a:gd name="connsiteX3936" fmla="*/ 8114518 w 9042400"/>
              <a:gd name="connsiteY3936" fmla="*/ 3174640 h 5580208"/>
              <a:gd name="connsiteX3937" fmla="*/ 7986203 w 9042400"/>
              <a:gd name="connsiteY3937" fmla="*/ 3174640 h 5580208"/>
              <a:gd name="connsiteX3938" fmla="*/ 8015795 w 9042400"/>
              <a:gd name="connsiteY3938" fmla="*/ 3204179 h 5580208"/>
              <a:gd name="connsiteX3939" fmla="*/ 7986203 w 9042400"/>
              <a:gd name="connsiteY3939" fmla="*/ 3233774 h 5580208"/>
              <a:gd name="connsiteX3940" fmla="*/ 7956598 w 9042400"/>
              <a:gd name="connsiteY3940" fmla="*/ 3204179 h 5580208"/>
              <a:gd name="connsiteX3941" fmla="*/ 7986203 w 9042400"/>
              <a:gd name="connsiteY3941" fmla="*/ 3174640 h 5580208"/>
              <a:gd name="connsiteX3942" fmla="*/ 7857859 w 9042400"/>
              <a:gd name="connsiteY3942" fmla="*/ 3174640 h 5580208"/>
              <a:gd name="connsiteX3943" fmla="*/ 7887450 w 9042400"/>
              <a:gd name="connsiteY3943" fmla="*/ 3204179 h 5580208"/>
              <a:gd name="connsiteX3944" fmla="*/ 7857859 w 9042400"/>
              <a:gd name="connsiteY3944" fmla="*/ 3233774 h 5580208"/>
              <a:gd name="connsiteX3945" fmla="*/ 7828241 w 9042400"/>
              <a:gd name="connsiteY3945" fmla="*/ 3204179 h 5580208"/>
              <a:gd name="connsiteX3946" fmla="*/ 7857859 w 9042400"/>
              <a:gd name="connsiteY3946" fmla="*/ 3174640 h 5580208"/>
              <a:gd name="connsiteX3947" fmla="*/ 7729523 w 9042400"/>
              <a:gd name="connsiteY3947" fmla="*/ 3174640 h 5580208"/>
              <a:gd name="connsiteX3948" fmla="*/ 7759133 w 9042400"/>
              <a:gd name="connsiteY3948" fmla="*/ 3204179 h 5580208"/>
              <a:gd name="connsiteX3949" fmla="*/ 7729523 w 9042400"/>
              <a:gd name="connsiteY3949" fmla="*/ 3233774 h 5580208"/>
              <a:gd name="connsiteX3950" fmla="*/ 7699930 w 9042400"/>
              <a:gd name="connsiteY3950" fmla="*/ 3204179 h 5580208"/>
              <a:gd name="connsiteX3951" fmla="*/ 7729523 w 9042400"/>
              <a:gd name="connsiteY3951" fmla="*/ 3174640 h 5580208"/>
              <a:gd name="connsiteX3952" fmla="*/ 7601181 w 9042400"/>
              <a:gd name="connsiteY3952" fmla="*/ 3174640 h 5580208"/>
              <a:gd name="connsiteX3953" fmla="*/ 7630779 w 9042400"/>
              <a:gd name="connsiteY3953" fmla="*/ 3204179 h 5580208"/>
              <a:gd name="connsiteX3954" fmla="*/ 7601181 w 9042400"/>
              <a:gd name="connsiteY3954" fmla="*/ 3233774 h 5580208"/>
              <a:gd name="connsiteX3955" fmla="*/ 7571592 w 9042400"/>
              <a:gd name="connsiteY3955" fmla="*/ 3204179 h 5580208"/>
              <a:gd name="connsiteX3956" fmla="*/ 7601181 w 9042400"/>
              <a:gd name="connsiteY3956" fmla="*/ 3174640 h 5580208"/>
              <a:gd name="connsiteX3957" fmla="*/ 7472854 w 9042400"/>
              <a:gd name="connsiteY3957" fmla="*/ 3174640 h 5580208"/>
              <a:gd name="connsiteX3958" fmla="*/ 7502446 w 9042400"/>
              <a:gd name="connsiteY3958" fmla="*/ 3204179 h 5580208"/>
              <a:gd name="connsiteX3959" fmla="*/ 7472854 w 9042400"/>
              <a:gd name="connsiteY3959" fmla="*/ 3233774 h 5580208"/>
              <a:gd name="connsiteX3960" fmla="*/ 7443262 w 9042400"/>
              <a:gd name="connsiteY3960" fmla="*/ 3204179 h 5580208"/>
              <a:gd name="connsiteX3961" fmla="*/ 7472854 w 9042400"/>
              <a:gd name="connsiteY3961" fmla="*/ 3174640 h 5580208"/>
              <a:gd name="connsiteX3962" fmla="*/ 7344616 w 9042400"/>
              <a:gd name="connsiteY3962" fmla="*/ 3174640 h 5580208"/>
              <a:gd name="connsiteX3963" fmla="*/ 7374130 w 9042400"/>
              <a:gd name="connsiteY3963" fmla="*/ 3204179 h 5580208"/>
              <a:gd name="connsiteX3964" fmla="*/ 7344616 w 9042400"/>
              <a:gd name="connsiteY3964" fmla="*/ 3233774 h 5580208"/>
              <a:gd name="connsiteX3965" fmla="*/ 7315025 w 9042400"/>
              <a:gd name="connsiteY3965" fmla="*/ 3204179 h 5580208"/>
              <a:gd name="connsiteX3966" fmla="*/ 7344616 w 9042400"/>
              <a:gd name="connsiteY3966" fmla="*/ 3174640 h 5580208"/>
              <a:gd name="connsiteX3967" fmla="*/ 7216276 w 9042400"/>
              <a:gd name="connsiteY3967" fmla="*/ 3174640 h 5580208"/>
              <a:gd name="connsiteX3968" fmla="*/ 7245875 w 9042400"/>
              <a:gd name="connsiteY3968" fmla="*/ 3204179 h 5580208"/>
              <a:gd name="connsiteX3969" fmla="*/ 7216276 w 9042400"/>
              <a:gd name="connsiteY3969" fmla="*/ 3233774 h 5580208"/>
              <a:gd name="connsiteX3970" fmla="*/ 7186676 w 9042400"/>
              <a:gd name="connsiteY3970" fmla="*/ 3204179 h 5580208"/>
              <a:gd name="connsiteX3971" fmla="*/ 7216276 w 9042400"/>
              <a:gd name="connsiteY3971" fmla="*/ 3174640 h 5580208"/>
              <a:gd name="connsiteX3972" fmla="*/ 7087926 w 9042400"/>
              <a:gd name="connsiteY3972" fmla="*/ 3174640 h 5580208"/>
              <a:gd name="connsiteX3973" fmla="*/ 7117525 w 9042400"/>
              <a:gd name="connsiteY3973" fmla="*/ 3204179 h 5580208"/>
              <a:gd name="connsiteX3974" fmla="*/ 7087926 w 9042400"/>
              <a:gd name="connsiteY3974" fmla="*/ 3233774 h 5580208"/>
              <a:gd name="connsiteX3975" fmla="*/ 7058327 w 9042400"/>
              <a:gd name="connsiteY3975" fmla="*/ 3204179 h 5580208"/>
              <a:gd name="connsiteX3976" fmla="*/ 7087926 w 9042400"/>
              <a:gd name="connsiteY3976" fmla="*/ 3174640 h 5580208"/>
              <a:gd name="connsiteX3977" fmla="*/ 6959577 w 9042400"/>
              <a:gd name="connsiteY3977" fmla="*/ 3174640 h 5580208"/>
              <a:gd name="connsiteX3978" fmla="*/ 6989176 w 9042400"/>
              <a:gd name="connsiteY3978" fmla="*/ 3204179 h 5580208"/>
              <a:gd name="connsiteX3979" fmla="*/ 6959577 w 9042400"/>
              <a:gd name="connsiteY3979" fmla="*/ 3233774 h 5580208"/>
              <a:gd name="connsiteX3980" fmla="*/ 6929978 w 9042400"/>
              <a:gd name="connsiteY3980" fmla="*/ 3204179 h 5580208"/>
              <a:gd name="connsiteX3981" fmla="*/ 6959577 w 9042400"/>
              <a:gd name="connsiteY3981" fmla="*/ 3174640 h 5580208"/>
              <a:gd name="connsiteX3982" fmla="*/ 6831229 w 9042400"/>
              <a:gd name="connsiteY3982" fmla="*/ 3174640 h 5580208"/>
              <a:gd name="connsiteX3983" fmla="*/ 6860827 w 9042400"/>
              <a:gd name="connsiteY3983" fmla="*/ 3204179 h 5580208"/>
              <a:gd name="connsiteX3984" fmla="*/ 6831229 w 9042400"/>
              <a:gd name="connsiteY3984" fmla="*/ 3233774 h 5580208"/>
              <a:gd name="connsiteX3985" fmla="*/ 6801629 w 9042400"/>
              <a:gd name="connsiteY3985" fmla="*/ 3204179 h 5580208"/>
              <a:gd name="connsiteX3986" fmla="*/ 6831229 w 9042400"/>
              <a:gd name="connsiteY3986" fmla="*/ 3174640 h 5580208"/>
              <a:gd name="connsiteX3987" fmla="*/ 6702881 w 9042400"/>
              <a:gd name="connsiteY3987" fmla="*/ 3174640 h 5580208"/>
              <a:gd name="connsiteX3988" fmla="*/ 6732480 w 9042400"/>
              <a:gd name="connsiteY3988" fmla="*/ 3204179 h 5580208"/>
              <a:gd name="connsiteX3989" fmla="*/ 6702881 w 9042400"/>
              <a:gd name="connsiteY3989" fmla="*/ 3233774 h 5580208"/>
              <a:gd name="connsiteX3990" fmla="*/ 6673282 w 9042400"/>
              <a:gd name="connsiteY3990" fmla="*/ 3204179 h 5580208"/>
              <a:gd name="connsiteX3991" fmla="*/ 6702881 w 9042400"/>
              <a:gd name="connsiteY3991" fmla="*/ 3174640 h 5580208"/>
              <a:gd name="connsiteX3992" fmla="*/ 6574534 w 9042400"/>
              <a:gd name="connsiteY3992" fmla="*/ 3174640 h 5580208"/>
              <a:gd name="connsiteX3993" fmla="*/ 6604133 w 9042400"/>
              <a:gd name="connsiteY3993" fmla="*/ 3204179 h 5580208"/>
              <a:gd name="connsiteX3994" fmla="*/ 6574534 w 9042400"/>
              <a:gd name="connsiteY3994" fmla="*/ 3233774 h 5580208"/>
              <a:gd name="connsiteX3995" fmla="*/ 6544935 w 9042400"/>
              <a:gd name="connsiteY3995" fmla="*/ 3204179 h 5580208"/>
              <a:gd name="connsiteX3996" fmla="*/ 6574534 w 9042400"/>
              <a:gd name="connsiteY3996" fmla="*/ 3174640 h 5580208"/>
              <a:gd name="connsiteX3997" fmla="*/ 6446188 w 9042400"/>
              <a:gd name="connsiteY3997" fmla="*/ 3174640 h 5580208"/>
              <a:gd name="connsiteX3998" fmla="*/ 6475787 w 9042400"/>
              <a:gd name="connsiteY3998" fmla="*/ 3204179 h 5580208"/>
              <a:gd name="connsiteX3999" fmla="*/ 6446188 w 9042400"/>
              <a:gd name="connsiteY3999" fmla="*/ 3233774 h 5580208"/>
              <a:gd name="connsiteX4000" fmla="*/ 6416588 w 9042400"/>
              <a:gd name="connsiteY4000" fmla="*/ 3204179 h 5580208"/>
              <a:gd name="connsiteX4001" fmla="*/ 6446188 w 9042400"/>
              <a:gd name="connsiteY4001" fmla="*/ 3174640 h 5580208"/>
              <a:gd name="connsiteX4002" fmla="*/ 6317841 w 9042400"/>
              <a:gd name="connsiteY4002" fmla="*/ 3174640 h 5580208"/>
              <a:gd name="connsiteX4003" fmla="*/ 6347439 w 9042400"/>
              <a:gd name="connsiteY4003" fmla="*/ 3204179 h 5580208"/>
              <a:gd name="connsiteX4004" fmla="*/ 6317841 w 9042400"/>
              <a:gd name="connsiteY4004" fmla="*/ 3233774 h 5580208"/>
              <a:gd name="connsiteX4005" fmla="*/ 6288242 w 9042400"/>
              <a:gd name="connsiteY4005" fmla="*/ 3204179 h 5580208"/>
              <a:gd name="connsiteX4006" fmla="*/ 6317841 w 9042400"/>
              <a:gd name="connsiteY4006" fmla="*/ 3174640 h 5580208"/>
              <a:gd name="connsiteX4007" fmla="*/ 6189496 w 9042400"/>
              <a:gd name="connsiteY4007" fmla="*/ 3174640 h 5580208"/>
              <a:gd name="connsiteX4008" fmla="*/ 6219095 w 9042400"/>
              <a:gd name="connsiteY4008" fmla="*/ 3204179 h 5580208"/>
              <a:gd name="connsiteX4009" fmla="*/ 6189496 w 9042400"/>
              <a:gd name="connsiteY4009" fmla="*/ 3233774 h 5580208"/>
              <a:gd name="connsiteX4010" fmla="*/ 6159897 w 9042400"/>
              <a:gd name="connsiteY4010" fmla="*/ 3204179 h 5580208"/>
              <a:gd name="connsiteX4011" fmla="*/ 6189496 w 9042400"/>
              <a:gd name="connsiteY4011" fmla="*/ 3174640 h 5580208"/>
              <a:gd name="connsiteX4012" fmla="*/ 6061151 w 9042400"/>
              <a:gd name="connsiteY4012" fmla="*/ 3174640 h 5580208"/>
              <a:gd name="connsiteX4013" fmla="*/ 6090750 w 9042400"/>
              <a:gd name="connsiteY4013" fmla="*/ 3204179 h 5580208"/>
              <a:gd name="connsiteX4014" fmla="*/ 6061151 w 9042400"/>
              <a:gd name="connsiteY4014" fmla="*/ 3233774 h 5580208"/>
              <a:gd name="connsiteX4015" fmla="*/ 6031552 w 9042400"/>
              <a:gd name="connsiteY4015" fmla="*/ 3204179 h 5580208"/>
              <a:gd name="connsiteX4016" fmla="*/ 6061151 w 9042400"/>
              <a:gd name="connsiteY4016" fmla="*/ 3174640 h 5580208"/>
              <a:gd name="connsiteX4017" fmla="*/ 5932807 w 9042400"/>
              <a:gd name="connsiteY4017" fmla="*/ 3174640 h 5580208"/>
              <a:gd name="connsiteX4018" fmla="*/ 5962406 w 9042400"/>
              <a:gd name="connsiteY4018" fmla="*/ 3204179 h 5580208"/>
              <a:gd name="connsiteX4019" fmla="*/ 5932807 w 9042400"/>
              <a:gd name="connsiteY4019" fmla="*/ 3233774 h 5580208"/>
              <a:gd name="connsiteX4020" fmla="*/ 5903208 w 9042400"/>
              <a:gd name="connsiteY4020" fmla="*/ 3204179 h 5580208"/>
              <a:gd name="connsiteX4021" fmla="*/ 5932807 w 9042400"/>
              <a:gd name="connsiteY4021" fmla="*/ 3174640 h 5580208"/>
              <a:gd name="connsiteX4022" fmla="*/ 5804508 w 9042400"/>
              <a:gd name="connsiteY4022" fmla="*/ 3174640 h 5580208"/>
              <a:gd name="connsiteX4023" fmla="*/ 5834107 w 9042400"/>
              <a:gd name="connsiteY4023" fmla="*/ 3204179 h 5580208"/>
              <a:gd name="connsiteX4024" fmla="*/ 5804508 w 9042400"/>
              <a:gd name="connsiteY4024" fmla="*/ 3233774 h 5580208"/>
              <a:gd name="connsiteX4025" fmla="*/ 5774910 w 9042400"/>
              <a:gd name="connsiteY4025" fmla="*/ 3204179 h 5580208"/>
              <a:gd name="connsiteX4026" fmla="*/ 5804508 w 9042400"/>
              <a:gd name="connsiteY4026" fmla="*/ 3174640 h 5580208"/>
              <a:gd name="connsiteX4027" fmla="*/ 542971 w 9042400"/>
              <a:gd name="connsiteY4027" fmla="*/ 3174589 h 5580208"/>
              <a:gd name="connsiteX4028" fmla="*/ 572566 w 9042400"/>
              <a:gd name="connsiteY4028" fmla="*/ 3204179 h 5580208"/>
              <a:gd name="connsiteX4029" fmla="*/ 542971 w 9042400"/>
              <a:gd name="connsiteY4029" fmla="*/ 3233774 h 5580208"/>
              <a:gd name="connsiteX4030" fmla="*/ 513376 w 9042400"/>
              <a:gd name="connsiteY4030" fmla="*/ 3204179 h 5580208"/>
              <a:gd name="connsiteX4031" fmla="*/ 542971 w 9042400"/>
              <a:gd name="connsiteY4031" fmla="*/ 3174589 h 5580208"/>
              <a:gd name="connsiteX4032" fmla="*/ 414633 w 9042400"/>
              <a:gd name="connsiteY4032" fmla="*/ 3174588 h 5580208"/>
              <a:gd name="connsiteX4033" fmla="*/ 444229 w 9042400"/>
              <a:gd name="connsiteY4033" fmla="*/ 3204179 h 5580208"/>
              <a:gd name="connsiteX4034" fmla="*/ 414633 w 9042400"/>
              <a:gd name="connsiteY4034" fmla="*/ 3233774 h 5580208"/>
              <a:gd name="connsiteX4035" fmla="*/ 385038 w 9042400"/>
              <a:gd name="connsiteY4035" fmla="*/ 3204179 h 5580208"/>
              <a:gd name="connsiteX4036" fmla="*/ 414633 w 9042400"/>
              <a:gd name="connsiteY4036" fmla="*/ 3174588 h 5580208"/>
              <a:gd name="connsiteX4037" fmla="*/ 286296 w 9042400"/>
              <a:gd name="connsiteY4037" fmla="*/ 3174586 h 5580208"/>
              <a:gd name="connsiteX4038" fmla="*/ 315892 w 9042400"/>
              <a:gd name="connsiteY4038" fmla="*/ 3204179 h 5580208"/>
              <a:gd name="connsiteX4039" fmla="*/ 286296 w 9042400"/>
              <a:gd name="connsiteY4039" fmla="*/ 3233774 h 5580208"/>
              <a:gd name="connsiteX4040" fmla="*/ 256701 w 9042400"/>
              <a:gd name="connsiteY4040" fmla="*/ 3204179 h 5580208"/>
              <a:gd name="connsiteX4041" fmla="*/ 286296 w 9042400"/>
              <a:gd name="connsiteY4041" fmla="*/ 3174586 h 5580208"/>
              <a:gd name="connsiteX4042" fmla="*/ 157959 w 9042400"/>
              <a:gd name="connsiteY4042" fmla="*/ 3174585 h 5580208"/>
              <a:gd name="connsiteX4043" fmla="*/ 187554 w 9042400"/>
              <a:gd name="connsiteY4043" fmla="*/ 3204179 h 5580208"/>
              <a:gd name="connsiteX4044" fmla="*/ 157959 w 9042400"/>
              <a:gd name="connsiteY4044" fmla="*/ 3233774 h 5580208"/>
              <a:gd name="connsiteX4045" fmla="*/ 128363 w 9042400"/>
              <a:gd name="connsiteY4045" fmla="*/ 3204179 h 5580208"/>
              <a:gd name="connsiteX4046" fmla="*/ 157959 w 9042400"/>
              <a:gd name="connsiteY4046" fmla="*/ 3174585 h 5580208"/>
              <a:gd name="connsiteX4047" fmla="*/ 29596 w 9042400"/>
              <a:gd name="connsiteY4047" fmla="*/ 3174584 h 5580208"/>
              <a:gd name="connsiteX4048" fmla="*/ 59191 w 9042400"/>
              <a:gd name="connsiteY4048" fmla="*/ 3204179 h 5580208"/>
              <a:gd name="connsiteX4049" fmla="*/ 29596 w 9042400"/>
              <a:gd name="connsiteY4049" fmla="*/ 3233774 h 5580208"/>
              <a:gd name="connsiteX4050" fmla="*/ 0 w 9042400"/>
              <a:gd name="connsiteY4050" fmla="*/ 3204179 h 5580208"/>
              <a:gd name="connsiteX4051" fmla="*/ 29596 w 9042400"/>
              <a:gd name="connsiteY4051" fmla="*/ 3174584 h 5580208"/>
              <a:gd name="connsiteX4052" fmla="*/ 5701168 w 9042400"/>
              <a:gd name="connsiteY4052" fmla="*/ 3055382 h 5580208"/>
              <a:gd name="connsiteX4053" fmla="*/ 5705711 w 9042400"/>
              <a:gd name="connsiteY4053" fmla="*/ 3066342 h 5580208"/>
              <a:gd name="connsiteX4054" fmla="*/ 5697042 w 9042400"/>
              <a:gd name="connsiteY4054" fmla="*/ 3087258 h 5580208"/>
              <a:gd name="connsiteX4055" fmla="*/ 5696253 w 9042400"/>
              <a:gd name="connsiteY4055" fmla="*/ 3087584 h 5580208"/>
              <a:gd name="connsiteX4056" fmla="*/ 9012803 w 9042400"/>
              <a:gd name="connsiteY4056" fmla="*/ 3036892 h 5580208"/>
              <a:gd name="connsiteX4057" fmla="*/ 9042397 w 9042400"/>
              <a:gd name="connsiteY4057" fmla="*/ 3066447 h 5580208"/>
              <a:gd name="connsiteX4058" fmla="*/ 9012803 w 9042400"/>
              <a:gd name="connsiteY4058" fmla="*/ 3096008 h 5580208"/>
              <a:gd name="connsiteX4059" fmla="*/ 8983209 w 9042400"/>
              <a:gd name="connsiteY4059" fmla="*/ 3066447 h 5580208"/>
              <a:gd name="connsiteX4060" fmla="*/ 9012803 w 9042400"/>
              <a:gd name="connsiteY4060" fmla="*/ 3036892 h 5580208"/>
              <a:gd name="connsiteX4061" fmla="*/ 8884478 w 9042400"/>
              <a:gd name="connsiteY4061" fmla="*/ 3036887 h 5580208"/>
              <a:gd name="connsiteX4062" fmla="*/ 8914072 w 9042400"/>
              <a:gd name="connsiteY4062" fmla="*/ 3066443 h 5580208"/>
              <a:gd name="connsiteX4063" fmla="*/ 8884478 w 9042400"/>
              <a:gd name="connsiteY4063" fmla="*/ 3096005 h 5580208"/>
              <a:gd name="connsiteX4064" fmla="*/ 8854884 w 9042400"/>
              <a:gd name="connsiteY4064" fmla="*/ 3066443 h 5580208"/>
              <a:gd name="connsiteX4065" fmla="*/ 8884478 w 9042400"/>
              <a:gd name="connsiteY4065" fmla="*/ 3036887 h 5580208"/>
              <a:gd name="connsiteX4066" fmla="*/ 8756152 w 9042400"/>
              <a:gd name="connsiteY4066" fmla="*/ 3036882 h 5580208"/>
              <a:gd name="connsiteX4067" fmla="*/ 8785747 w 9042400"/>
              <a:gd name="connsiteY4067" fmla="*/ 3066438 h 5580208"/>
              <a:gd name="connsiteX4068" fmla="*/ 8756152 w 9042400"/>
              <a:gd name="connsiteY4068" fmla="*/ 3096001 h 5580208"/>
              <a:gd name="connsiteX4069" fmla="*/ 8726558 w 9042400"/>
              <a:gd name="connsiteY4069" fmla="*/ 3066438 h 5580208"/>
              <a:gd name="connsiteX4070" fmla="*/ 8756152 w 9042400"/>
              <a:gd name="connsiteY4070" fmla="*/ 3036882 h 5580208"/>
              <a:gd name="connsiteX4071" fmla="*/ 8627827 w 9042400"/>
              <a:gd name="connsiteY4071" fmla="*/ 3036877 h 5580208"/>
              <a:gd name="connsiteX4072" fmla="*/ 8657422 w 9042400"/>
              <a:gd name="connsiteY4072" fmla="*/ 3066435 h 5580208"/>
              <a:gd name="connsiteX4073" fmla="*/ 8627827 w 9042400"/>
              <a:gd name="connsiteY4073" fmla="*/ 3095997 h 5580208"/>
              <a:gd name="connsiteX4074" fmla="*/ 8598233 w 9042400"/>
              <a:gd name="connsiteY4074" fmla="*/ 3066435 h 5580208"/>
              <a:gd name="connsiteX4075" fmla="*/ 8627827 w 9042400"/>
              <a:gd name="connsiteY4075" fmla="*/ 3036877 h 5580208"/>
              <a:gd name="connsiteX4076" fmla="*/ 8499502 w 9042400"/>
              <a:gd name="connsiteY4076" fmla="*/ 3036872 h 5580208"/>
              <a:gd name="connsiteX4077" fmla="*/ 8529096 w 9042400"/>
              <a:gd name="connsiteY4077" fmla="*/ 3066430 h 5580208"/>
              <a:gd name="connsiteX4078" fmla="*/ 8499502 w 9042400"/>
              <a:gd name="connsiteY4078" fmla="*/ 3095993 h 5580208"/>
              <a:gd name="connsiteX4079" fmla="*/ 8469907 w 9042400"/>
              <a:gd name="connsiteY4079" fmla="*/ 3066430 h 5580208"/>
              <a:gd name="connsiteX4080" fmla="*/ 8499502 w 9042400"/>
              <a:gd name="connsiteY4080" fmla="*/ 3036872 h 5580208"/>
              <a:gd name="connsiteX4081" fmla="*/ 8371177 w 9042400"/>
              <a:gd name="connsiteY4081" fmla="*/ 3036867 h 5580208"/>
              <a:gd name="connsiteX4082" fmla="*/ 8400770 w 9042400"/>
              <a:gd name="connsiteY4082" fmla="*/ 3066426 h 5580208"/>
              <a:gd name="connsiteX4083" fmla="*/ 8371177 w 9042400"/>
              <a:gd name="connsiteY4083" fmla="*/ 3095990 h 5580208"/>
              <a:gd name="connsiteX4084" fmla="*/ 8341582 w 9042400"/>
              <a:gd name="connsiteY4084" fmla="*/ 3066426 h 5580208"/>
              <a:gd name="connsiteX4085" fmla="*/ 8371177 w 9042400"/>
              <a:gd name="connsiteY4085" fmla="*/ 3036867 h 5580208"/>
              <a:gd name="connsiteX4086" fmla="*/ 8114518 w 9042400"/>
              <a:gd name="connsiteY4086" fmla="*/ 3036862 h 5580208"/>
              <a:gd name="connsiteX4087" fmla="*/ 8144113 w 9042400"/>
              <a:gd name="connsiteY4087" fmla="*/ 3066422 h 5580208"/>
              <a:gd name="connsiteX4088" fmla="*/ 8114518 w 9042400"/>
              <a:gd name="connsiteY4088" fmla="*/ 3095986 h 5580208"/>
              <a:gd name="connsiteX4089" fmla="*/ 8084924 w 9042400"/>
              <a:gd name="connsiteY4089" fmla="*/ 3066422 h 5580208"/>
              <a:gd name="connsiteX4090" fmla="*/ 8114518 w 9042400"/>
              <a:gd name="connsiteY4090" fmla="*/ 3036862 h 5580208"/>
              <a:gd name="connsiteX4091" fmla="*/ 7857859 w 9042400"/>
              <a:gd name="connsiteY4091" fmla="*/ 3036857 h 5580208"/>
              <a:gd name="connsiteX4092" fmla="*/ 7887450 w 9042400"/>
              <a:gd name="connsiteY4092" fmla="*/ 3066417 h 5580208"/>
              <a:gd name="connsiteX4093" fmla="*/ 7857859 w 9042400"/>
              <a:gd name="connsiteY4093" fmla="*/ 3095983 h 5580208"/>
              <a:gd name="connsiteX4094" fmla="*/ 7828241 w 9042400"/>
              <a:gd name="connsiteY4094" fmla="*/ 3066417 h 5580208"/>
              <a:gd name="connsiteX4095" fmla="*/ 7857859 w 9042400"/>
              <a:gd name="connsiteY4095" fmla="*/ 3036857 h 5580208"/>
              <a:gd name="connsiteX4096" fmla="*/ 8242862 w 9042400"/>
              <a:gd name="connsiteY4096" fmla="*/ 3036853 h 5580208"/>
              <a:gd name="connsiteX4097" fmla="*/ 8272456 w 9042400"/>
              <a:gd name="connsiteY4097" fmla="*/ 3066413 h 5580208"/>
              <a:gd name="connsiteX4098" fmla="*/ 8242862 w 9042400"/>
              <a:gd name="connsiteY4098" fmla="*/ 3095980 h 5580208"/>
              <a:gd name="connsiteX4099" fmla="*/ 8213267 w 9042400"/>
              <a:gd name="connsiteY4099" fmla="*/ 3066413 h 5580208"/>
              <a:gd name="connsiteX4100" fmla="*/ 8242862 w 9042400"/>
              <a:gd name="connsiteY4100" fmla="*/ 3036853 h 5580208"/>
              <a:gd name="connsiteX4101" fmla="*/ 7986203 w 9042400"/>
              <a:gd name="connsiteY4101" fmla="*/ 3036849 h 5580208"/>
              <a:gd name="connsiteX4102" fmla="*/ 8015795 w 9042400"/>
              <a:gd name="connsiteY4102" fmla="*/ 3066410 h 5580208"/>
              <a:gd name="connsiteX4103" fmla="*/ 7986203 w 9042400"/>
              <a:gd name="connsiteY4103" fmla="*/ 3095977 h 5580208"/>
              <a:gd name="connsiteX4104" fmla="*/ 7956598 w 9042400"/>
              <a:gd name="connsiteY4104" fmla="*/ 3066410 h 5580208"/>
              <a:gd name="connsiteX4105" fmla="*/ 7986203 w 9042400"/>
              <a:gd name="connsiteY4105" fmla="*/ 3036849 h 5580208"/>
              <a:gd name="connsiteX4106" fmla="*/ 7729523 w 9042400"/>
              <a:gd name="connsiteY4106" fmla="*/ 3036845 h 5580208"/>
              <a:gd name="connsiteX4107" fmla="*/ 7759133 w 9042400"/>
              <a:gd name="connsiteY4107" fmla="*/ 3066405 h 5580208"/>
              <a:gd name="connsiteX4108" fmla="*/ 7729523 w 9042400"/>
              <a:gd name="connsiteY4108" fmla="*/ 3095973 h 5580208"/>
              <a:gd name="connsiteX4109" fmla="*/ 7699929 w 9042400"/>
              <a:gd name="connsiteY4109" fmla="*/ 3066405 h 5580208"/>
              <a:gd name="connsiteX4110" fmla="*/ 7729523 w 9042400"/>
              <a:gd name="connsiteY4110" fmla="*/ 3036845 h 5580208"/>
              <a:gd name="connsiteX4111" fmla="*/ 7601181 w 9042400"/>
              <a:gd name="connsiteY4111" fmla="*/ 3036840 h 5580208"/>
              <a:gd name="connsiteX4112" fmla="*/ 7630779 w 9042400"/>
              <a:gd name="connsiteY4112" fmla="*/ 3066401 h 5580208"/>
              <a:gd name="connsiteX4113" fmla="*/ 7601181 w 9042400"/>
              <a:gd name="connsiteY4113" fmla="*/ 3095970 h 5580208"/>
              <a:gd name="connsiteX4114" fmla="*/ 7571592 w 9042400"/>
              <a:gd name="connsiteY4114" fmla="*/ 3066401 h 5580208"/>
              <a:gd name="connsiteX4115" fmla="*/ 7601181 w 9042400"/>
              <a:gd name="connsiteY4115" fmla="*/ 3036840 h 5580208"/>
              <a:gd name="connsiteX4116" fmla="*/ 7472854 w 9042400"/>
              <a:gd name="connsiteY4116" fmla="*/ 3036835 h 5580208"/>
              <a:gd name="connsiteX4117" fmla="*/ 7502446 w 9042400"/>
              <a:gd name="connsiteY4117" fmla="*/ 3066398 h 5580208"/>
              <a:gd name="connsiteX4118" fmla="*/ 7472854 w 9042400"/>
              <a:gd name="connsiteY4118" fmla="*/ 3095967 h 5580208"/>
              <a:gd name="connsiteX4119" fmla="*/ 7443262 w 9042400"/>
              <a:gd name="connsiteY4119" fmla="*/ 3066398 h 5580208"/>
              <a:gd name="connsiteX4120" fmla="*/ 7472854 w 9042400"/>
              <a:gd name="connsiteY4120" fmla="*/ 3036835 h 5580208"/>
              <a:gd name="connsiteX4121" fmla="*/ 7344616 w 9042400"/>
              <a:gd name="connsiteY4121" fmla="*/ 3036830 h 5580208"/>
              <a:gd name="connsiteX4122" fmla="*/ 7374129 w 9042400"/>
              <a:gd name="connsiteY4122" fmla="*/ 3066393 h 5580208"/>
              <a:gd name="connsiteX4123" fmla="*/ 7344616 w 9042400"/>
              <a:gd name="connsiteY4123" fmla="*/ 3095963 h 5580208"/>
              <a:gd name="connsiteX4124" fmla="*/ 7315025 w 9042400"/>
              <a:gd name="connsiteY4124" fmla="*/ 3066393 h 5580208"/>
              <a:gd name="connsiteX4125" fmla="*/ 7344616 w 9042400"/>
              <a:gd name="connsiteY4125" fmla="*/ 3036830 h 5580208"/>
              <a:gd name="connsiteX4126" fmla="*/ 7216276 w 9042400"/>
              <a:gd name="connsiteY4126" fmla="*/ 3036825 h 5580208"/>
              <a:gd name="connsiteX4127" fmla="*/ 7245875 w 9042400"/>
              <a:gd name="connsiteY4127" fmla="*/ 3066388 h 5580208"/>
              <a:gd name="connsiteX4128" fmla="*/ 7216276 w 9042400"/>
              <a:gd name="connsiteY4128" fmla="*/ 3095958 h 5580208"/>
              <a:gd name="connsiteX4129" fmla="*/ 7186676 w 9042400"/>
              <a:gd name="connsiteY4129" fmla="*/ 3066388 h 5580208"/>
              <a:gd name="connsiteX4130" fmla="*/ 7216276 w 9042400"/>
              <a:gd name="connsiteY4130" fmla="*/ 3036825 h 5580208"/>
              <a:gd name="connsiteX4131" fmla="*/ 7087926 w 9042400"/>
              <a:gd name="connsiteY4131" fmla="*/ 3036820 h 5580208"/>
              <a:gd name="connsiteX4132" fmla="*/ 7117525 w 9042400"/>
              <a:gd name="connsiteY4132" fmla="*/ 3066384 h 5580208"/>
              <a:gd name="connsiteX4133" fmla="*/ 7087926 w 9042400"/>
              <a:gd name="connsiteY4133" fmla="*/ 3095955 h 5580208"/>
              <a:gd name="connsiteX4134" fmla="*/ 7058327 w 9042400"/>
              <a:gd name="connsiteY4134" fmla="*/ 3066384 h 5580208"/>
              <a:gd name="connsiteX4135" fmla="*/ 7087926 w 9042400"/>
              <a:gd name="connsiteY4135" fmla="*/ 3036820 h 5580208"/>
              <a:gd name="connsiteX4136" fmla="*/ 6959577 w 9042400"/>
              <a:gd name="connsiteY4136" fmla="*/ 3036815 h 5580208"/>
              <a:gd name="connsiteX4137" fmla="*/ 6989176 w 9042400"/>
              <a:gd name="connsiteY4137" fmla="*/ 3066379 h 5580208"/>
              <a:gd name="connsiteX4138" fmla="*/ 6959577 w 9042400"/>
              <a:gd name="connsiteY4138" fmla="*/ 3095951 h 5580208"/>
              <a:gd name="connsiteX4139" fmla="*/ 6929977 w 9042400"/>
              <a:gd name="connsiteY4139" fmla="*/ 3066379 h 5580208"/>
              <a:gd name="connsiteX4140" fmla="*/ 6959577 w 9042400"/>
              <a:gd name="connsiteY4140" fmla="*/ 3036815 h 5580208"/>
              <a:gd name="connsiteX4141" fmla="*/ 6831228 w 9042400"/>
              <a:gd name="connsiteY4141" fmla="*/ 3036811 h 5580208"/>
              <a:gd name="connsiteX4142" fmla="*/ 6860827 w 9042400"/>
              <a:gd name="connsiteY4142" fmla="*/ 3066375 h 5580208"/>
              <a:gd name="connsiteX4143" fmla="*/ 6831228 w 9042400"/>
              <a:gd name="connsiteY4143" fmla="*/ 3095947 h 5580208"/>
              <a:gd name="connsiteX4144" fmla="*/ 6801629 w 9042400"/>
              <a:gd name="connsiteY4144" fmla="*/ 3066375 h 5580208"/>
              <a:gd name="connsiteX4145" fmla="*/ 6831228 w 9042400"/>
              <a:gd name="connsiteY4145" fmla="*/ 3036811 h 5580208"/>
              <a:gd name="connsiteX4146" fmla="*/ 6702881 w 9042400"/>
              <a:gd name="connsiteY4146" fmla="*/ 3036806 h 5580208"/>
              <a:gd name="connsiteX4147" fmla="*/ 6732479 w 9042400"/>
              <a:gd name="connsiteY4147" fmla="*/ 3066370 h 5580208"/>
              <a:gd name="connsiteX4148" fmla="*/ 6702881 w 9042400"/>
              <a:gd name="connsiteY4148" fmla="*/ 3095943 h 5580208"/>
              <a:gd name="connsiteX4149" fmla="*/ 6673282 w 9042400"/>
              <a:gd name="connsiteY4149" fmla="*/ 3066370 h 5580208"/>
              <a:gd name="connsiteX4150" fmla="*/ 6702881 w 9042400"/>
              <a:gd name="connsiteY4150" fmla="*/ 3036806 h 5580208"/>
              <a:gd name="connsiteX4151" fmla="*/ 6574533 w 9042400"/>
              <a:gd name="connsiteY4151" fmla="*/ 3036801 h 5580208"/>
              <a:gd name="connsiteX4152" fmla="*/ 6604133 w 9042400"/>
              <a:gd name="connsiteY4152" fmla="*/ 3066367 h 5580208"/>
              <a:gd name="connsiteX4153" fmla="*/ 6574533 w 9042400"/>
              <a:gd name="connsiteY4153" fmla="*/ 3095939 h 5580208"/>
              <a:gd name="connsiteX4154" fmla="*/ 6544935 w 9042400"/>
              <a:gd name="connsiteY4154" fmla="*/ 3066367 h 5580208"/>
              <a:gd name="connsiteX4155" fmla="*/ 6574533 w 9042400"/>
              <a:gd name="connsiteY4155" fmla="*/ 3036801 h 5580208"/>
              <a:gd name="connsiteX4156" fmla="*/ 6446187 w 9042400"/>
              <a:gd name="connsiteY4156" fmla="*/ 3036797 h 5580208"/>
              <a:gd name="connsiteX4157" fmla="*/ 6475787 w 9042400"/>
              <a:gd name="connsiteY4157" fmla="*/ 3066364 h 5580208"/>
              <a:gd name="connsiteX4158" fmla="*/ 6446187 w 9042400"/>
              <a:gd name="connsiteY4158" fmla="*/ 3095935 h 5580208"/>
              <a:gd name="connsiteX4159" fmla="*/ 6416588 w 9042400"/>
              <a:gd name="connsiteY4159" fmla="*/ 3066364 h 5580208"/>
              <a:gd name="connsiteX4160" fmla="*/ 6446187 w 9042400"/>
              <a:gd name="connsiteY4160" fmla="*/ 3036797 h 5580208"/>
              <a:gd name="connsiteX4161" fmla="*/ 6317841 w 9042400"/>
              <a:gd name="connsiteY4161" fmla="*/ 3036792 h 5580208"/>
              <a:gd name="connsiteX4162" fmla="*/ 6347439 w 9042400"/>
              <a:gd name="connsiteY4162" fmla="*/ 3066359 h 5580208"/>
              <a:gd name="connsiteX4163" fmla="*/ 6317841 w 9042400"/>
              <a:gd name="connsiteY4163" fmla="*/ 3095931 h 5580208"/>
              <a:gd name="connsiteX4164" fmla="*/ 6288242 w 9042400"/>
              <a:gd name="connsiteY4164" fmla="*/ 3066359 h 5580208"/>
              <a:gd name="connsiteX4165" fmla="*/ 6317841 w 9042400"/>
              <a:gd name="connsiteY4165" fmla="*/ 3036792 h 5580208"/>
              <a:gd name="connsiteX4166" fmla="*/ 6189495 w 9042400"/>
              <a:gd name="connsiteY4166" fmla="*/ 3036788 h 5580208"/>
              <a:gd name="connsiteX4167" fmla="*/ 6219094 w 9042400"/>
              <a:gd name="connsiteY4167" fmla="*/ 3066355 h 5580208"/>
              <a:gd name="connsiteX4168" fmla="*/ 6189495 w 9042400"/>
              <a:gd name="connsiteY4168" fmla="*/ 3095927 h 5580208"/>
              <a:gd name="connsiteX4169" fmla="*/ 6159897 w 9042400"/>
              <a:gd name="connsiteY4169" fmla="*/ 3066355 h 5580208"/>
              <a:gd name="connsiteX4170" fmla="*/ 6189495 w 9042400"/>
              <a:gd name="connsiteY4170" fmla="*/ 3036788 h 5580208"/>
              <a:gd name="connsiteX4171" fmla="*/ 6061151 w 9042400"/>
              <a:gd name="connsiteY4171" fmla="*/ 3036783 h 5580208"/>
              <a:gd name="connsiteX4172" fmla="*/ 6090750 w 9042400"/>
              <a:gd name="connsiteY4172" fmla="*/ 3066350 h 5580208"/>
              <a:gd name="connsiteX4173" fmla="*/ 6061151 w 9042400"/>
              <a:gd name="connsiteY4173" fmla="*/ 3095924 h 5580208"/>
              <a:gd name="connsiteX4174" fmla="*/ 6031552 w 9042400"/>
              <a:gd name="connsiteY4174" fmla="*/ 3066350 h 5580208"/>
              <a:gd name="connsiteX4175" fmla="*/ 6061151 w 9042400"/>
              <a:gd name="connsiteY4175" fmla="*/ 3036783 h 5580208"/>
              <a:gd name="connsiteX4176" fmla="*/ 5932807 w 9042400"/>
              <a:gd name="connsiteY4176" fmla="*/ 3036778 h 5580208"/>
              <a:gd name="connsiteX4177" fmla="*/ 5962405 w 9042400"/>
              <a:gd name="connsiteY4177" fmla="*/ 3066347 h 5580208"/>
              <a:gd name="connsiteX4178" fmla="*/ 5932807 w 9042400"/>
              <a:gd name="connsiteY4178" fmla="*/ 3095920 h 5580208"/>
              <a:gd name="connsiteX4179" fmla="*/ 5903208 w 9042400"/>
              <a:gd name="connsiteY4179" fmla="*/ 3066347 h 5580208"/>
              <a:gd name="connsiteX4180" fmla="*/ 5932807 w 9042400"/>
              <a:gd name="connsiteY4180" fmla="*/ 3036778 h 5580208"/>
              <a:gd name="connsiteX4181" fmla="*/ 5804508 w 9042400"/>
              <a:gd name="connsiteY4181" fmla="*/ 3036743 h 5580208"/>
              <a:gd name="connsiteX4182" fmla="*/ 5834107 w 9042400"/>
              <a:gd name="connsiteY4182" fmla="*/ 3066318 h 5580208"/>
              <a:gd name="connsiteX4183" fmla="*/ 5804508 w 9042400"/>
              <a:gd name="connsiteY4183" fmla="*/ 3095893 h 5580208"/>
              <a:gd name="connsiteX4184" fmla="*/ 5774910 w 9042400"/>
              <a:gd name="connsiteY4184" fmla="*/ 3066318 h 5580208"/>
              <a:gd name="connsiteX4185" fmla="*/ 5804508 w 9042400"/>
              <a:gd name="connsiteY4185" fmla="*/ 3036743 h 5580208"/>
              <a:gd name="connsiteX4186" fmla="*/ 542971 w 9042400"/>
              <a:gd name="connsiteY4186" fmla="*/ 3036578 h 5580208"/>
              <a:gd name="connsiteX4187" fmla="*/ 572566 w 9042400"/>
              <a:gd name="connsiteY4187" fmla="*/ 3066172 h 5580208"/>
              <a:gd name="connsiteX4188" fmla="*/ 542971 w 9042400"/>
              <a:gd name="connsiteY4188" fmla="*/ 3095764 h 5580208"/>
              <a:gd name="connsiteX4189" fmla="*/ 513376 w 9042400"/>
              <a:gd name="connsiteY4189" fmla="*/ 3066172 h 5580208"/>
              <a:gd name="connsiteX4190" fmla="*/ 542971 w 9042400"/>
              <a:gd name="connsiteY4190" fmla="*/ 3036578 h 5580208"/>
              <a:gd name="connsiteX4191" fmla="*/ 414633 w 9042400"/>
              <a:gd name="connsiteY4191" fmla="*/ 3036573 h 5580208"/>
              <a:gd name="connsiteX4192" fmla="*/ 444229 w 9042400"/>
              <a:gd name="connsiteY4192" fmla="*/ 3066168 h 5580208"/>
              <a:gd name="connsiteX4193" fmla="*/ 414633 w 9042400"/>
              <a:gd name="connsiteY4193" fmla="*/ 3095761 h 5580208"/>
              <a:gd name="connsiteX4194" fmla="*/ 385038 w 9042400"/>
              <a:gd name="connsiteY4194" fmla="*/ 3066168 h 5580208"/>
              <a:gd name="connsiteX4195" fmla="*/ 414633 w 9042400"/>
              <a:gd name="connsiteY4195" fmla="*/ 3036573 h 5580208"/>
              <a:gd name="connsiteX4196" fmla="*/ 286296 w 9042400"/>
              <a:gd name="connsiteY4196" fmla="*/ 3036569 h 5580208"/>
              <a:gd name="connsiteX4197" fmla="*/ 315892 w 9042400"/>
              <a:gd name="connsiteY4197" fmla="*/ 3066164 h 5580208"/>
              <a:gd name="connsiteX4198" fmla="*/ 286296 w 9042400"/>
              <a:gd name="connsiteY4198" fmla="*/ 3095756 h 5580208"/>
              <a:gd name="connsiteX4199" fmla="*/ 256701 w 9042400"/>
              <a:gd name="connsiteY4199" fmla="*/ 3066164 h 5580208"/>
              <a:gd name="connsiteX4200" fmla="*/ 286296 w 9042400"/>
              <a:gd name="connsiteY4200" fmla="*/ 3036569 h 5580208"/>
              <a:gd name="connsiteX4201" fmla="*/ 157959 w 9042400"/>
              <a:gd name="connsiteY4201" fmla="*/ 3036564 h 5580208"/>
              <a:gd name="connsiteX4202" fmla="*/ 187554 w 9042400"/>
              <a:gd name="connsiteY4202" fmla="*/ 3066160 h 5580208"/>
              <a:gd name="connsiteX4203" fmla="*/ 157959 w 9042400"/>
              <a:gd name="connsiteY4203" fmla="*/ 3095753 h 5580208"/>
              <a:gd name="connsiteX4204" fmla="*/ 128363 w 9042400"/>
              <a:gd name="connsiteY4204" fmla="*/ 3066160 h 5580208"/>
              <a:gd name="connsiteX4205" fmla="*/ 157959 w 9042400"/>
              <a:gd name="connsiteY4205" fmla="*/ 3036564 h 5580208"/>
              <a:gd name="connsiteX4206" fmla="*/ 29596 w 9042400"/>
              <a:gd name="connsiteY4206" fmla="*/ 3036560 h 5580208"/>
              <a:gd name="connsiteX4207" fmla="*/ 59191 w 9042400"/>
              <a:gd name="connsiteY4207" fmla="*/ 3066155 h 5580208"/>
              <a:gd name="connsiteX4208" fmla="*/ 29596 w 9042400"/>
              <a:gd name="connsiteY4208" fmla="*/ 3095751 h 5580208"/>
              <a:gd name="connsiteX4209" fmla="*/ 0 w 9042400"/>
              <a:gd name="connsiteY4209" fmla="*/ 3066155 h 5580208"/>
              <a:gd name="connsiteX4210" fmla="*/ 29596 w 9042400"/>
              <a:gd name="connsiteY4210" fmla="*/ 3036560 h 5580208"/>
              <a:gd name="connsiteX4211" fmla="*/ 9012802 w 9042400"/>
              <a:gd name="connsiteY4211" fmla="*/ 2898818 h 5580208"/>
              <a:gd name="connsiteX4212" fmla="*/ 9042397 w 9042400"/>
              <a:gd name="connsiteY4212" fmla="*/ 2928465 h 5580208"/>
              <a:gd name="connsiteX4213" fmla="*/ 9012802 w 9042400"/>
              <a:gd name="connsiteY4213" fmla="*/ 2958048 h 5580208"/>
              <a:gd name="connsiteX4214" fmla="*/ 8983209 w 9042400"/>
              <a:gd name="connsiteY4214" fmla="*/ 2928465 h 5580208"/>
              <a:gd name="connsiteX4215" fmla="*/ 9012802 w 9042400"/>
              <a:gd name="connsiteY4215" fmla="*/ 2898818 h 5580208"/>
              <a:gd name="connsiteX4216" fmla="*/ 8884477 w 9042400"/>
              <a:gd name="connsiteY4216" fmla="*/ 2898813 h 5580208"/>
              <a:gd name="connsiteX4217" fmla="*/ 8914072 w 9042400"/>
              <a:gd name="connsiteY4217" fmla="*/ 2928461 h 5580208"/>
              <a:gd name="connsiteX4218" fmla="*/ 8884477 w 9042400"/>
              <a:gd name="connsiteY4218" fmla="*/ 2958044 h 5580208"/>
              <a:gd name="connsiteX4219" fmla="*/ 8854884 w 9042400"/>
              <a:gd name="connsiteY4219" fmla="*/ 2928461 h 5580208"/>
              <a:gd name="connsiteX4220" fmla="*/ 8884477 w 9042400"/>
              <a:gd name="connsiteY4220" fmla="*/ 2898813 h 5580208"/>
              <a:gd name="connsiteX4221" fmla="*/ 8756152 w 9042400"/>
              <a:gd name="connsiteY4221" fmla="*/ 2898809 h 5580208"/>
              <a:gd name="connsiteX4222" fmla="*/ 8785747 w 9042400"/>
              <a:gd name="connsiteY4222" fmla="*/ 2928456 h 5580208"/>
              <a:gd name="connsiteX4223" fmla="*/ 8756152 w 9042400"/>
              <a:gd name="connsiteY4223" fmla="*/ 2958039 h 5580208"/>
              <a:gd name="connsiteX4224" fmla="*/ 8726558 w 9042400"/>
              <a:gd name="connsiteY4224" fmla="*/ 2928456 h 5580208"/>
              <a:gd name="connsiteX4225" fmla="*/ 8756152 w 9042400"/>
              <a:gd name="connsiteY4225" fmla="*/ 2898809 h 5580208"/>
              <a:gd name="connsiteX4226" fmla="*/ 8627827 w 9042400"/>
              <a:gd name="connsiteY4226" fmla="*/ 2898804 h 5580208"/>
              <a:gd name="connsiteX4227" fmla="*/ 8657422 w 9042400"/>
              <a:gd name="connsiteY4227" fmla="*/ 2928451 h 5580208"/>
              <a:gd name="connsiteX4228" fmla="*/ 8627827 w 9042400"/>
              <a:gd name="connsiteY4228" fmla="*/ 2958034 h 5580208"/>
              <a:gd name="connsiteX4229" fmla="*/ 8598233 w 9042400"/>
              <a:gd name="connsiteY4229" fmla="*/ 2928451 h 5580208"/>
              <a:gd name="connsiteX4230" fmla="*/ 8627827 w 9042400"/>
              <a:gd name="connsiteY4230" fmla="*/ 2898804 h 5580208"/>
              <a:gd name="connsiteX4231" fmla="*/ 8499502 w 9042400"/>
              <a:gd name="connsiteY4231" fmla="*/ 2898801 h 5580208"/>
              <a:gd name="connsiteX4232" fmla="*/ 8529096 w 9042400"/>
              <a:gd name="connsiteY4232" fmla="*/ 2928446 h 5580208"/>
              <a:gd name="connsiteX4233" fmla="*/ 8499502 w 9042400"/>
              <a:gd name="connsiteY4233" fmla="*/ 2958031 h 5580208"/>
              <a:gd name="connsiteX4234" fmla="*/ 8469907 w 9042400"/>
              <a:gd name="connsiteY4234" fmla="*/ 2928446 h 5580208"/>
              <a:gd name="connsiteX4235" fmla="*/ 8499502 w 9042400"/>
              <a:gd name="connsiteY4235" fmla="*/ 2898801 h 5580208"/>
              <a:gd name="connsiteX4236" fmla="*/ 8371177 w 9042400"/>
              <a:gd name="connsiteY4236" fmla="*/ 2898797 h 5580208"/>
              <a:gd name="connsiteX4237" fmla="*/ 8400770 w 9042400"/>
              <a:gd name="connsiteY4237" fmla="*/ 2928442 h 5580208"/>
              <a:gd name="connsiteX4238" fmla="*/ 8371177 w 9042400"/>
              <a:gd name="connsiteY4238" fmla="*/ 2958026 h 5580208"/>
              <a:gd name="connsiteX4239" fmla="*/ 8341582 w 9042400"/>
              <a:gd name="connsiteY4239" fmla="*/ 2928442 h 5580208"/>
              <a:gd name="connsiteX4240" fmla="*/ 8371177 w 9042400"/>
              <a:gd name="connsiteY4240" fmla="*/ 2898797 h 5580208"/>
              <a:gd name="connsiteX4241" fmla="*/ 8114518 w 9042400"/>
              <a:gd name="connsiteY4241" fmla="*/ 2898793 h 5580208"/>
              <a:gd name="connsiteX4242" fmla="*/ 8144113 w 9042400"/>
              <a:gd name="connsiteY4242" fmla="*/ 2928437 h 5580208"/>
              <a:gd name="connsiteX4243" fmla="*/ 8114518 w 9042400"/>
              <a:gd name="connsiteY4243" fmla="*/ 2958021 h 5580208"/>
              <a:gd name="connsiteX4244" fmla="*/ 8084924 w 9042400"/>
              <a:gd name="connsiteY4244" fmla="*/ 2928437 h 5580208"/>
              <a:gd name="connsiteX4245" fmla="*/ 8114518 w 9042400"/>
              <a:gd name="connsiteY4245" fmla="*/ 2898793 h 5580208"/>
              <a:gd name="connsiteX4246" fmla="*/ 7857859 w 9042400"/>
              <a:gd name="connsiteY4246" fmla="*/ 2898789 h 5580208"/>
              <a:gd name="connsiteX4247" fmla="*/ 7887450 w 9042400"/>
              <a:gd name="connsiteY4247" fmla="*/ 2928431 h 5580208"/>
              <a:gd name="connsiteX4248" fmla="*/ 7857859 w 9042400"/>
              <a:gd name="connsiteY4248" fmla="*/ 2958016 h 5580208"/>
              <a:gd name="connsiteX4249" fmla="*/ 7828241 w 9042400"/>
              <a:gd name="connsiteY4249" fmla="*/ 2928431 h 5580208"/>
              <a:gd name="connsiteX4250" fmla="*/ 7857859 w 9042400"/>
              <a:gd name="connsiteY4250" fmla="*/ 2898789 h 5580208"/>
              <a:gd name="connsiteX4251" fmla="*/ 8242862 w 9042400"/>
              <a:gd name="connsiteY4251" fmla="*/ 2898785 h 5580208"/>
              <a:gd name="connsiteX4252" fmla="*/ 8272456 w 9042400"/>
              <a:gd name="connsiteY4252" fmla="*/ 2928426 h 5580208"/>
              <a:gd name="connsiteX4253" fmla="*/ 8242862 w 9042400"/>
              <a:gd name="connsiteY4253" fmla="*/ 2958011 h 5580208"/>
              <a:gd name="connsiteX4254" fmla="*/ 8213267 w 9042400"/>
              <a:gd name="connsiteY4254" fmla="*/ 2928426 h 5580208"/>
              <a:gd name="connsiteX4255" fmla="*/ 8242862 w 9042400"/>
              <a:gd name="connsiteY4255" fmla="*/ 2898785 h 5580208"/>
              <a:gd name="connsiteX4256" fmla="*/ 7986202 w 9042400"/>
              <a:gd name="connsiteY4256" fmla="*/ 2898782 h 5580208"/>
              <a:gd name="connsiteX4257" fmla="*/ 8015795 w 9042400"/>
              <a:gd name="connsiteY4257" fmla="*/ 2928421 h 5580208"/>
              <a:gd name="connsiteX4258" fmla="*/ 7986202 w 9042400"/>
              <a:gd name="connsiteY4258" fmla="*/ 2958007 h 5580208"/>
              <a:gd name="connsiteX4259" fmla="*/ 7956598 w 9042400"/>
              <a:gd name="connsiteY4259" fmla="*/ 2928421 h 5580208"/>
              <a:gd name="connsiteX4260" fmla="*/ 7986202 w 9042400"/>
              <a:gd name="connsiteY4260" fmla="*/ 2898782 h 5580208"/>
              <a:gd name="connsiteX4261" fmla="*/ 7729523 w 9042400"/>
              <a:gd name="connsiteY4261" fmla="*/ 2898777 h 5580208"/>
              <a:gd name="connsiteX4262" fmla="*/ 7759133 w 9042400"/>
              <a:gd name="connsiteY4262" fmla="*/ 2928416 h 5580208"/>
              <a:gd name="connsiteX4263" fmla="*/ 7729523 w 9042400"/>
              <a:gd name="connsiteY4263" fmla="*/ 2958002 h 5580208"/>
              <a:gd name="connsiteX4264" fmla="*/ 7699929 w 9042400"/>
              <a:gd name="connsiteY4264" fmla="*/ 2928416 h 5580208"/>
              <a:gd name="connsiteX4265" fmla="*/ 7729523 w 9042400"/>
              <a:gd name="connsiteY4265" fmla="*/ 2898777 h 5580208"/>
              <a:gd name="connsiteX4266" fmla="*/ 7601181 w 9042400"/>
              <a:gd name="connsiteY4266" fmla="*/ 2898774 h 5580208"/>
              <a:gd name="connsiteX4267" fmla="*/ 7630779 w 9042400"/>
              <a:gd name="connsiteY4267" fmla="*/ 2928412 h 5580208"/>
              <a:gd name="connsiteX4268" fmla="*/ 7601181 w 9042400"/>
              <a:gd name="connsiteY4268" fmla="*/ 2957998 h 5580208"/>
              <a:gd name="connsiteX4269" fmla="*/ 7571592 w 9042400"/>
              <a:gd name="connsiteY4269" fmla="*/ 2928412 h 5580208"/>
              <a:gd name="connsiteX4270" fmla="*/ 7601181 w 9042400"/>
              <a:gd name="connsiteY4270" fmla="*/ 2898774 h 5580208"/>
              <a:gd name="connsiteX4271" fmla="*/ 7472853 w 9042400"/>
              <a:gd name="connsiteY4271" fmla="*/ 2898770 h 5580208"/>
              <a:gd name="connsiteX4272" fmla="*/ 7502446 w 9042400"/>
              <a:gd name="connsiteY4272" fmla="*/ 2928407 h 5580208"/>
              <a:gd name="connsiteX4273" fmla="*/ 7472853 w 9042400"/>
              <a:gd name="connsiteY4273" fmla="*/ 2957993 h 5580208"/>
              <a:gd name="connsiteX4274" fmla="*/ 7443262 w 9042400"/>
              <a:gd name="connsiteY4274" fmla="*/ 2928407 h 5580208"/>
              <a:gd name="connsiteX4275" fmla="*/ 7472853 w 9042400"/>
              <a:gd name="connsiteY4275" fmla="*/ 2898770 h 5580208"/>
              <a:gd name="connsiteX4276" fmla="*/ 7344616 w 9042400"/>
              <a:gd name="connsiteY4276" fmla="*/ 2898765 h 5580208"/>
              <a:gd name="connsiteX4277" fmla="*/ 7374129 w 9042400"/>
              <a:gd name="connsiteY4277" fmla="*/ 2928403 h 5580208"/>
              <a:gd name="connsiteX4278" fmla="*/ 7344616 w 9042400"/>
              <a:gd name="connsiteY4278" fmla="*/ 2957989 h 5580208"/>
              <a:gd name="connsiteX4279" fmla="*/ 7315025 w 9042400"/>
              <a:gd name="connsiteY4279" fmla="*/ 2928403 h 5580208"/>
              <a:gd name="connsiteX4280" fmla="*/ 7344616 w 9042400"/>
              <a:gd name="connsiteY4280" fmla="*/ 2898765 h 5580208"/>
              <a:gd name="connsiteX4281" fmla="*/ 7216276 w 9042400"/>
              <a:gd name="connsiteY4281" fmla="*/ 2898761 h 5580208"/>
              <a:gd name="connsiteX4282" fmla="*/ 7245875 w 9042400"/>
              <a:gd name="connsiteY4282" fmla="*/ 2928398 h 5580208"/>
              <a:gd name="connsiteX4283" fmla="*/ 7216276 w 9042400"/>
              <a:gd name="connsiteY4283" fmla="*/ 2957984 h 5580208"/>
              <a:gd name="connsiteX4284" fmla="*/ 7186676 w 9042400"/>
              <a:gd name="connsiteY4284" fmla="*/ 2928398 h 5580208"/>
              <a:gd name="connsiteX4285" fmla="*/ 7216276 w 9042400"/>
              <a:gd name="connsiteY4285" fmla="*/ 2898761 h 5580208"/>
              <a:gd name="connsiteX4286" fmla="*/ 7087925 w 9042400"/>
              <a:gd name="connsiteY4286" fmla="*/ 2898756 h 5580208"/>
              <a:gd name="connsiteX4287" fmla="*/ 7117525 w 9042400"/>
              <a:gd name="connsiteY4287" fmla="*/ 2928393 h 5580208"/>
              <a:gd name="connsiteX4288" fmla="*/ 7087925 w 9042400"/>
              <a:gd name="connsiteY4288" fmla="*/ 2957978 h 5580208"/>
              <a:gd name="connsiteX4289" fmla="*/ 7058327 w 9042400"/>
              <a:gd name="connsiteY4289" fmla="*/ 2928393 h 5580208"/>
              <a:gd name="connsiteX4290" fmla="*/ 7087925 w 9042400"/>
              <a:gd name="connsiteY4290" fmla="*/ 2898756 h 5580208"/>
              <a:gd name="connsiteX4291" fmla="*/ 6959577 w 9042400"/>
              <a:gd name="connsiteY4291" fmla="*/ 2898752 h 5580208"/>
              <a:gd name="connsiteX4292" fmla="*/ 6989176 w 9042400"/>
              <a:gd name="connsiteY4292" fmla="*/ 2928388 h 5580208"/>
              <a:gd name="connsiteX4293" fmla="*/ 6959577 w 9042400"/>
              <a:gd name="connsiteY4293" fmla="*/ 2957973 h 5580208"/>
              <a:gd name="connsiteX4294" fmla="*/ 6929977 w 9042400"/>
              <a:gd name="connsiteY4294" fmla="*/ 2928388 h 5580208"/>
              <a:gd name="connsiteX4295" fmla="*/ 6959577 w 9042400"/>
              <a:gd name="connsiteY4295" fmla="*/ 2898752 h 5580208"/>
              <a:gd name="connsiteX4296" fmla="*/ 6831228 w 9042400"/>
              <a:gd name="connsiteY4296" fmla="*/ 2898748 h 5580208"/>
              <a:gd name="connsiteX4297" fmla="*/ 6860827 w 9042400"/>
              <a:gd name="connsiteY4297" fmla="*/ 2928384 h 5580208"/>
              <a:gd name="connsiteX4298" fmla="*/ 6831228 w 9042400"/>
              <a:gd name="connsiteY4298" fmla="*/ 2957969 h 5580208"/>
              <a:gd name="connsiteX4299" fmla="*/ 6801629 w 9042400"/>
              <a:gd name="connsiteY4299" fmla="*/ 2928384 h 5580208"/>
              <a:gd name="connsiteX4300" fmla="*/ 6831228 w 9042400"/>
              <a:gd name="connsiteY4300" fmla="*/ 2898748 h 5580208"/>
              <a:gd name="connsiteX4301" fmla="*/ 6702881 w 9042400"/>
              <a:gd name="connsiteY4301" fmla="*/ 2898744 h 5580208"/>
              <a:gd name="connsiteX4302" fmla="*/ 6732479 w 9042400"/>
              <a:gd name="connsiteY4302" fmla="*/ 2928379 h 5580208"/>
              <a:gd name="connsiteX4303" fmla="*/ 6702881 w 9042400"/>
              <a:gd name="connsiteY4303" fmla="*/ 2957964 h 5580208"/>
              <a:gd name="connsiteX4304" fmla="*/ 6673282 w 9042400"/>
              <a:gd name="connsiteY4304" fmla="*/ 2928379 h 5580208"/>
              <a:gd name="connsiteX4305" fmla="*/ 6702881 w 9042400"/>
              <a:gd name="connsiteY4305" fmla="*/ 2898744 h 5580208"/>
              <a:gd name="connsiteX4306" fmla="*/ 6574533 w 9042400"/>
              <a:gd name="connsiteY4306" fmla="*/ 2898741 h 5580208"/>
              <a:gd name="connsiteX4307" fmla="*/ 6604133 w 9042400"/>
              <a:gd name="connsiteY4307" fmla="*/ 2928374 h 5580208"/>
              <a:gd name="connsiteX4308" fmla="*/ 6574533 w 9042400"/>
              <a:gd name="connsiteY4308" fmla="*/ 2957960 h 5580208"/>
              <a:gd name="connsiteX4309" fmla="*/ 6544935 w 9042400"/>
              <a:gd name="connsiteY4309" fmla="*/ 2928374 h 5580208"/>
              <a:gd name="connsiteX4310" fmla="*/ 6574533 w 9042400"/>
              <a:gd name="connsiteY4310" fmla="*/ 2898741 h 5580208"/>
              <a:gd name="connsiteX4311" fmla="*/ 6446187 w 9042400"/>
              <a:gd name="connsiteY4311" fmla="*/ 2898737 h 5580208"/>
              <a:gd name="connsiteX4312" fmla="*/ 6475786 w 9042400"/>
              <a:gd name="connsiteY4312" fmla="*/ 2928368 h 5580208"/>
              <a:gd name="connsiteX4313" fmla="*/ 6446187 w 9042400"/>
              <a:gd name="connsiteY4313" fmla="*/ 2957955 h 5580208"/>
              <a:gd name="connsiteX4314" fmla="*/ 6416588 w 9042400"/>
              <a:gd name="connsiteY4314" fmla="*/ 2928368 h 5580208"/>
              <a:gd name="connsiteX4315" fmla="*/ 6446187 w 9042400"/>
              <a:gd name="connsiteY4315" fmla="*/ 2898737 h 5580208"/>
              <a:gd name="connsiteX4316" fmla="*/ 6317841 w 9042400"/>
              <a:gd name="connsiteY4316" fmla="*/ 2898733 h 5580208"/>
              <a:gd name="connsiteX4317" fmla="*/ 6347439 w 9042400"/>
              <a:gd name="connsiteY4317" fmla="*/ 2928363 h 5580208"/>
              <a:gd name="connsiteX4318" fmla="*/ 6317841 w 9042400"/>
              <a:gd name="connsiteY4318" fmla="*/ 2957951 h 5580208"/>
              <a:gd name="connsiteX4319" fmla="*/ 6288242 w 9042400"/>
              <a:gd name="connsiteY4319" fmla="*/ 2928363 h 5580208"/>
              <a:gd name="connsiteX4320" fmla="*/ 6317841 w 9042400"/>
              <a:gd name="connsiteY4320" fmla="*/ 2898733 h 5580208"/>
              <a:gd name="connsiteX4321" fmla="*/ 6189495 w 9042400"/>
              <a:gd name="connsiteY4321" fmla="*/ 2898729 h 5580208"/>
              <a:gd name="connsiteX4322" fmla="*/ 6219094 w 9042400"/>
              <a:gd name="connsiteY4322" fmla="*/ 2928359 h 5580208"/>
              <a:gd name="connsiteX4323" fmla="*/ 6189495 w 9042400"/>
              <a:gd name="connsiteY4323" fmla="*/ 2957946 h 5580208"/>
              <a:gd name="connsiteX4324" fmla="*/ 6159897 w 9042400"/>
              <a:gd name="connsiteY4324" fmla="*/ 2928359 h 5580208"/>
              <a:gd name="connsiteX4325" fmla="*/ 6189495 w 9042400"/>
              <a:gd name="connsiteY4325" fmla="*/ 2898729 h 5580208"/>
              <a:gd name="connsiteX4326" fmla="*/ 6061151 w 9042400"/>
              <a:gd name="connsiteY4326" fmla="*/ 2898725 h 5580208"/>
              <a:gd name="connsiteX4327" fmla="*/ 6090750 w 9042400"/>
              <a:gd name="connsiteY4327" fmla="*/ 2928354 h 5580208"/>
              <a:gd name="connsiteX4328" fmla="*/ 6061151 w 9042400"/>
              <a:gd name="connsiteY4328" fmla="*/ 2957941 h 5580208"/>
              <a:gd name="connsiteX4329" fmla="*/ 6031552 w 9042400"/>
              <a:gd name="connsiteY4329" fmla="*/ 2928354 h 5580208"/>
              <a:gd name="connsiteX4330" fmla="*/ 6061151 w 9042400"/>
              <a:gd name="connsiteY4330" fmla="*/ 2898725 h 5580208"/>
              <a:gd name="connsiteX4331" fmla="*/ 5932806 w 9042400"/>
              <a:gd name="connsiteY4331" fmla="*/ 2898721 h 5580208"/>
              <a:gd name="connsiteX4332" fmla="*/ 5962405 w 9042400"/>
              <a:gd name="connsiteY4332" fmla="*/ 2928350 h 5580208"/>
              <a:gd name="connsiteX4333" fmla="*/ 5932806 w 9042400"/>
              <a:gd name="connsiteY4333" fmla="*/ 2957936 h 5580208"/>
              <a:gd name="connsiteX4334" fmla="*/ 5903208 w 9042400"/>
              <a:gd name="connsiteY4334" fmla="*/ 2928350 h 5580208"/>
              <a:gd name="connsiteX4335" fmla="*/ 5932806 w 9042400"/>
              <a:gd name="connsiteY4335" fmla="*/ 2898721 h 5580208"/>
              <a:gd name="connsiteX4336" fmla="*/ 5804508 w 9042400"/>
              <a:gd name="connsiteY4336" fmla="*/ 2898691 h 5580208"/>
              <a:gd name="connsiteX4337" fmla="*/ 5834107 w 9042400"/>
              <a:gd name="connsiteY4337" fmla="*/ 2928315 h 5580208"/>
              <a:gd name="connsiteX4338" fmla="*/ 5804508 w 9042400"/>
              <a:gd name="connsiteY4338" fmla="*/ 2957906 h 5580208"/>
              <a:gd name="connsiteX4339" fmla="*/ 5774909 w 9042400"/>
              <a:gd name="connsiteY4339" fmla="*/ 2928315 h 5580208"/>
              <a:gd name="connsiteX4340" fmla="*/ 5804508 w 9042400"/>
              <a:gd name="connsiteY4340" fmla="*/ 2898691 h 5580208"/>
              <a:gd name="connsiteX4341" fmla="*/ 542971 w 9042400"/>
              <a:gd name="connsiteY4341" fmla="*/ 2898550 h 5580208"/>
              <a:gd name="connsiteX4342" fmla="*/ 572566 w 9042400"/>
              <a:gd name="connsiteY4342" fmla="*/ 2928150 h 5580208"/>
              <a:gd name="connsiteX4343" fmla="*/ 542971 w 9042400"/>
              <a:gd name="connsiteY4343" fmla="*/ 2957744 h 5580208"/>
              <a:gd name="connsiteX4344" fmla="*/ 513376 w 9042400"/>
              <a:gd name="connsiteY4344" fmla="*/ 2928150 h 5580208"/>
              <a:gd name="connsiteX4345" fmla="*/ 542971 w 9042400"/>
              <a:gd name="connsiteY4345" fmla="*/ 2898550 h 5580208"/>
              <a:gd name="connsiteX4346" fmla="*/ 414633 w 9042400"/>
              <a:gd name="connsiteY4346" fmla="*/ 2898546 h 5580208"/>
              <a:gd name="connsiteX4347" fmla="*/ 444229 w 9042400"/>
              <a:gd name="connsiteY4347" fmla="*/ 2928145 h 5580208"/>
              <a:gd name="connsiteX4348" fmla="*/ 414633 w 9042400"/>
              <a:gd name="connsiteY4348" fmla="*/ 2957740 h 5580208"/>
              <a:gd name="connsiteX4349" fmla="*/ 385038 w 9042400"/>
              <a:gd name="connsiteY4349" fmla="*/ 2928145 h 5580208"/>
              <a:gd name="connsiteX4350" fmla="*/ 414633 w 9042400"/>
              <a:gd name="connsiteY4350" fmla="*/ 2898546 h 5580208"/>
              <a:gd name="connsiteX4351" fmla="*/ 286296 w 9042400"/>
              <a:gd name="connsiteY4351" fmla="*/ 2898542 h 5580208"/>
              <a:gd name="connsiteX4352" fmla="*/ 315892 w 9042400"/>
              <a:gd name="connsiteY4352" fmla="*/ 2928140 h 5580208"/>
              <a:gd name="connsiteX4353" fmla="*/ 286296 w 9042400"/>
              <a:gd name="connsiteY4353" fmla="*/ 2957735 h 5580208"/>
              <a:gd name="connsiteX4354" fmla="*/ 256701 w 9042400"/>
              <a:gd name="connsiteY4354" fmla="*/ 2928140 h 5580208"/>
              <a:gd name="connsiteX4355" fmla="*/ 286296 w 9042400"/>
              <a:gd name="connsiteY4355" fmla="*/ 2898542 h 5580208"/>
              <a:gd name="connsiteX4356" fmla="*/ 157959 w 9042400"/>
              <a:gd name="connsiteY4356" fmla="*/ 2898538 h 5580208"/>
              <a:gd name="connsiteX4357" fmla="*/ 187554 w 9042400"/>
              <a:gd name="connsiteY4357" fmla="*/ 2928135 h 5580208"/>
              <a:gd name="connsiteX4358" fmla="*/ 157959 w 9042400"/>
              <a:gd name="connsiteY4358" fmla="*/ 2957731 h 5580208"/>
              <a:gd name="connsiteX4359" fmla="*/ 128363 w 9042400"/>
              <a:gd name="connsiteY4359" fmla="*/ 2928135 h 5580208"/>
              <a:gd name="connsiteX4360" fmla="*/ 157959 w 9042400"/>
              <a:gd name="connsiteY4360" fmla="*/ 2898538 h 5580208"/>
              <a:gd name="connsiteX4361" fmla="*/ 29596 w 9042400"/>
              <a:gd name="connsiteY4361" fmla="*/ 2898533 h 5580208"/>
              <a:gd name="connsiteX4362" fmla="*/ 59191 w 9042400"/>
              <a:gd name="connsiteY4362" fmla="*/ 2928130 h 5580208"/>
              <a:gd name="connsiteX4363" fmla="*/ 29596 w 9042400"/>
              <a:gd name="connsiteY4363" fmla="*/ 2957726 h 5580208"/>
              <a:gd name="connsiteX4364" fmla="*/ 0 w 9042400"/>
              <a:gd name="connsiteY4364" fmla="*/ 2928130 h 5580208"/>
              <a:gd name="connsiteX4365" fmla="*/ 29596 w 9042400"/>
              <a:gd name="connsiteY4365" fmla="*/ 2898533 h 5580208"/>
              <a:gd name="connsiteX4366" fmla="*/ 9012802 w 9042400"/>
              <a:gd name="connsiteY4366" fmla="*/ 2760848 h 5580208"/>
              <a:gd name="connsiteX4367" fmla="*/ 9042396 w 9042400"/>
              <a:gd name="connsiteY4367" fmla="*/ 2790437 h 5580208"/>
              <a:gd name="connsiteX4368" fmla="*/ 9012802 w 9042400"/>
              <a:gd name="connsiteY4368" fmla="*/ 2820024 h 5580208"/>
              <a:gd name="connsiteX4369" fmla="*/ 8983209 w 9042400"/>
              <a:gd name="connsiteY4369" fmla="*/ 2790437 h 5580208"/>
              <a:gd name="connsiteX4370" fmla="*/ 9012802 w 9042400"/>
              <a:gd name="connsiteY4370" fmla="*/ 2760848 h 5580208"/>
              <a:gd name="connsiteX4371" fmla="*/ 8884477 w 9042400"/>
              <a:gd name="connsiteY4371" fmla="*/ 2760843 h 5580208"/>
              <a:gd name="connsiteX4372" fmla="*/ 8914072 w 9042400"/>
              <a:gd name="connsiteY4372" fmla="*/ 2790432 h 5580208"/>
              <a:gd name="connsiteX4373" fmla="*/ 8884477 w 9042400"/>
              <a:gd name="connsiteY4373" fmla="*/ 2820020 h 5580208"/>
              <a:gd name="connsiteX4374" fmla="*/ 8854884 w 9042400"/>
              <a:gd name="connsiteY4374" fmla="*/ 2790432 h 5580208"/>
              <a:gd name="connsiteX4375" fmla="*/ 8884477 w 9042400"/>
              <a:gd name="connsiteY4375" fmla="*/ 2760843 h 5580208"/>
              <a:gd name="connsiteX4376" fmla="*/ 8756152 w 9042400"/>
              <a:gd name="connsiteY4376" fmla="*/ 2760839 h 5580208"/>
              <a:gd name="connsiteX4377" fmla="*/ 8785746 w 9042400"/>
              <a:gd name="connsiteY4377" fmla="*/ 2790427 h 5580208"/>
              <a:gd name="connsiteX4378" fmla="*/ 8756152 w 9042400"/>
              <a:gd name="connsiteY4378" fmla="*/ 2820015 h 5580208"/>
              <a:gd name="connsiteX4379" fmla="*/ 8726558 w 9042400"/>
              <a:gd name="connsiteY4379" fmla="*/ 2790427 h 5580208"/>
              <a:gd name="connsiteX4380" fmla="*/ 8756152 w 9042400"/>
              <a:gd name="connsiteY4380" fmla="*/ 2760839 h 5580208"/>
              <a:gd name="connsiteX4381" fmla="*/ 8627827 w 9042400"/>
              <a:gd name="connsiteY4381" fmla="*/ 2760834 h 5580208"/>
              <a:gd name="connsiteX4382" fmla="*/ 8657422 w 9042400"/>
              <a:gd name="connsiteY4382" fmla="*/ 2790422 h 5580208"/>
              <a:gd name="connsiteX4383" fmla="*/ 8627827 w 9042400"/>
              <a:gd name="connsiteY4383" fmla="*/ 2820010 h 5580208"/>
              <a:gd name="connsiteX4384" fmla="*/ 8598233 w 9042400"/>
              <a:gd name="connsiteY4384" fmla="*/ 2790422 h 5580208"/>
              <a:gd name="connsiteX4385" fmla="*/ 8627827 w 9042400"/>
              <a:gd name="connsiteY4385" fmla="*/ 2760834 h 5580208"/>
              <a:gd name="connsiteX4386" fmla="*/ 8499502 w 9042400"/>
              <a:gd name="connsiteY4386" fmla="*/ 2760829 h 5580208"/>
              <a:gd name="connsiteX4387" fmla="*/ 8529096 w 9042400"/>
              <a:gd name="connsiteY4387" fmla="*/ 2790418 h 5580208"/>
              <a:gd name="connsiteX4388" fmla="*/ 8499502 w 9042400"/>
              <a:gd name="connsiteY4388" fmla="*/ 2820006 h 5580208"/>
              <a:gd name="connsiteX4389" fmla="*/ 8469907 w 9042400"/>
              <a:gd name="connsiteY4389" fmla="*/ 2790418 h 5580208"/>
              <a:gd name="connsiteX4390" fmla="*/ 8499502 w 9042400"/>
              <a:gd name="connsiteY4390" fmla="*/ 2760829 h 5580208"/>
              <a:gd name="connsiteX4391" fmla="*/ 8371176 w 9042400"/>
              <a:gd name="connsiteY4391" fmla="*/ 2760824 h 5580208"/>
              <a:gd name="connsiteX4392" fmla="*/ 8400770 w 9042400"/>
              <a:gd name="connsiteY4392" fmla="*/ 2790413 h 5580208"/>
              <a:gd name="connsiteX4393" fmla="*/ 8371176 w 9042400"/>
              <a:gd name="connsiteY4393" fmla="*/ 2820001 h 5580208"/>
              <a:gd name="connsiteX4394" fmla="*/ 8341582 w 9042400"/>
              <a:gd name="connsiteY4394" fmla="*/ 2790413 h 5580208"/>
              <a:gd name="connsiteX4395" fmla="*/ 8371176 w 9042400"/>
              <a:gd name="connsiteY4395" fmla="*/ 2760824 h 5580208"/>
              <a:gd name="connsiteX4396" fmla="*/ 8114518 w 9042400"/>
              <a:gd name="connsiteY4396" fmla="*/ 2760820 h 5580208"/>
              <a:gd name="connsiteX4397" fmla="*/ 8144113 w 9042400"/>
              <a:gd name="connsiteY4397" fmla="*/ 2790409 h 5580208"/>
              <a:gd name="connsiteX4398" fmla="*/ 8114518 w 9042400"/>
              <a:gd name="connsiteY4398" fmla="*/ 2819996 h 5580208"/>
              <a:gd name="connsiteX4399" fmla="*/ 8084924 w 9042400"/>
              <a:gd name="connsiteY4399" fmla="*/ 2790409 h 5580208"/>
              <a:gd name="connsiteX4400" fmla="*/ 8114518 w 9042400"/>
              <a:gd name="connsiteY4400" fmla="*/ 2760820 h 5580208"/>
              <a:gd name="connsiteX4401" fmla="*/ 7857859 w 9042400"/>
              <a:gd name="connsiteY4401" fmla="*/ 2760815 h 5580208"/>
              <a:gd name="connsiteX4402" fmla="*/ 7887450 w 9042400"/>
              <a:gd name="connsiteY4402" fmla="*/ 2790404 h 5580208"/>
              <a:gd name="connsiteX4403" fmla="*/ 7857859 w 9042400"/>
              <a:gd name="connsiteY4403" fmla="*/ 2819992 h 5580208"/>
              <a:gd name="connsiteX4404" fmla="*/ 7828241 w 9042400"/>
              <a:gd name="connsiteY4404" fmla="*/ 2790404 h 5580208"/>
              <a:gd name="connsiteX4405" fmla="*/ 7857859 w 9042400"/>
              <a:gd name="connsiteY4405" fmla="*/ 2760815 h 5580208"/>
              <a:gd name="connsiteX4406" fmla="*/ 8242861 w 9042400"/>
              <a:gd name="connsiteY4406" fmla="*/ 2760810 h 5580208"/>
              <a:gd name="connsiteX4407" fmla="*/ 8272456 w 9042400"/>
              <a:gd name="connsiteY4407" fmla="*/ 2790399 h 5580208"/>
              <a:gd name="connsiteX4408" fmla="*/ 8242861 w 9042400"/>
              <a:gd name="connsiteY4408" fmla="*/ 2819987 h 5580208"/>
              <a:gd name="connsiteX4409" fmla="*/ 8213267 w 9042400"/>
              <a:gd name="connsiteY4409" fmla="*/ 2790399 h 5580208"/>
              <a:gd name="connsiteX4410" fmla="*/ 8242861 w 9042400"/>
              <a:gd name="connsiteY4410" fmla="*/ 2760810 h 5580208"/>
              <a:gd name="connsiteX4411" fmla="*/ 7986202 w 9042400"/>
              <a:gd name="connsiteY4411" fmla="*/ 2760805 h 5580208"/>
              <a:gd name="connsiteX4412" fmla="*/ 8015795 w 9042400"/>
              <a:gd name="connsiteY4412" fmla="*/ 2790395 h 5580208"/>
              <a:gd name="connsiteX4413" fmla="*/ 7986202 w 9042400"/>
              <a:gd name="connsiteY4413" fmla="*/ 2819983 h 5580208"/>
              <a:gd name="connsiteX4414" fmla="*/ 7956598 w 9042400"/>
              <a:gd name="connsiteY4414" fmla="*/ 2790395 h 5580208"/>
              <a:gd name="connsiteX4415" fmla="*/ 7986202 w 9042400"/>
              <a:gd name="connsiteY4415" fmla="*/ 2760805 h 5580208"/>
              <a:gd name="connsiteX4416" fmla="*/ 7729523 w 9042400"/>
              <a:gd name="connsiteY4416" fmla="*/ 2760799 h 5580208"/>
              <a:gd name="connsiteX4417" fmla="*/ 7759132 w 9042400"/>
              <a:gd name="connsiteY4417" fmla="*/ 2790390 h 5580208"/>
              <a:gd name="connsiteX4418" fmla="*/ 7729523 w 9042400"/>
              <a:gd name="connsiteY4418" fmla="*/ 2819978 h 5580208"/>
              <a:gd name="connsiteX4419" fmla="*/ 7699929 w 9042400"/>
              <a:gd name="connsiteY4419" fmla="*/ 2790390 h 5580208"/>
              <a:gd name="connsiteX4420" fmla="*/ 7729523 w 9042400"/>
              <a:gd name="connsiteY4420" fmla="*/ 2760799 h 5580208"/>
              <a:gd name="connsiteX4421" fmla="*/ 7601181 w 9042400"/>
              <a:gd name="connsiteY4421" fmla="*/ 2760794 h 5580208"/>
              <a:gd name="connsiteX4422" fmla="*/ 7630779 w 9042400"/>
              <a:gd name="connsiteY4422" fmla="*/ 2790385 h 5580208"/>
              <a:gd name="connsiteX4423" fmla="*/ 7601181 w 9042400"/>
              <a:gd name="connsiteY4423" fmla="*/ 2819973 h 5580208"/>
              <a:gd name="connsiteX4424" fmla="*/ 7571592 w 9042400"/>
              <a:gd name="connsiteY4424" fmla="*/ 2790385 h 5580208"/>
              <a:gd name="connsiteX4425" fmla="*/ 7601181 w 9042400"/>
              <a:gd name="connsiteY4425" fmla="*/ 2760794 h 5580208"/>
              <a:gd name="connsiteX4426" fmla="*/ 7472853 w 9042400"/>
              <a:gd name="connsiteY4426" fmla="*/ 2760789 h 5580208"/>
              <a:gd name="connsiteX4427" fmla="*/ 7502446 w 9042400"/>
              <a:gd name="connsiteY4427" fmla="*/ 2790380 h 5580208"/>
              <a:gd name="connsiteX4428" fmla="*/ 7472853 w 9042400"/>
              <a:gd name="connsiteY4428" fmla="*/ 2819969 h 5580208"/>
              <a:gd name="connsiteX4429" fmla="*/ 7443262 w 9042400"/>
              <a:gd name="connsiteY4429" fmla="*/ 2790380 h 5580208"/>
              <a:gd name="connsiteX4430" fmla="*/ 7472853 w 9042400"/>
              <a:gd name="connsiteY4430" fmla="*/ 2760789 h 5580208"/>
              <a:gd name="connsiteX4431" fmla="*/ 7344616 w 9042400"/>
              <a:gd name="connsiteY4431" fmla="*/ 2760785 h 5580208"/>
              <a:gd name="connsiteX4432" fmla="*/ 7374129 w 9042400"/>
              <a:gd name="connsiteY4432" fmla="*/ 2790375 h 5580208"/>
              <a:gd name="connsiteX4433" fmla="*/ 7344616 w 9042400"/>
              <a:gd name="connsiteY4433" fmla="*/ 2819964 h 5580208"/>
              <a:gd name="connsiteX4434" fmla="*/ 7315025 w 9042400"/>
              <a:gd name="connsiteY4434" fmla="*/ 2790375 h 5580208"/>
              <a:gd name="connsiteX4435" fmla="*/ 7344616 w 9042400"/>
              <a:gd name="connsiteY4435" fmla="*/ 2760785 h 5580208"/>
              <a:gd name="connsiteX4436" fmla="*/ 7216276 w 9042400"/>
              <a:gd name="connsiteY4436" fmla="*/ 2760780 h 5580208"/>
              <a:gd name="connsiteX4437" fmla="*/ 7245875 w 9042400"/>
              <a:gd name="connsiteY4437" fmla="*/ 2790370 h 5580208"/>
              <a:gd name="connsiteX4438" fmla="*/ 7216276 w 9042400"/>
              <a:gd name="connsiteY4438" fmla="*/ 2819959 h 5580208"/>
              <a:gd name="connsiteX4439" fmla="*/ 7186676 w 9042400"/>
              <a:gd name="connsiteY4439" fmla="*/ 2790370 h 5580208"/>
              <a:gd name="connsiteX4440" fmla="*/ 7216276 w 9042400"/>
              <a:gd name="connsiteY4440" fmla="*/ 2760780 h 5580208"/>
              <a:gd name="connsiteX4441" fmla="*/ 7087925 w 9042400"/>
              <a:gd name="connsiteY4441" fmla="*/ 2760774 h 5580208"/>
              <a:gd name="connsiteX4442" fmla="*/ 7117525 w 9042400"/>
              <a:gd name="connsiteY4442" fmla="*/ 2790365 h 5580208"/>
              <a:gd name="connsiteX4443" fmla="*/ 7087925 w 9042400"/>
              <a:gd name="connsiteY4443" fmla="*/ 2819955 h 5580208"/>
              <a:gd name="connsiteX4444" fmla="*/ 7058327 w 9042400"/>
              <a:gd name="connsiteY4444" fmla="*/ 2790365 h 5580208"/>
              <a:gd name="connsiteX4445" fmla="*/ 7087925 w 9042400"/>
              <a:gd name="connsiteY4445" fmla="*/ 2760774 h 5580208"/>
              <a:gd name="connsiteX4446" fmla="*/ 6959577 w 9042400"/>
              <a:gd name="connsiteY4446" fmla="*/ 2760769 h 5580208"/>
              <a:gd name="connsiteX4447" fmla="*/ 6989176 w 9042400"/>
              <a:gd name="connsiteY4447" fmla="*/ 2790361 h 5580208"/>
              <a:gd name="connsiteX4448" fmla="*/ 6959577 w 9042400"/>
              <a:gd name="connsiteY4448" fmla="*/ 2819950 h 5580208"/>
              <a:gd name="connsiteX4449" fmla="*/ 6929977 w 9042400"/>
              <a:gd name="connsiteY4449" fmla="*/ 2790361 h 5580208"/>
              <a:gd name="connsiteX4450" fmla="*/ 6959577 w 9042400"/>
              <a:gd name="connsiteY4450" fmla="*/ 2760769 h 5580208"/>
              <a:gd name="connsiteX4451" fmla="*/ 6831228 w 9042400"/>
              <a:gd name="connsiteY4451" fmla="*/ 2760765 h 5580208"/>
              <a:gd name="connsiteX4452" fmla="*/ 6860827 w 9042400"/>
              <a:gd name="connsiteY4452" fmla="*/ 2790356 h 5580208"/>
              <a:gd name="connsiteX4453" fmla="*/ 6831228 w 9042400"/>
              <a:gd name="connsiteY4453" fmla="*/ 2819946 h 5580208"/>
              <a:gd name="connsiteX4454" fmla="*/ 6801629 w 9042400"/>
              <a:gd name="connsiteY4454" fmla="*/ 2790356 h 5580208"/>
              <a:gd name="connsiteX4455" fmla="*/ 6831228 w 9042400"/>
              <a:gd name="connsiteY4455" fmla="*/ 2760765 h 5580208"/>
              <a:gd name="connsiteX4456" fmla="*/ 6702881 w 9042400"/>
              <a:gd name="connsiteY4456" fmla="*/ 2760760 h 5580208"/>
              <a:gd name="connsiteX4457" fmla="*/ 6732479 w 9042400"/>
              <a:gd name="connsiteY4457" fmla="*/ 2790352 h 5580208"/>
              <a:gd name="connsiteX4458" fmla="*/ 6702881 w 9042400"/>
              <a:gd name="connsiteY4458" fmla="*/ 2819940 h 5580208"/>
              <a:gd name="connsiteX4459" fmla="*/ 6673281 w 9042400"/>
              <a:gd name="connsiteY4459" fmla="*/ 2790352 h 5580208"/>
              <a:gd name="connsiteX4460" fmla="*/ 6702881 w 9042400"/>
              <a:gd name="connsiteY4460" fmla="*/ 2760760 h 5580208"/>
              <a:gd name="connsiteX4461" fmla="*/ 6574533 w 9042400"/>
              <a:gd name="connsiteY4461" fmla="*/ 2760755 h 5580208"/>
              <a:gd name="connsiteX4462" fmla="*/ 6604132 w 9042400"/>
              <a:gd name="connsiteY4462" fmla="*/ 2790347 h 5580208"/>
              <a:gd name="connsiteX4463" fmla="*/ 6574533 w 9042400"/>
              <a:gd name="connsiteY4463" fmla="*/ 2819936 h 5580208"/>
              <a:gd name="connsiteX4464" fmla="*/ 6544935 w 9042400"/>
              <a:gd name="connsiteY4464" fmla="*/ 2790347 h 5580208"/>
              <a:gd name="connsiteX4465" fmla="*/ 6574533 w 9042400"/>
              <a:gd name="connsiteY4465" fmla="*/ 2760755 h 5580208"/>
              <a:gd name="connsiteX4466" fmla="*/ 6446187 w 9042400"/>
              <a:gd name="connsiteY4466" fmla="*/ 2760751 h 5580208"/>
              <a:gd name="connsiteX4467" fmla="*/ 6475786 w 9042400"/>
              <a:gd name="connsiteY4467" fmla="*/ 2790342 h 5580208"/>
              <a:gd name="connsiteX4468" fmla="*/ 6446187 w 9042400"/>
              <a:gd name="connsiteY4468" fmla="*/ 2819931 h 5580208"/>
              <a:gd name="connsiteX4469" fmla="*/ 6416588 w 9042400"/>
              <a:gd name="connsiteY4469" fmla="*/ 2790342 h 5580208"/>
              <a:gd name="connsiteX4470" fmla="*/ 6446187 w 9042400"/>
              <a:gd name="connsiteY4470" fmla="*/ 2760751 h 5580208"/>
              <a:gd name="connsiteX4471" fmla="*/ 6317841 w 9042400"/>
              <a:gd name="connsiteY4471" fmla="*/ 2760747 h 5580208"/>
              <a:gd name="connsiteX4472" fmla="*/ 6347439 w 9042400"/>
              <a:gd name="connsiteY4472" fmla="*/ 2790338 h 5580208"/>
              <a:gd name="connsiteX4473" fmla="*/ 6317841 w 9042400"/>
              <a:gd name="connsiteY4473" fmla="*/ 2819926 h 5580208"/>
              <a:gd name="connsiteX4474" fmla="*/ 6288242 w 9042400"/>
              <a:gd name="connsiteY4474" fmla="*/ 2790338 h 5580208"/>
              <a:gd name="connsiteX4475" fmla="*/ 6317841 w 9042400"/>
              <a:gd name="connsiteY4475" fmla="*/ 2760747 h 5580208"/>
              <a:gd name="connsiteX4476" fmla="*/ 6189495 w 9042400"/>
              <a:gd name="connsiteY4476" fmla="*/ 2760743 h 5580208"/>
              <a:gd name="connsiteX4477" fmla="*/ 6219094 w 9042400"/>
              <a:gd name="connsiteY4477" fmla="*/ 2790334 h 5580208"/>
              <a:gd name="connsiteX4478" fmla="*/ 6189495 w 9042400"/>
              <a:gd name="connsiteY4478" fmla="*/ 2819922 h 5580208"/>
              <a:gd name="connsiteX4479" fmla="*/ 6159897 w 9042400"/>
              <a:gd name="connsiteY4479" fmla="*/ 2790334 h 5580208"/>
              <a:gd name="connsiteX4480" fmla="*/ 6189495 w 9042400"/>
              <a:gd name="connsiteY4480" fmla="*/ 2760743 h 5580208"/>
              <a:gd name="connsiteX4481" fmla="*/ 6061151 w 9042400"/>
              <a:gd name="connsiteY4481" fmla="*/ 2760737 h 5580208"/>
              <a:gd name="connsiteX4482" fmla="*/ 6090749 w 9042400"/>
              <a:gd name="connsiteY4482" fmla="*/ 2790329 h 5580208"/>
              <a:gd name="connsiteX4483" fmla="*/ 6061151 w 9042400"/>
              <a:gd name="connsiteY4483" fmla="*/ 2819917 h 5580208"/>
              <a:gd name="connsiteX4484" fmla="*/ 6031552 w 9042400"/>
              <a:gd name="connsiteY4484" fmla="*/ 2790329 h 5580208"/>
              <a:gd name="connsiteX4485" fmla="*/ 6061151 w 9042400"/>
              <a:gd name="connsiteY4485" fmla="*/ 2760737 h 5580208"/>
              <a:gd name="connsiteX4486" fmla="*/ 5932806 w 9042400"/>
              <a:gd name="connsiteY4486" fmla="*/ 2760732 h 5580208"/>
              <a:gd name="connsiteX4487" fmla="*/ 5962405 w 9042400"/>
              <a:gd name="connsiteY4487" fmla="*/ 2790323 h 5580208"/>
              <a:gd name="connsiteX4488" fmla="*/ 5932806 w 9042400"/>
              <a:gd name="connsiteY4488" fmla="*/ 2819912 h 5580208"/>
              <a:gd name="connsiteX4489" fmla="*/ 5903207 w 9042400"/>
              <a:gd name="connsiteY4489" fmla="*/ 2790323 h 5580208"/>
              <a:gd name="connsiteX4490" fmla="*/ 5932806 w 9042400"/>
              <a:gd name="connsiteY4490" fmla="*/ 2760732 h 5580208"/>
              <a:gd name="connsiteX4491" fmla="*/ 5804508 w 9042400"/>
              <a:gd name="connsiteY4491" fmla="*/ 2760698 h 5580208"/>
              <a:gd name="connsiteX4492" fmla="*/ 5834107 w 9042400"/>
              <a:gd name="connsiteY4492" fmla="*/ 2790290 h 5580208"/>
              <a:gd name="connsiteX4493" fmla="*/ 5804508 w 9042400"/>
              <a:gd name="connsiteY4493" fmla="*/ 2819880 h 5580208"/>
              <a:gd name="connsiteX4494" fmla="*/ 5774909 w 9042400"/>
              <a:gd name="connsiteY4494" fmla="*/ 2790290 h 5580208"/>
              <a:gd name="connsiteX4495" fmla="*/ 5804508 w 9042400"/>
              <a:gd name="connsiteY4495" fmla="*/ 2760698 h 5580208"/>
              <a:gd name="connsiteX4496" fmla="*/ 542971 w 9042400"/>
              <a:gd name="connsiteY4496" fmla="*/ 2760528 h 5580208"/>
              <a:gd name="connsiteX4497" fmla="*/ 572566 w 9042400"/>
              <a:gd name="connsiteY4497" fmla="*/ 2790123 h 5580208"/>
              <a:gd name="connsiteX4498" fmla="*/ 542971 w 9042400"/>
              <a:gd name="connsiteY4498" fmla="*/ 2819719 h 5580208"/>
              <a:gd name="connsiteX4499" fmla="*/ 513376 w 9042400"/>
              <a:gd name="connsiteY4499" fmla="*/ 2790123 h 5580208"/>
              <a:gd name="connsiteX4500" fmla="*/ 542971 w 9042400"/>
              <a:gd name="connsiteY4500" fmla="*/ 2760528 h 5580208"/>
              <a:gd name="connsiteX4501" fmla="*/ 414633 w 9042400"/>
              <a:gd name="connsiteY4501" fmla="*/ 2760523 h 5580208"/>
              <a:gd name="connsiteX4502" fmla="*/ 444229 w 9042400"/>
              <a:gd name="connsiteY4502" fmla="*/ 2790119 h 5580208"/>
              <a:gd name="connsiteX4503" fmla="*/ 414633 w 9042400"/>
              <a:gd name="connsiteY4503" fmla="*/ 2819713 h 5580208"/>
              <a:gd name="connsiteX4504" fmla="*/ 385038 w 9042400"/>
              <a:gd name="connsiteY4504" fmla="*/ 2790119 h 5580208"/>
              <a:gd name="connsiteX4505" fmla="*/ 414633 w 9042400"/>
              <a:gd name="connsiteY4505" fmla="*/ 2760523 h 5580208"/>
              <a:gd name="connsiteX4506" fmla="*/ 286296 w 9042400"/>
              <a:gd name="connsiteY4506" fmla="*/ 2760519 h 5580208"/>
              <a:gd name="connsiteX4507" fmla="*/ 315892 w 9042400"/>
              <a:gd name="connsiteY4507" fmla="*/ 2790114 h 5580208"/>
              <a:gd name="connsiteX4508" fmla="*/ 286296 w 9042400"/>
              <a:gd name="connsiteY4508" fmla="*/ 2819709 h 5580208"/>
              <a:gd name="connsiteX4509" fmla="*/ 256701 w 9042400"/>
              <a:gd name="connsiteY4509" fmla="*/ 2790114 h 5580208"/>
              <a:gd name="connsiteX4510" fmla="*/ 286296 w 9042400"/>
              <a:gd name="connsiteY4510" fmla="*/ 2760519 h 5580208"/>
              <a:gd name="connsiteX4511" fmla="*/ 157959 w 9042400"/>
              <a:gd name="connsiteY4511" fmla="*/ 2760513 h 5580208"/>
              <a:gd name="connsiteX4512" fmla="*/ 187554 w 9042400"/>
              <a:gd name="connsiteY4512" fmla="*/ 2790109 h 5580208"/>
              <a:gd name="connsiteX4513" fmla="*/ 157959 w 9042400"/>
              <a:gd name="connsiteY4513" fmla="*/ 2819704 h 5580208"/>
              <a:gd name="connsiteX4514" fmla="*/ 128363 w 9042400"/>
              <a:gd name="connsiteY4514" fmla="*/ 2790109 h 5580208"/>
              <a:gd name="connsiteX4515" fmla="*/ 157959 w 9042400"/>
              <a:gd name="connsiteY4515" fmla="*/ 2760513 h 5580208"/>
              <a:gd name="connsiteX4516" fmla="*/ 29596 w 9042400"/>
              <a:gd name="connsiteY4516" fmla="*/ 2760509 h 5580208"/>
              <a:gd name="connsiteX4517" fmla="*/ 59191 w 9042400"/>
              <a:gd name="connsiteY4517" fmla="*/ 2790104 h 5580208"/>
              <a:gd name="connsiteX4518" fmla="*/ 29596 w 9042400"/>
              <a:gd name="connsiteY4518" fmla="*/ 2819700 h 5580208"/>
              <a:gd name="connsiteX4519" fmla="*/ 0 w 9042400"/>
              <a:gd name="connsiteY4519" fmla="*/ 2790104 h 5580208"/>
              <a:gd name="connsiteX4520" fmla="*/ 29596 w 9042400"/>
              <a:gd name="connsiteY4520" fmla="*/ 2760509 h 5580208"/>
              <a:gd name="connsiteX4521" fmla="*/ 9012802 w 9042400"/>
              <a:gd name="connsiteY4521" fmla="*/ 2622830 h 5580208"/>
              <a:gd name="connsiteX4522" fmla="*/ 9042396 w 9042400"/>
              <a:gd name="connsiteY4522" fmla="*/ 2652425 h 5580208"/>
              <a:gd name="connsiteX4523" fmla="*/ 9012802 w 9042400"/>
              <a:gd name="connsiteY4523" fmla="*/ 2682015 h 5580208"/>
              <a:gd name="connsiteX4524" fmla="*/ 8983209 w 9042400"/>
              <a:gd name="connsiteY4524" fmla="*/ 2652425 h 5580208"/>
              <a:gd name="connsiteX4525" fmla="*/ 9012802 w 9042400"/>
              <a:gd name="connsiteY4525" fmla="*/ 2622830 h 5580208"/>
              <a:gd name="connsiteX4526" fmla="*/ 8884477 w 9042400"/>
              <a:gd name="connsiteY4526" fmla="*/ 2622825 h 5580208"/>
              <a:gd name="connsiteX4527" fmla="*/ 8914071 w 9042400"/>
              <a:gd name="connsiteY4527" fmla="*/ 2652421 h 5580208"/>
              <a:gd name="connsiteX4528" fmla="*/ 8884477 w 9042400"/>
              <a:gd name="connsiteY4528" fmla="*/ 2682010 h 5580208"/>
              <a:gd name="connsiteX4529" fmla="*/ 8854884 w 9042400"/>
              <a:gd name="connsiteY4529" fmla="*/ 2652421 h 5580208"/>
              <a:gd name="connsiteX4530" fmla="*/ 8884477 w 9042400"/>
              <a:gd name="connsiteY4530" fmla="*/ 2622825 h 5580208"/>
              <a:gd name="connsiteX4531" fmla="*/ 8756152 w 9042400"/>
              <a:gd name="connsiteY4531" fmla="*/ 2622820 h 5580208"/>
              <a:gd name="connsiteX4532" fmla="*/ 8785746 w 9042400"/>
              <a:gd name="connsiteY4532" fmla="*/ 2652416 h 5580208"/>
              <a:gd name="connsiteX4533" fmla="*/ 8756152 w 9042400"/>
              <a:gd name="connsiteY4533" fmla="*/ 2682006 h 5580208"/>
              <a:gd name="connsiteX4534" fmla="*/ 8726558 w 9042400"/>
              <a:gd name="connsiteY4534" fmla="*/ 2652416 h 5580208"/>
              <a:gd name="connsiteX4535" fmla="*/ 8756152 w 9042400"/>
              <a:gd name="connsiteY4535" fmla="*/ 2622820 h 5580208"/>
              <a:gd name="connsiteX4536" fmla="*/ 8627827 w 9042400"/>
              <a:gd name="connsiteY4536" fmla="*/ 2622815 h 5580208"/>
              <a:gd name="connsiteX4537" fmla="*/ 8657422 w 9042400"/>
              <a:gd name="connsiteY4537" fmla="*/ 2652411 h 5580208"/>
              <a:gd name="connsiteX4538" fmla="*/ 8627827 w 9042400"/>
              <a:gd name="connsiteY4538" fmla="*/ 2682001 h 5580208"/>
              <a:gd name="connsiteX4539" fmla="*/ 8598232 w 9042400"/>
              <a:gd name="connsiteY4539" fmla="*/ 2652411 h 5580208"/>
              <a:gd name="connsiteX4540" fmla="*/ 8627827 w 9042400"/>
              <a:gd name="connsiteY4540" fmla="*/ 2622815 h 5580208"/>
              <a:gd name="connsiteX4541" fmla="*/ 8499502 w 9042400"/>
              <a:gd name="connsiteY4541" fmla="*/ 2622810 h 5580208"/>
              <a:gd name="connsiteX4542" fmla="*/ 8529096 w 9042400"/>
              <a:gd name="connsiteY4542" fmla="*/ 2652406 h 5580208"/>
              <a:gd name="connsiteX4543" fmla="*/ 8499502 w 9042400"/>
              <a:gd name="connsiteY4543" fmla="*/ 2681996 h 5580208"/>
              <a:gd name="connsiteX4544" fmla="*/ 8469907 w 9042400"/>
              <a:gd name="connsiteY4544" fmla="*/ 2652406 h 5580208"/>
              <a:gd name="connsiteX4545" fmla="*/ 8499502 w 9042400"/>
              <a:gd name="connsiteY4545" fmla="*/ 2622810 h 5580208"/>
              <a:gd name="connsiteX4546" fmla="*/ 8371176 w 9042400"/>
              <a:gd name="connsiteY4546" fmla="*/ 2622805 h 5580208"/>
              <a:gd name="connsiteX4547" fmla="*/ 8400770 w 9042400"/>
              <a:gd name="connsiteY4547" fmla="*/ 2652401 h 5580208"/>
              <a:gd name="connsiteX4548" fmla="*/ 8371176 w 9042400"/>
              <a:gd name="connsiteY4548" fmla="*/ 2681991 h 5580208"/>
              <a:gd name="connsiteX4549" fmla="*/ 8341582 w 9042400"/>
              <a:gd name="connsiteY4549" fmla="*/ 2652401 h 5580208"/>
              <a:gd name="connsiteX4550" fmla="*/ 8371176 w 9042400"/>
              <a:gd name="connsiteY4550" fmla="*/ 2622805 h 5580208"/>
              <a:gd name="connsiteX4551" fmla="*/ 8114518 w 9042400"/>
              <a:gd name="connsiteY4551" fmla="*/ 2622800 h 5580208"/>
              <a:gd name="connsiteX4552" fmla="*/ 8144113 w 9042400"/>
              <a:gd name="connsiteY4552" fmla="*/ 2652395 h 5580208"/>
              <a:gd name="connsiteX4553" fmla="*/ 8114518 w 9042400"/>
              <a:gd name="connsiteY4553" fmla="*/ 2681986 h 5580208"/>
              <a:gd name="connsiteX4554" fmla="*/ 8084924 w 9042400"/>
              <a:gd name="connsiteY4554" fmla="*/ 2652395 h 5580208"/>
              <a:gd name="connsiteX4555" fmla="*/ 8114518 w 9042400"/>
              <a:gd name="connsiteY4555" fmla="*/ 2622800 h 5580208"/>
              <a:gd name="connsiteX4556" fmla="*/ 7857859 w 9042400"/>
              <a:gd name="connsiteY4556" fmla="*/ 2622795 h 5580208"/>
              <a:gd name="connsiteX4557" fmla="*/ 7887450 w 9042400"/>
              <a:gd name="connsiteY4557" fmla="*/ 2652390 h 5580208"/>
              <a:gd name="connsiteX4558" fmla="*/ 7857859 w 9042400"/>
              <a:gd name="connsiteY4558" fmla="*/ 2681982 h 5580208"/>
              <a:gd name="connsiteX4559" fmla="*/ 7828241 w 9042400"/>
              <a:gd name="connsiteY4559" fmla="*/ 2652390 h 5580208"/>
              <a:gd name="connsiteX4560" fmla="*/ 7857859 w 9042400"/>
              <a:gd name="connsiteY4560" fmla="*/ 2622795 h 5580208"/>
              <a:gd name="connsiteX4561" fmla="*/ 8242861 w 9042400"/>
              <a:gd name="connsiteY4561" fmla="*/ 2622790 h 5580208"/>
              <a:gd name="connsiteX4562" fmla="*/ 8272456 w 9042400"/>
              <a:gd name="connsiteY4562" fmla="*/ 2652385 h 5580208"/>
              <a:gd name="connsiteX4563" fmla="*/ 8242861 w 9042400"/>
              <a:gd name="connsiteY4563" fmla="*/ 2681977 h 5580208"/>
              <a:gd name="connsiteX4564" fmla="*/ 8213267 w 9042400"/>
              <a:gd name="connsiteY4564" fmla="*/ 2652385 h 5580208"/>
              <a:gd name="connsiteX4565" fmla="*/ 8242861 w 9042400"/>
              <a:gd name="connsiteY4565" fmla="*/ 2622790 h 5580208"/>
              <a:gd name="connsiteX4566" fmla="*/ 7986202 w 9042400"/>
              <a:gd name="connsiteY4566" fmla="*/ 2622785 h 5580208"/>
              <a:gd name="connsiteX4567" fmla="*/ 8015795 w 9042400"/>
              <a:gd name="connsiteY4567" fmla="*/ 2652380 h 5580208"/>
              <a:gd name="connsiteX4568" fmla="*/ 7986202 w 9042400"/>
              <a:gd name="connsiteY4568" fmla="*/ 2681972 h 5580208"/>
              <a:gd name="connsiteX4569" fmla="*/ 7956598 w 9042400"/>
              <a:gd name="connsiteY4569" fmla="*/ 2652380 h 5580208"/>
              <a:gd name="connsiteX4570" fmla="*/ 7986202 w 9042400"/>
              <a:gd name="connsiteY4570" fmla="*/ 2622785 h 5580208"/>
              <a:gd name="connsiteX4571" fmla="*/ 7729522 w 9042400"/>
              <a:gd name="connsiteY4571" fmla="*/ 2622780 h 5580208"/>
              <a:gd name="connsiteX4572" fmla="*/ 7759132 w 9042400"/>
              <a:gd name="connsiteY4572" fmla="*/ 2652375 h 5580208"/>
              <a:gd name="connsiteX4573" fmla="*/ 7729522 w 9042400"/>
              <a:gd name="connsiteY4573" fmla="*/ 2681967 h 5580208"/>
              <a:gd name="connsiteX4574" fmla="*/ 7699929 w 9042400"/>
              <a:gd name="connsiteY4574" fmla="*/ 2652375 h 5580208"/>
              <a:gd name="connsiteX4575" fmla="*/ 7729522 w 9042400"/>
              <a:gd name="connsiteY4575" fmla="*/ 2622780 h 5580208"/>
              <a:gd name="connsiteX4576" fmla="*/ 7601181 w 9042400"/>
              <a:gd name="connsiteY4576" fmla="*/ 2622775 h 5580208"/>
              <a:gd name="connsiteX4577" fmla="*/ 7630779 w 9042400"/>
              <a:gd name="connsiteY4577" fmla="*/ 2652370 h 5580208"/>
              <a:gd name="connsiteX4578" fmla="*/ 7601181 w 9042400"/>
              <a:gd name="connsiteY4578" fmla="*/ 2681963 h 5580208"/>
              <a:gd name="connsiteX4579" fmla="*/ 7571592 w 9042400"/>
              <a:gd name="connsiteY4579" fmla="*/ 2652370 h 5580208"/>
              <a:gd name="connsiteX4580" fmla="*/ 7601181 w 9042400"/>
              <a:gd name="connsiteY4580" fmla="*/ 2622775 h 5580208"/>
              <a:gd name="connsiteX4581" fmla="*/ 7472853 w 9042400"/>
              <a:gd name="connsiteY4581" fmla="*/ 2622770 h 5580208"/>
              <a:gd name="connsiteX4582" fmla="*/ 7502446 w 9042400"/>
              <a:gd name="connsiteY4582" fmla="*/ 2652365 h 5580208"/>
              <a:gd name="connsiteX4583" fmla="*/ 7472853 w 9042400"/>
              <a:gd name="connsiteY4583" fmla="*/ 2681958 h 5580208"/>
              <a:gd name="connsiteX4584" fmla="*/ 7443262 w 9042400"/>
              <a:gd name="connsiteY4584" fmla="*/ 2652365 h 5580208"/>
              <a:gd name="connsiteX4585" fmla="*/ 7472853 w 9042400"/>
              <a:gd name="connsiteY4585" fmla="*/ 2622770 h 5580208"/>
              <a:gd name="connsiteX4586" fmla="*/ 7344616 w 9042400"/>
              <a:gd name="connsiteY4586" fmla="*/ 2622765 h 5580208"/>
              <a:gd name="connsiteX4587" fmla="*/ 7374129 w 9042400"/>
              <a:gd name="connsiteY4587" fmla="*/ 2652360 h 5580208"/>
              <a:gd name="connsiteX4588" fmla="*/ 7344616 w 9042400"/>
              <a:gd name="connsiteY4588" fmla="*/ 2681953 h 5580208"/>
              <a:gd name="connsiteX4589" fmla="*/ 7315025 w 9042400"/>
              <a:gd name="connsiteY4589" fmla="*/ 2652360 h 5580208"/>
              <a:gd name="connsiteX4590" fmla="*/ 7344616 w 9042400"/>
              <a:gd name="connsiteY4590" fmla="*/ 2622765 h 5580208"/>
              <a:gd name="connsiteX4591" fmla="*/ 7216276 w 9042400"/>
              <a:gd name="connsiteY4591" fmla="*/ 2622760 h 5580208"/>
              <a:gd name="connsiteX4592" fmla="*/ 7245875 w 9042400"/>
              <a:gd name="connsiteY4592" fmla="*/ 2652355 h 5580208"/>
              <a:gd name="connsiteX4593" fmla="*/ 7216276 w 9042400"/>
              <a:gd name="connsiteY4593" fmla="*/ 2681948 h 5580208"/>
              <a:gd name="connsiteX4594" fmla="*/ 7186676 w 9042400"/>
              <a:gd name="connsiteY4594" fmla="*/ 2652355 h 5580208"/>
              <a:gd name="connsiteX4595" fmla="*/ 7216276 w 9042400"/>
              <a:gd name="connsiteY4595" fmla="*/ 2622760 h 5580208"/>
              <a:gd name="connsiteX4596" fmla="*/ 7087925 w 9042400"/>
              <a:gd name="connsiteY4596" fmla="*/ 2622755 h 5580208"/>
              <a:gd name="connsiteX4597" fmla="*/ 7117525 w 9042400"/>
              <a:gd name="connsiteY4597" fmla="*/ 2652350 h 5580208"/>
              <a:gd name="connsiteX4598" fmla="*/ 7087925 w 9042400"/>
              <a:gd name="connsiteY4598" fmla="*/ 2681943 h 5580208"/>
              <a:gd name="connsiteX4599" fmla="*/ 7058327 w 9042400"/>
              <a:gd name="connsiteY4599" fmla="*/ 2652350 h 5580208"/>
              <a:gd name="connsiteX4600" fmla="*/ 7087925 w 9042400"/>
              <a:gd name="connsiteY4600" fmla="*/ 2622755 h 5580208"/>
              <a:gd name="connsiteX4601" fmla="*/ 6959577 w 9042400"/>
              <a:gd name="connsiteY4601" fmla="*/ 2622750 h 5580208"/>
              <a:gd name="connsiteX4602" fmla="*/ 6989176 w 9042400"/>
              <a:gd name="connsiteY4602" fmla="*/ 2652345 h 5580208"/>
              <a:gd name="connsiteX4603" fmla="*/ 6959577 w 9042400"/>
              <a:gd name="connsiteY4603" fmla="*/ 2681938 h 5580208"/>
              <a:gd name="connsiteX4604" fmla="*/ 6929977 w 9042400"/>
              <a:gd name="connsiteY4604" fmla="*/ 2652345 h 5580208"/>
              <a:gd name="connsiteX4605" fmla="*/ 6959577 w 9042400"/>
              <a:gd name="connsiteY4605" fmla="*/ 2622750 h 5580208"/>
              <a:gd name="connsiteX4606" fmla="*/ 6831228 w 9042400"/>
              <a:gd name="connsiteY4606" fmla="*/ 2622745 h 5580208"/>
              <a:gd name="connsiteX4607" fmla="*/ 6860826 w 9042400"/>
              <a:gd name="connsiteY4607" fmla="*/ 2652342 h 5580208"/>
              <a:gd name="connsiteX4608" fmla="*/ 6831228 w 9042400"/>
              <a:gd name="connsiteY4608" fmla="*/ 2681933 h 5580208"/>
              <a:gd name="connsiteX4609" fmla="*/ 6801629 w 9042400"/>
              <a:gd name="connsiteY4609" fmla="*/ 2652342 h 5580208"/>
              <a:gd name="connsiteX4610" fmla="*/ 6831228 w 9042400"/>
              <a:gd name="connsiteY4610" fmla="*/ 2622745 h 5580208"/>
              <a:gd name="connsiteX4611" fmla="*/ 6702881 w 9042400"/>
              <a:gd name="connsiteY4611" fmla="*/ 2622741 h 5580208"/>
              <a:gd name="connsiteX4612" fmla="*/ 6732479 w 9042400"/>
              <a:gd name="connsiteY4612" fmla="*/ 2652337 h 5580208"/>
              <a:gd name="connsiteX4613" fmla="*/ 6702881 w 9042400"/>
              <a:gd name="connsiteY4613" fmla="*/ 2681929 h 5580208"/>
              <a:gd name="connsiteX4614" fmla="*/ 6673281 w 9042400"/>
              <a:gd name="connsiteY4614" fmla="*/ 2652337 h 5580208"/>
              <a:gd name="connsiteX4615" fmla="*/ 6702881 w 9042400"/>
              <a:gd name="connsiteY4615" fmla="*/ 2622741 h 5580208"/>
              <a:gd name="connsiteX4616" fmla="*/ 6574533 w 9042400"/>
              <a:gd name="connsiteY4616" fmla="*/ 2622736 h 5580208"/>
              <a:gd name="connsiteX4617" fmla="*/ 6604132 w 9042400"/>
              <a:gd name="connsiteY4617" fmla="*/ 2652331 h 5580208"/>
              <a:gd name="connsiteX4618" fmla="*/ 6574533 w 9042400"/>
              <a:gd name="connsiteY4618" fmla="*/ 2681924 h 5580208"/>
              <a:gd name="connsiteX4619" fmla="*/ 6544935 w 9042400"/>
              <a:gd name="connsiteY4619" fmla="*/ 2652331 h 5580208"/>
              <a:gd name="connsiteX4620" fmla="*/ 6574533 w 9042400"/>
              <a:gd name="connsiteY4620" fmla="*/ 2622736 h 5580208"/>
              <a:gd name="connsiteX4621" fmla="*/ 6446187 w 9042400"/>
              <a:gd name="connsiteY4621" fmla="*/ 2622731 h 5580208"/>
              <a:gd name="connsiteX4622" fmla="*/ 6475786 w 9042400"/>
              <a:gd name="connsiteY4622" fmla="*/ 2652327 h 5580208"/>
              <a:gd name="connsiteX4623" fmla="*/ 6446187 w 9042400"/>
              <a:gd name="connsiteY4623" fmla="*/ 2681919 h 5580208"/>
              <a:gd name="connsiteX4624" fmla="*/ 6416588 w 9042400"/>
              <a:gd name="connsiteY4624" fmla="*/ 2652327 h 5580208"/>
              <a:gd name="connsiteX4625" fmla="*/ 6446187 w 9042400"/>
              <a:gd name="connsiteY4625" fmla="*/ 2622731 h 5580208"/>
              <a:gd name="connsiteX4626" fmla="*/ 6317841 w 9042400"/>
              <a:gd name="connsiteY4626" fmla="*/ 2622726 h 5580208"/>
              <a:gd name="connsiteX4627" fmla="*/ 6347439 w 9042400"/>
              <a:gd name="connsiteY4627" fmla="*/ 2652322 h 5580208"/>
              <a:gd name="connsiteX4628" fmla="*/ 6317841 w 9042400"/>
              <a:gd name="connsiteY4628" fmla="*/ 2681914 h 5580208"/>
              <a:gd name="connsiteX4629" fmla="*/ 6288242 w 9042400"/>
              <a:gd name="connsiteY4629" fmla="*/ 2652322 h 5580208"/>
              <a:gd name="connsiteX4630" fmla="*/ 6317841 w 9042400"/>
              <a:gd name="connsiteY4630" fmla="*/ 2622726 h 5580208"/>
              <a:gd name="connsiteX4631" fmla="*/ 6189495 w 9042400"/>
              <a:gd name="connsiteY4631" fmla="*/ 2622721 h 5580208"/>
              <a:gd name="connsiteX4632" fmla="*/ 6219094 w 9042400"/>
              <a:gd name="connsiteY4632" fmla="*/ 2652317 h 5580208"/>
              <a:gd name="connsiteX4633" fmla="*/ 6189495 w 9042400"/>
              <a:gd name="connsiteY4633" fmla="*/ 2681909 h 5580208"/>
              <a:gd name="connsiteX4634" fmla="*/ 6159897 w 9042400"/>
              <a:gd name="connsiteY4634" fmla="*/ 2652317 h 5580208"/>
              <a:gd name="connsiteX4635" fmla="*/ 6189495 w 9042400"/>
              <a:gd name="connsiteY4635" fmla="*/ 2622721 h 5580208"/>
              <a:gd name="connsiteX4636" fmla="*/ 6061150 w 9042400"/>
              <a:gd name="connsiteY4636" fmla="*/ 2622716 h 5580208"/>
              <a:gd name="connsiteX4637" fmla="*/ 6090749 w 9042400"/>
              <a:gd name="connsiteY4637" fmla="*/ 2652312 h 5580208"/>
              <a:gd name="connsiteX4638" fmla="*/ 6061150 w 9042400"/>
              <a:gd name="connsiteY4638" fmla="*/ 2681904 h 5580208"/>
              <a:gd name="connsiteX4639" fmla="*/ 6031551 w 9042400"/>
              <a:gd name="connsiteY4639" fmla="*/ 2652312 h 5580208"/>
              <a:gd name="connsiteX4640" fmla="*/ 6061150 w 9042400"/>
              <a:gd name="connsiteY4640" fmla="*/ 2622716 h 5580208"/>
              <a:gd name="connsiteX4641" fmla="*/ 5932806 w 9042400"/>
              <a:gd name="connsiteY4641" fmla="*/ 2622711 h 5580208"/>
              <a:gd name="connsiteX4642" fmla="*/ 5962405 w 9042400"/>
              <a:gd name="connsiteY4642" fmla="*/ 2652307 h 5580208"/>
              <a:gd name="connsiteX4643" fmla="*/ 5932806 w 9042400"/>
              <a:gd name="connsiteY4643" fmla="*/ 2681898 h 5580208"/>
              <a:gd name="connsiteX4644" fmla="*/ 5903207 w 9042400"/>
              <a:gd name="connsiteY4644" fmla="*/ 2652307 h 5580208"/>
              <a:gd name="connsiteX4645" fmla="*/ 5932806 w 9042400"/>
              <a:gd name="connsiteY4645" fmla="*/ 2622711 h 5580208"/>
              <a:gd name="connsiteX4646" fmla="*/ 5804508 w 9042400"/>
              <a:gd name="connsiteY4646" fmla="*/ 2622677 h 5580208"/>
              <a:gd name="connsiteX4647" fmla="*/ 5834107 w 9042400"/>
              <a:gd name="connsiteY4647" fmla="*/ 2652272 h 5580208"/>
              <a:gd name="connsiteX4648" fmla="*/ 5804508 w 9042400"/>
              <a:gd name="connsiteY4648" fmla="*/ 2681865 h 5580208"/>
              <a:gd name="connsiteX4649" fmla="*/ 5774909 w 9042400"/>
              <a:gd name="connsiteY4649" fmla="*/ 2652272 h 5580208"/>
              <a:gd name="connsiteX4650" fmla="*/ 5804508 w 9042400"/>
              <a:gd name="connsiteY4650" fmla="*/ 2622677 h 5580208"/>
              <a:gd name="connsiteX4651" fmla="*/ 542971 w 9042400"/>
              <a:gd name="connsiteY4651" fmla="*/ 2622504 h 5580208"/>
              <a:gd name="connsiteX4652" fmla="*/ 572566 w 9042400"/>
              <a:gd name="connsiteY4652" fmla="*/ 2652099 h 5580208"/>
              <a:gd name="connsiteX4653" fmla="*/ 542971 w 9042400"/>
              <a:gd name="connsiteY4653" fmla="*/ 2681694 h 5580208"/>
              <a:gd name="connsiteX4654" fmla="*/ 513376 w 9042400"/>
              <a:gd name="connsiteY4654" fmla="*/ 2652099 h 5580208"/>
              <a:gd name="connsiteX4655" fmla="*/ 542971 w 9042400"/>
              <a:gd name="connsiteY4655" fmla="*/ 2622504 h 5580208"/>
              <a:gd name="connsiteX4656" fmla="*/ 414633 w 9042400"/>
              <a:gd name="connsiteY4656" fmla="*/ 2622499 h 5580208"/>
              <a:gd name="connsiteX4657" fmla="*/ 444229 w 9042400"/>
              <a:gd name="connsiteY4657" fmla="*/ 2652094 h 5580208"/>
              <a:gd name="connsiteX4658" fmla="*/ 414633 w 9042400"/>
              <a:gd name="connsiteY4658" fmla="*/ 2681690 h 5580208"/>
              <a:gd name="connsiteX4659" fmla="*/ 385038 w 9042400"/>
              <a:gd name="connsiteY4659" fmla="*/ 2652094 h 5580208"/>
              <a:gd name="connsiteX4660" fmla="*/ 414633 w 9042400"/>
              <a:gd name="connsiteY4660" fmla="*/ 2622499 h 5580208"/>
              <a:gd name="connsiteX4661" fmla="*/ 286296 w 9042400"/>
              <a:gd name="connsiteY4661" fmla="*/ 2622494 h 5580208"/>
              <a:gd name="connsiteX4662" fmla="*/ 315892 w 9042400"/>
              <a:gd name="connsiteY4662" fmla="*/ 2652089 h 5580208"/>
              <a:gd name="connsiteX4663" fmla="*/ 286296 w 9042400"/>
              <a:gd name="connsiteY4663" fmla="*/ 2681685 h 5580208"/>
              <a:gd name="connsiteX4664" fmla="*/ 256701 w 9042400"/>
              <a:gd name="connsiteY4664" fmla="*/ 2652089 h 5580208"/>
              <a:gd name="connsiteX4665" fmla="*/ 286296 w 9042400"/>
              <a:gd name="connsiteY4665" fmla="*/ 2622494 h 5580208"/>
              <a:gd name="connsiteX4666" fmla="*/ 157959 w 9042400"/>
              <a:gd name="connsiteY4666" fmla="*/ 2622489 h 5580208"/>
              <a:gd name="connsiteX4667" fmla="*/ 187554 w 9042400"/>
              <a:gd name="connsiteY4667" fmla="*/ 2652084 h 5580208"/>
              <a:gd name="connsiteX4668" fmla="*/ 157959 w 9042400"/>
              <a:gd name="connsiteY4668" fmla="*/ 2681679 h 5580208"/>
              <a:gd name="connsiteX4669" fmla="*/ 128363 w 9042400"/>
              <a:gd name="connsiteY4669" fmla="*/ 2652084 h 5580208"/>
              <a:gd name="connsiteX4670" fmla="*/ 157959 w 9042400"/>
              <a:gd name="connsiteY4670" fmla="*/ 2622489 h 5580208"/>
              <a:gd name="connsiteX4671" fmla="*/ 29596 w 9042400"/>
              <a:gd name="connsiteY4671" fmla="*/ 2622484 h 5580208"/>
              <a:gd name="connsiteX4672" fmla="*/ 59191 w 9042400"/>
              <a:gd name="connsiteY4672" fmla="*/ 2652079 h 5580208"/>
              <a:gd name="connsiteX4673" fmla="*/ 29596 w 9042400"/>
              <a:gd name="connsiteY4673" fmla="*/ 2681675 h 5580208"/>
              <a:gd name="connsiteX4674" fmla="*/ 0 w 9042400"/>
              <a:gd name="connsiteY4674" fmla="*/ 2652079 h 5580208"/>
              <a:gd name="connsiteX4675" fmla="*/ 29596 w 9042400"/>
              <a:gd name="connsiteY4675" fmla="*/ 2622484 h 5580208"/>
              <a:gd name="connsiteX4676" fmla="*/ 5696315 w 9042400"/>
              <a:gd name="connsiteY4676" fmla="*/ 2493034 h 5580208"/>
              <a:gd name="connsiteX4677" fmla="*/ 5697041 w 9042400"/>
              <a:gd name="connsiteY4677" fmla="*/ 2493335 h 5580208"/>
              <a:gd name="connsiteX4678" fmla="*/ 5705710 w 9042400"/>
              <a:gd name="connsiteY4678" fmla="*/ 2514263 h 5580208"/>
              <a:gd name="connsiteX4679" fmla="*/ 5701212 w 9042400"/>
              <a:gd name="connsiteY4679" fmla="*/ 2525121 h 5580208"/>
              <a:gd name="connsiteX4680" fmla="*/ 9012802 w 9042400"/>
              <a:gd name="connsiteY4680" fmla="*/ 2484780 h 5580208"/>
              <a:gd name="connsiteX4681" fmla="*/ 9042396 w 9042400"/>
              <a:gd name="connsiteY4681" fmla="*/ 2514380 h 5580208"/>
              <a:gd name="connsiteX4682" fmla="*/ 9012802 w 9042400"/>
              <a:gd name="connsiteY4682" fmla="*/ 2543979 h 5580208"/>
              <a:gd name="connsiteX4683" fmla="*/ 8983209 w 9042400"/>
              <a:gd name="connsiteY4683" fmla="*/ 2514380 h 5580208"/>
              <a:gd name="connsiteX4684" fmla="*/ 9012802 w 9042400"/>
              <a:gd name="connsiteY4684" fmla="*/ 2484780 h 5580208"/>
              <a:gd name="connsiteX4685" fmla="*/ 8884477 w 9042400"/>
              <a:gd name="connsiteY4685" fmla="*/ 2484775 h 5580208"/>
              <a:gd name="connsiteX4686" fmla="*/ 8914071 w 9042400"/>
              <a:gd name="connsiteY4686" fmla="*/ 2514376 h 5580208"/>
              <a:gd name="connsiteX4687" fmla="*/ 8884477 w 9042400"/>
              <a:gd name="connsiteY4687" fmla="*/ 2543975 h 5580208"/>
              <a:gd name="connsiteX4688" fmla="*/ 8854884 w 9042400"/>
              <a:gd name="connsiteY4688" fmla="*/ 2514376 h 5580208"/>
              <a:gd name="connsiteX4689" fmla="*/ 8884477 w 9042400"/>
              <a:gd name="connsiteY4689" fmla="*/ 2484775 h 5580208"/>
              <a:gd name="connsiteX4690" fmla="*/ 8756152 w 9042400"/>
              <a:gd name="connsiteY4690" fmla="*/ 2484771 h 5580208"/>
              <a:gd name="connsiteX4691" fmla="*/ 8785746 w 9042400"/>
              <a:gd name="connsiteY4691" fmla="*/ 2514371 h 5580208"/>
              <a:gd name="connsiteX4692" fmla="*/ 8756152 w 9042400"/>
              <a:gd name="connsiteY4692" fmla="*/ 2543970 h 5580208"/>
              <a:gd name="connsiteX4693" fmla="*/ 8726558 w 9042400"/>
              <a:gd name="connsiteY4693" fmla="*/ 2514371 h 5580208"/>
              <a:gd name="connsiteX4694" fmla="*/ 8756152 w 9042400"/>
              <a:gd name="connsiteY4694" fmla="*/ 2484771 h 5580208"/>
              <a:gd name="connsiteX4695" fmla="*/ 8627827 w 9042400"/>
              <a:gd name="connsiteY4695" fmla="*/ 2484766 h 5580208"/>
              <a:gd name="connsiteX4696" fmla="*/ 8657422 w 9042400"/>
              <a:gd name="connsiteY4696" fmla="*/ 2514366 h 5580208"/>
              <a:gd name="connsiteX4697" fmla="*/ 8627827 w 9042400"/>
              <a:gd name="connsiteY4697" fmla="*/ 2543965 h 5580208"/>
              <a:gd name="connsiteX4698" fmla="*/ 8598232 w 9042400"/>
              <a:gd name="connsiteY4698" fmla="*/ 2514366 h 5580208"/>
              <a:gd name="connsiteX4699" fmla="*/ 8627827 w 9042400"/>
              <a:gd name="connsiteY4699" fmla="*/ 2484766 h 5580208"/>
              <a:gd name="connsiteX4700" fmla="*/ 8499502 w 9042400"/>
              <a:gd name="connsiteY4700" fmla="*/ 2484762 h 5580208"/>
              <a:gd name="connsiteX4701" fmla="*/ 8529096 w 9042400"/>
              <a:gd name="connsiteY4701" fmla="*/ 2514362 h 5580208"/>
              <a:gd name="connsiteX4702" fmla="*/ 8499502 w 9042400"/>
              <a:gd name="connsiteY4702" fmla="*/ 2543961 h 5580208"/>
              <a:gd name="connsiteX4703" fmla="*/ 8469907 w 9042400"/>
              <a:gd name="connsiteY4703" fmla="*/ 2514362 h 5580208"/>
              <a:gd name="connsiteX4704" fmla="*/ 8499502 w 9042400"/>
              <a:gd name="connsiteY4704" fmla="*/ 2484762 h 5580208"/>
              <a:gd name="connsiteX4705" fmla="*/ 8371176 w 9042400"/>
              <a:gd name="connsiteY4705" fmla="*/ 2484757 h 5580208"/>
              <a:gd name="connsiteX4706" fmla="*/ 8400769 w 9042400"/>
              <a:gd name="connsiteY4706" fmla="*/ 2514357 h 5580208"/>
              <a:gd name="connsiteX4707" fmla="*/ 8371176 w 9042400"/>
              <a:gd name="connsiteY4707" fmla="*/ 2543956 h 5580208"/>
              <a:gd name="connsiteX4708" fmla="*/ 8341582 w 9042400"/>
              <a:gd name="connsiteY4708" fmla="*/ 2514357 h 5580208"/>
              <a:gd name="connsiteX4709" fmla="*/ 8371176 w 9042400"/>
              <a:gd name="connsiteY4709" fmla="*/ 2484757 h 5580208"/>
              <a:gd name="connsiteX4710" fmla="*/ 8114518 w 9042400"/>
              <a:gd name="connsiteY4710" fmla="*/ 2484753 h 5580208"/>
              <a:gd name="connsiteX4711" fmla="*/ 8144113 w 9042400"/>
              <a:gd name="connsiteY4711" fmla="*/ 2514352 h 5580208"/>
              <a:gd name="connsiteX4712" fmla="*/ 8114518 w 9042400"/>
              <a:gd name="connsiteY4712" fmla="*/ 2543951 h 5580208"/>
              <a:gd name="connsiteX4713" fmla="*/ 8084924 w 9042400"/>
              <a:gd name="connsiteY4713" fmla="*/ 2514352 h 5580208"/>
              <a:gd name="connsiteX4714" fmla="*/ 8114518 w 9042400"/>
              <a:gd name="connsiteY4714" fmla="*/ 2484753 h 5580208"/>
              <a:gd name="connsiteX4715" fmla="*/ 7857859 w 9042400"/>
              <a:gd name="connsiteY4715" fmla="*/ 2484748 h 5580208"/>
              <a:gd name="connsiteX4716" fmla="*/ 7887450 w 9042400"/>
              <a:gd name="connsiteY4716" fmla="*/ 2514347 h 5580208"/>
              <a:gd name="connsiteX4717" fmla="*/ 7857859 w 9042400"/>
              <a:gd name="connsiteY4717" fmla="*/ 2543946 h 5580208"/>
              <a:gd name="connsiteX4718" fmla="*/ 7828241 w 9042400"/>
              <a:gd name="connsiteY4718" fmla="*/ 2514347 h 5580208"/>
              <a:gd name="connsiteX4719" fmla="*/ 7857859 w 9042400"/>
              <a:gd name="connsiteY4719" fmla="*/ 2484748 h 5580208"/>
              <a:gd name="connsiteX4720" fmla="*/ 8242861 w 9042400"/>
              <a:gd name="connsiteY4720" fmla="*/ 2484743 h 5580208"/>
              <a:gd name="connsiteX4721" fmla="*/ 8272456 w 9042400"/>
              <a:gd name="connsiteY4721" fmla="*/ 2514342 h 5580208"/>
              <a:gd name="connsiteX4722" fmla="*/ 8242861 w 9042400"/>
              <a:gd name="connsiteY4722" fmla="*/ 2543942 h 5580208"/>
              <a:gd name="connsiteX4723" fmla="*/ 8213267 w 9042400"/>
              <a:gd name="connsiteY4723" fmla="*/ 2514342 h 5580208"/>
              <a:gd name="connsiteX4724" fmla="*/ 8242861 w 9042400"/>
              <a:gd name="connsiteY4724" fmla="*/ 2484743 h 5580208"/>
              <a:gd name="connsiteX4725" fmla="*/ 7986202 w 9042400"/>
              <a:gd name="connsiteY4725" fmla="*/ 2484739 h 5580208"/>
              <a:gd name="connsiteX4726" fmla="*/ 8015795 w 9042400"/>
              <a:gd name="connsiteY4726" fmla="*/ 2514338 h 5580208"/>
              <a:gd name="connsiteX4727" fmla="*/ 7986202 w 9042400"/>
              <a:gd name="connsiteY4727" fmla="*/ 2543937 h 5580208"/>
              <a:gd name="connsiteX4728" fmla="*/ 7956597 w 9042400"/>
              <a:gd name="connsiteY4728" fmla="*/ 2514338 h 5580208"/>
              <a:gd name="connsiteX4729" fmla="*/ 7986202 w 9042400"/>
              <a:gd name="connsiteY4729" fmla="*/ 2484739 h 5580208"/>
              <a:gd name="connsiteX4730" fmla="*/ 7729522 w 9042400"/>
              <a:gd name="connsiteY4730" fmla="*/ 2484734 h 5580208"/>
              <a:gd name="connsiteX4731" fmla="*/ 7759132 w 9042400"/>
              <a:gd name="connsiteY4731" fmla="*/ 2514333 h 5580208"/>
              <a:gd name="connsiteX4732" fmla="*/ 7729522 w 9042400"/>
              <a:gd name="connsiteY4732" fmla="*/ 2543932 h 5580208"/>
              <a:gd name="connsiteX4733" fmla="*/ 7699929 w 9042400"/>
              <a:gd name="connsiteY4733" fmla="*/ 2514333 h 5580208"/>
              <a:gd name="connsiteX4734" fmla="*/ 7729522 w 9042400"/>
              <a:gd name="connsiteY4734" fmla="*/ 2484734 h 5580208"/>
              <a:gd name="connsiteX4735" fmla="*/ 7601181 w 9042400"/>
              <a:gd name="connsiteY4735" fmla="*/ 2484730 h 5580208"/>
              <a:gd name="connsiteX4736" fmla="*/ 7630779 w 9042400"/>
              <a:gd name="connsiteY4736" fmla="*/ 2514328 h 5580208"/>
              <a:gd name="connsiteX4737" fmla="*/ 7601181 w 9042400"/>
              <a:gd name="connsiteY4737" fmla="*/ 2543928 h 5580208"/>
              <a:gd name="connsiteX4738" fmla="*/ 7571592 w 9042400"/>
              <a:gd name="connsiteY4738" fmla="*/ 2514328 h 5580208"/>
              <a:gd name="connsiteX4739" fmla="*/ 7601181 w 9042400"/>
              <a:gd name="connsiteY4739" fmla="*/ 2484730 h 5580208"/>
              <a:gd name="connsiteX4740" fmla="*/ 7472853 w 9042400"/>
              <a:gd name="connsiteY4740" fmla="*/ 2484725 h 5580208"/>
              <a:gd name="connsiteX4741" fmla="*/ 7502446 w 9042400"/>
              <a:gd name="connsiteY4741" fmla="*/ 2514324 h 5580208"/>
              <a:gd name="connsiteX4742" fmla="*/ 7472853 w 9042400"/>
              <a:gd name="connsiteY4742" fmla="*/ 2543923 h 5580208"/>
              <a:gd name="connsiteX4743" fmla="*/ 7443262 w 9042400"/>
              <a:gd name="connsiteY4743" fmla="*/ 2514324 h 5580208"/>
              <a:gd name="connsiteX4744" fmla="*/ 7472853 w 9042400"/>
              <a:gd name="connsiteY4744" fmla="*/ 2484725 h 5580208"/>
              <a:gd name="connsiteX4745" fmla="*/ 7344610 w 9042400"/>
              <a:gd name="connsiteY4745" fmla="*/ 2484721 h 5580208"/>
              <a:gd name="connsiteX4746" fmla="*/ 7374129 w 9042400"/>
              <a:gd name="connsiteY4746" fmla="*/ 2514319 h 5580208"/>
              <a:gd name="connsiteX4747" fmla="*/ 7344610 w 9042400"/>
              <a:gd name="connsiteY4747" fmla="*/ 2543918 h 5580208"/>
              <a:gd name="connsiteX4748" fmla="*/ 7315025 w 9042400"/>
              <a:gd name="connsiteY4748" fmla="*/ 2514319 h 5580208"/>
              <a:gd name="connsiteX4749" fmla="*/ 7344610 w 9042400"/>
              <a:gd name="connsiteY4749" fmla="*/ 2484721 h 5580208"/>
              <a:gd name="connsiteX4750" fmla="*/ 7216276 w 9042400"/>
              <a:gd name="connsiteY4750" fmla="*/ 2484716 h 5580208"/>
              <a:gd name="connsiteX4751" fmla="*/ 7245875 w 9042400"/>
              <a:gd name="connsiteY4751" fmla="*/ 2514315 h 5580208"/>
              <a:gd name="connsiteX4752" fmla="*/ 7216276 w 9042400"/>
              <a:gd name="connsiteY4752" fmla="*/ 2543914 h 5580208"/>
              <a:gd name="connsiteX4753" fmla="*/ 7186676 w 9042400"/>
              <a:gd name="connsiteY4753" fmla="*/ 2514315 h 5580208"/>
              <a:gd name="connsiteX4754" fmla="*/ 7216276 w 9042400"/>
              <a:gd name="connsiteY4754" fmla="*/ 2484716 h 5580208"/>
              <a:gd name="connsiteX4755" fmla="*/ 7087925 w 9042400"/>
              <a:gd name="connsiteY4755" fmla="*/ 2484710 h 5580208"/>
              <a:gd name="connsiteX4756" fmla="*/ 7117525 w 9042400"/>
              <a:gd name="connsiteY4756" fmla="*/ 2514310 h 5580208"/>
              <a:gd name="connsiteX4757" fmla="*/ 7087925 w 9042400"/>
              <a:gd name="connsiteY4757" fmla="*/ 2543909 h 5580208"/>
              <a:gd name="connsiteX4758" fmla="*/ 7058327 w 9042400"/>
              <a:gd name="connsiteY4758" fmla="*/ 2514310 h 5580208"/>
              <a:gd name="connsiteX4759" fmla="*/ 7087925 w 9042400"/>
              <a:gd name="connsiteY4759" fmla="*/ 2484710 h 5580208"/>
              <a:gd name="connsiteX4760" fmla="*/ 6959576 w 9042400"/>
              <a:gd name="connsiteY4760" fmla="*/ 2484706 h 5580208"/>
              <a:gd name="connsiteX4761" fmla="*/ 6989176 w 9042400"/>
              <a:gd name="connsiteY4761" fmla="*/ 2514305 h 5580208"/>
              <a:gd name="connsiteX4762" fmla="*/ 6959576 w 9042400"/>
              <a:gd name="connsiteY4762" fmla="*/ 2543904 h 5580208"/>
              <a:gd name="connsiteX4763" fmla="*/ 6929977 w 9042400"/>
              <a:gd name="connsiteY4763" fmla="*/ 2514305 h 5580208"/>
              <a:gd name="connsiteX4764" fmla="*/ 6959576 w 9042400"/>
              <a:gd name="connsiteY4764" fmla="*/ 2484706 h 5580208"/>
              <a:gd name="connsiteX4765" fmla="*/ 6831228 w 9042400"/>
              <a:gd name="connsiteY4765" fmla="*/ 2484702 h 5580208"/>
              <a:gd name="connsiteX4766" fmla="*/ 6860826 w 9042400"/>
              <a:gd name="connsiteY4766" fmla="*/ 2514301 h 5580208"/>
              <a:gd name="connsiteX4767" fmla="*/ 6831228 w 9042400"/>
              <a:gd name="connsiteY4767" fmla="*/ 2543899 h 5580208"/>
              <a:gd name="connsiteX4768" fmla="*/ 6801629 w 9042400"/>
              <a:gd name="connsiteY4768" fmla="*/ 2514301 h 5580208"/>
              <a:gd name="connsiteX4769" fmla="*/ 6831228 w 9042400"/>
              <a:gd name="connsiteY4769" fmla="*/ 2484702 h 5580208"/>
              <a:gd name="connsiteX4770" fmla="*/ 6702881 w 9042400"/>
              <a:gd name="connsiteY4770" fmla="*/ 2484697 h 5580208"/>
              <a:gd name="connsiteX4771" fmla="*/ 6732479 w 9042400"/>
              <a:gd name="connsiteY4771" fmla="*/ 2514296 h 5580208"/>
              <a:gd name="connsiteX4772" fmla="*/ 6702881 w 9042400"/>
              <a:gd name="connsiteY4772" fmla="*/ 2543895 h 5580208"/>
              <a:gd name="connsiteX4773" fmla="*/ 6673281 w 9042400"/>
              <a:gd name="connsiteY4773" fmla="*/ 2514296 h 5580208"/>
              <a:gd name="connsiteX4774" fmla="*/ 6702881 w 9042400"/>
              <a:gd name="connsiteY4774" fmla="*/ 2484697 h 5580208"/>
              <a:gd name="connsiteX4775" fmla="*/ 6574533 w 9042400"/>
              <a:gd name="connsiteY4775" fmla="*/ 2484693 h 5580208"/>
              <a:gd name="connsiteX4776" fmla="*/ 6604132 w 9042400"/>
              <a:gd name="connsiteY4776" fmla="*/ 2514291 h 5580208"/>
              <a:gd name="connsiteX4777" fmla="*/ 6574533 w 9042400"/>
              <a:gd name="connsiteY4777" fmla="*/ 2543890 h 5580208"/>
              <a:gd name="connsiteX4778" fmla="*/ 6544935 w 9042400"/>
              <a:gd name="connsiteY4778" fmla="*/ 2514291 h 5580208"/>
              <a:gd name="connsiteX4779" fmla="*/ 6574533 w 9042400"/>
              <a:gd name="connsiteY4779" fmla="*/ 2484693 h 5580208"/>
              <a:gd name="connsiteX4780" fmla="*/ 6446187 w 9042400"/>
              <a:gd name="connsiteY4780" fmla="*/ 2484688 h 5580208"/>
              <a:gd name="connsiteX4781" fmla="*/ 6475786 w 9042400"/>
              <a:gd name="connsiteY4781" fmla="*/ 2514287 h 5580208"/>
              <a:gd name="connsiteX4782" fmla="*/ 6446187 w 9042400"/>
              <a:gd name="connsiteY4782" fmla="*/ 2543885 h 5580208"/>
              <a:gd name="connsiteX4783" fmla="*/ 6416588 w 9042400"/>
              <a:gd name="connsiteY4783" fmla="*/ 2514287 h 5580208"/>
              <a:gd name="connsiteX4784" fmla="*/ 6446187 w 9042400"/>
              <a:gd name="connsiteY4784" fmla="*/ 2484688 h 5580208"/>
              <a:gd name="connsiteX4785" fmla="*/ 6317840 w 9042400"/>
              <a:gd name="connsiteY4785" fmla="*/ 2484683 h 5580208"/>
              <a:gd name="connsiteX4786" fmla="*/ 6347439 w 9042400"/>
              <a:gd name="connsiteY4786" fmla="*/ 2514282 h 5580208"/>
              <a:gd name="connsiteX4787" fmla="*/ 6317840 w 9042400"/>
              <a:gd name="connsiteY4787" fmla="*/ 2543881 h 5580208"/>
              <a:gd name="connsiteX4788" fmla="*/ 6288241 w 9042400"/>
              <a:gd name="connsiteY4788" fmla="*/ 2514282 h 5580208"/>
              <a:gd name="connsiteX4789" fmla="*/ 6317840 w 9042400"/>
              <a:gd name="connsiteY4789" fmla="*/ 2484683 h 5580208"/>
              <a:gd name="connsiteX4790" fmla="*/ 6189495 w 9042400"/>
              <a:gd name="connsiteY4790" fmla="*/ 2484679 h 5580208"/>
              <a:gd name="connsiteX4791" fmla="*/ 6219094 w 9042400"/>
              <a:gd name="connsiteY4791" fmla="*/ 2514278 h 5580208"/>
              <a:gd name="connsiteX4792" fmla="*/ 6189495 w 9042400"/>
              <a:gd name="connsiteY4792" fmla="*/ 2543876 h 5580208"/>
              <a:gd name="connsiteX4793" fmla="*/ 6159897 w 9042400"/>
              <a:gd name="connsiteY4793" fmla="*/ 2514278 h 5580208"/>
              <a:gd name="connsiteX4794" fmla="*/ 6189495 w 9042400"/>
              <a:gd name="connsiteY4794" fmla="*/ 2484679 h 5580208"/>
              <a:gd name="connsiteX4795" fmla="*/ 6061150 w 9042400"/>
              <a:gd name="connsiteY4795" fmla="*/ 2484674 h 5580208"/>
              <a:gd name="connsiteX4796" fmla="*/ 6090749 w 9042400"/>
              <a:gd name="connsiteY4796" fmla="*/ 2514273 h 5580208"/>
              <a:gd name="connsiteX4797" fmla="*/ 6061150 w 9042400"/>
              <a:gd name="connsiteY4797" fmla="*/ 2543871 h 5580208"/>
              <a:gd name="connsiteX4798" fmla="*/ 6031551 w 9042400"/>
              <a:gd name="connsiteY4798" fmla="*/ 2514273 h 5580208"/>
              <a:gd name="connsiteX4799" fmla="*/ 6061150 w 9042400"/>
              <a:gd name="connsiteY4799" fmla="*/ 2484674 h 5580208"/>
              <a:gd name="connsiteX4800" fmla="*/ 5932806 w 9042400"/>
              <a:gd name="connsiteY4800" fmla="*/ 2484670 h 5580208"/>
              <a:gd name="connsiteX4801" fmla="*/ 5962405 w 9042400"/>
              <a:gd name="connsiteY4801" fmla="*/ 2514268 h 5580208"/>
              <a:gd name="connsiteX4802" fmla="*/ 5932806 w 9042400"/>
              <a:gd name="connsiteY4802" fmla="*/ 2543866 h 5580208"/>
              <a:gd name="connsiteX4803" fmla="*/ 5903207 w 9042400"/>
              <a:gd name="connsiteY4803" fmla="*/ 2514268 h 5580208"/>
              <a:gd name="connsiteX4804" fmla="*/ 5932806 w 9042400"/>
              <a:gd name="connsiteY4804" fmla="*/ 2484670 h 5580208"/>
              <a:gd name="connsiteX4805" fmla="*/ 5804508 w 9042400"/>
              <a:gd name="connsiteY4805" fmla="*/ 2484638 h 5580208"/>
              <a:gd name="connsiteX4806" fmla="*/ 5834106 w 9042400"/>
              <a:gd name="connsiteY4806" fmla="*/ 2514236 h 5580208"/>
              <a:gd name="connsiteX4807" fmla="*/ 5804508 w 9042400"/>
              <a:gd name="connsiteY4807" fmla="*/ 2543833 h 5580208"/>
              <a:gd name="connsiteX4808" fmla="*/ 5774909 w 9042400"/>
              <a:gd name="connsiteY4808" fmla="*/ 2514236 h 5580208"/>
              <a:gd name="connsiteX4809" fmla="*/ 5804508 w 9042400"/>
              <a:gd name="connsiteY4809" fmla="*/ 2484638 h 5580208"/>
              <a:gd name="connsiteX4810" fmla="*/ 542971 w 9042400"/>
              <a:gd name="connsiteY4810" fmla="*/ 2484476 h 5580208"/>
              <a:gd name="connsiteX4811" fmla="*/ 572566 w 9042400"/>
              <a:gd name="connsiteY4811" fmla="*/ 2514073 h 5580208"/>
              <a:gd name="connsiteX4812" fmla="*/ 542971 w 9042400"/>
              <a:gd name="connsiteY4812" fmla="*/ 2543668 h 5580208"/>
              <a:gd name="connsiteX4813" fmla="*/ 513376 w 9042400"/>
              <a:gd name="connsiteY4813" fmla="*/ 2514073 h 5580208"/>
              <a:gd name="connsiteX4814" fmla="*/ 542971 w 9042400"/>
              <a:gd name="connsiteY4814" fmla="*/ 2484476 h 5580208"/>
              <a:gd name="connsiteX4815" fmla="*/ 414633 w 9042400"/>
              <a:gd name="connsiteY4815" fmla="*/ 2484472 h 5580208"/>
              <a:gd name="connsiteX4816" fmla="*/ 444229 w 9042400"/>
              <a:gd name="connsiteY4816" fmla="*/ 2514067 h 5580208"/>
              <a:gd name="connsiteX4817" fmla="*/ 414633 w 9042400"/>
              <a:gd name="connsiteY4817" fmla="*/ 2543663 h 5580208"/>
              <a:gd name="connsiteX4818" fmla="*/ 385038 w 9042400"/>
              <a:gd name="connsiteY4818" fmla="*/ 2514067 h 5580208"/>
              <a:gd name="connsiteX4819" fmla="*/ 414633 w 9042400"/>
              <a:gd name="connsiteY4819" fmla="*/ 2484472 h 5580208"/>
              <a:gd name="connsiteX4820" fmla="*/ 286296 w 9042400"/>
              <a:gd name="connsiteY4820" fmla="*/ 2484467 h 5580208"/>
              <a:gd name="connsiteX4821" fmla="*/ 315892 w 9042400"/>
              <a:gd name="connsiteY4821" fmla="*/ 2514062 h 5580208"/>
              <a:gd name="connsiteX4822" fmla="*/ 286296 w 9042400"/>
              <a:gd name="connsiteY4822" fmla="*/ 2543659 h 5580208"/>
              <a:gd name="connsiteX4823" fmla="*/ 256701 w 9042400"/>
              <a:gd name="connsiteY4823" fmla="*/ 2514062 h 5580208"/>
              <a:gd name="connsiteX4824" fmla="*/ 286296 w 9042400"/>
              <a:gd name="connsiteY4824" fmla="*/ 2484467 h 5580208"/>
              <a:gd name="connsiteX4825" fmla="*/ 157959 w 9042400"/>
              <a:gd name="connsiteY4825" fmla="*/ 2484463 h 5580208"/>
              <a:gd name="connsiteX4826" fmla="*/ 187554 w 9042400"/>
              <a:gd name="connsiteY4826" fmla="*/ 2514058 h 5580208"/>
              <a:gd name="connsiteX4827" fmla="*/ 157959 w 9042400"/>
              <a:gd name="connsiteY4827" fmla="*/ 2543654 h 5580208"/>
              <a:gd name="connsiteX4828" fmla="*/ 128363 w 9042400"/>
              <a:gd name="connsiteY4828" fmla="*/ 2514058 h 5580208"/>
              <a:gd name="connsiteX4829" fmla="*/ 157959 w 9042400"/>
              <a:gd name="connsiteY4829" fmla="*/ 2484463 h 5580208"/>
              <a:gd name="connsiteX4830" fmla="*/ 29596 w 9042400"/>
              <a:gd name="connsiteY4830" fmla="*/ 2484458 h 5580208"/>
              <a:gd name="connsiteX4831" fmla="*/ 59191 w 9042400"/>
              <a:gd name="connsiteY4831" fmla="*/ 2514053 h 5580208"/>
              <a:gd name="connsiteX4832" fmla="*/ 29596 w 9042400"/>
              <a:gd name="connsiteY4832" fmla="*/ 2543649 h 5580208"/>
              <a:gd name="connsiteX4833" fmla="*/ 0 w 9042400"/>
              <a:gd name="connsiteY4833" fmla="*/ 2514053 h 5580208"/>
              <a:gd name="connsiteX4834" fmla="*/ 29596 w 9042400"/>
              <a:gd name="connsiteY4834" fmla="*/ 2484458 h 5580208"/>
              <a:gd name="connsiteX4835" fmla="*/ 648720 w 9042400"/>
              <a:gd name="connsiteY4835" fmla="*/ 2359133 h 5580208"/>
              <a:gd name="connsiteX4836" fmla="*/ 644947 w 9042400"/>
              <a:gd name="connsiteY4836" fmla="*/ 2383858 h 5580208"/>
              <a:gd name="connsiteX4837" fmla="*/ 641713 w 9042400"/>
              <a:gd name="connsiteY4837" fmla="*/ 2376051 h 5580208"/>
              <a:gd name="connsiteX4838" fmla="*/ 9012802 w 9042400"/>
              <a:gd name="connsiteY4838" fmla="*/ 2346738 h 5580208"/>
              <a:gd name="connsiteX4839" fmla="*/ 9042396 w 9042400"/>
              <a:gd name="connsiteY4839" fmla="*/ 2376335 h 5580208"/>
              <a:gd name="connsiteX4840" fmla="*/ 9012802 w 9042400"/>
              <a:gd name="connsiteY4840" fmla="*/ 2405936 h 5580208"/>
              <a:gd name="connsiteX4841" fmla="*/ 8983208 w 9042400"/>
              <a:gd name="connsiteY4841" fmla="*/ 2376335 h 5580208"/>
              <a:gd name="connsiteX4842" fmla="*/ 9012802 w 9042400"/>
              <a:gd name="connsiteY4842" fmla="*/ 2346738 h 5580208"/>
              <a:gd name="connsiteX4843" fmla="*/ 8884477 w 9042400"/>
              <a:gd name="connsiteY4843" fmla="*/ 2346733 h 5580208"/>
              <a:gd name="connsiteX4844" fmla="*/ 8914071 w 9042400"/>
              <a:gd name="connsiteY4844" fmla="*/ 2376330 h 5580208"/>
              <a:gd name="connsiteX4845" fmla="*/ 8884477 w 9042400"/>
              <a:gd name="connsiteY4845" fmla="*/ 2405932 h 5580208"/>
              <a:gd name="connsiteX4846" fmla="*/ 8854884 w 9042400"/>
              <a:gd name="connsiteY4846" fmla="*/ 2376330 h 5580208"/>
              <a:gd name="connsiteX4847" fmla="*/ 8884477 w 9042400"/>
              <a:gd name="connsiteY4847" fmla="*/ 2346733 h 5580208"/>
              <a:gd name="connsiteX4848" fmla="*/ 8756152 w 9042400"/>
              <a:gd name="connsiteY4848" fmla="*/ 2346729 h 5580208"/>
              <a:gd name="connsiteX4849" fmla="*/ 8785746 w 9042400"/>
              <a:gd name="connsiteY4849" fmla="*/ 2376326 h 5580208"/>
              <a:gd name="connsiteX4850" fmla="*/ 8756152 w 9042400"/>
              <a:gd name="connsiteY4850" fmla="*/ 2405928 h 5580208"/>
              <a:gd name="connsiteX4851" fmla="*/ 8726557 w 9042400"/>
              <a:gd name="connsiteY4851" fmla="*/ 2376326 h 5580208"/>
              <a:gd name="connsiteX4852" fmla="*/ 8756152 w 9042400"/>
              <a:gd name="connsiteY4852" fmla="*/ 2346729 h 5580208"/>
              <a:gd name="connsiteX4853" fmla="*/ 8627826 w 9042400"/>
              <a:gd name="connsiteY4853" fmla="*/ 2346725 h 5580208"/>
              <a:gd name="connsiteX4854" fmla="*/ 8657422 w 9042400"/>
              <a:gd name="connsiteY4854" fmla="*/ 2376321 h 5580208"/>
              <a:gd name="connsiteX4855" fmla="*/ 8627826 w 9042400"/>
              <a:gd name="connsiteY4855" fmla="*/ 2405923 h 5580208"/>
              <a:gd name="connsiteX4856" fmla="*/ 8598232 w 9042400"/>
              <a:gd name="connsiteY4856" fmla="*/ 2376321 h 5580208"/>
              <a:gd name="connsiteX4857" fmla="*/ 8627826 w 9042400"/>
              <a:gd name="connsiteY4857" fmla="*/ 2346725 h 5580208"/>
              <a:gd name="connsiteX4858" fmla="*/ 8499502 w 9042400"/>
              <a:gd name="connsiteY4858" fmla="*/ 2346720 h 5580208"/>
              <a:gd name="connsiteX4859" fmla="*/ 8529096 w 9042400"/>
              <a:gd name="connsiteY4859" fmla="*/ 2376318 h 5580208"/>
              <a:gd name="connsiteX4860" fmla="*/ 8499502 w 9042400"/>
              <a:gd name="connsiteY4860" fmla="*/ 2405919 h 5580208"/>
              <a:gd name="connsiteX4861" fmla="*/ 8469907 w 9042400"/>
              <a:gd name="connsiteY4861" fmla="*/ 2376318 h 5580208"/>
              <a:gd name="connsiteX4862" fmla="*/ 8499502 w 9042400"/>
              <a:gd name="connsiteY4862" fmla="*/ 2346720 h 5580208"/>
              <a:gd name="connsiteX4863" fmla="*/ 8371176 w 9042400"/>
              <a:gd name="connsiteY4863" fmla="*/ 2346716 h 5580208"/>
              <a:gd name="connsiteX4864" fmla="*/ 8400769 w 9042400"/>
              <a:gd name="connsiteY4864" fmla="*/ 2376313 h 5580208"/>
              <a:gd name="connsiteX4865" fmla="*/ 8371176 w 9042400"/>
              <a:gd name="connsiteY4865" fmla="*/ 2405914 h 5580208"/>
              <a:gd name="connsiteX4866" fmla="*/ 8341582 w 9042400"/>
              <a:gd name="connsiteY4866" fmla="*/ 2376313 h 5580208"/>
              <a:gd name="connsiteX4867" fmla="*/ 8371176 w 9042400"/>
              <a:gd name="connsiteY4867" fmla="*/ 2346716 h 5580208"/>
              <a:gd name="connsiteX4868" fmla="*/ 8114518 w 9042400"/>
              <a:gd name="connsiteY4868" fmla="*/ 2346712 h 5580208"/>
              <a:gd name="connsiteX4869" fmla="*/ 8144112 w 9042400"/>
              <a:gd name="connsiteY4869" fmla="*/ 2376307 h 5580208"/>
              <a:gd name="connsiteX4870" fmla="*/ 8114518 w 9042400"/>
              <a:gd name="connsiteY4870" fmla="*/ 2405910 h 5580208"/>
              <a:gd name="connsiteX4871" fmla="*/ 8084924 w 9042400"/>
              <a:gd name="connsiteY4871" fmla="*/ 2376307 h 5580208"/>
              <a:gd name="connsiteX4872" fmla="*/ 8114518 w 9042400"/>
              <a:gd name="connsiteY4872" fmla="*/ 2346712 h 5580208"/>
              <a:gd name="connsiteX4873" fmla="*/ 7857859 w 9042400"/>
              <a:gd name="connsiteY4873" fmla="*/ 2346707 h 5580208"/>
              <a:gd name="connsiteX4874" fmla="*/ 7887450 w 9042400"/>
              <a:gd name="connsiteY4874" fmla="*/ 2376303 h 5580208"/>
              <a:gd name="connsiteX4875" fmla="*/ 7857859 w 9042400"/>
              <a:gd name="connsiteY4875" fmla="*/ 2405906 h 5580208"/>
              <a:gd name="connsiteX4876" fmla="*/ 7828241 w 9042400"/>
              <a:gd name="connsiteY4876" fmla="*/ 2376303 h 5580208"/>
              <a:gd name="connsiteX4877" fmla="*/ 7857859 w 9042400"/>
              <a:gd name="connsiteY4877" fmla="*/ 2346707 h 5580208"/>
              <a:gd name="connsiteX4878" fmla="*/ 8242861 w 9042400"/>
              <a:gd name="connsiteY4878" fmla="*/ 2346703 h 5580208"/>
              <a:gd name="connsiteX4879" fmla="*/ 8272455 w 9042400"/>
              <a:gd name="connsiteY4879" fmla="*/ 2376299 h 5580208"/>
              <a:gd name="connsiteX4880" fmla="*/ 8242861 w 9042400"/>
              <a:gd name="connsiteY4880" fmla="*/ 2405901 h 5580208"/>
              <a:gd name="connsiteX4881" fmla="*/ 8213267 w 9042400"/>
              <a:gd name="connsiteY4881" fmla="*/ 2376299 h 5580208"/>
              <a:gd name="connsiteX4882" fmla="*/ 8242861 w 9042400"/>
              <a:gd name="connsiteY4882" fmla="*/ 2346703 h 5580208"/>
              <a:gd name="connsiteX4883" fmla="*/ 7986202 w 9042400"/>
              <a:gd name="connsiteY4883" fmla="*/ 2346698 h 5580208"/>
              <a:gd name="connsiteX4884" fmla="*/ 8015795 w 9042400"/>
              <a:gd name="connsiteY4884" fmla="*/ 2376295 h 5580208"/>
              <a:gd name="connsiteX4885" fmla="*/ 7986202 w 9042400"/>
              <a:gd name="connsiteY4885" fmla="*/ 2405897 h 5580208"/>
              <a:gd name="connsiteX4886" fmla="*/ 7956597 w 9042400"/>
              <a:gd name="connsiteY4886" fmla="*/ 2376295 h 5580208"/>
              <a:gd name="connsiteX4887" fmla="*/ 7986202 w 9042400"/>
              <a:gd name="connsiteY4887" fmla="*/ 2346698 h 5580208"/>
              <a:gd name="connsiteX4888" fmla="*/ 7729522 w 9042400"/>
              <a:gd name="connsiteY4888" fmla="*/ 2346695 h 5580208"/>
              <a:gd name="connsiteX4889" fmla="*/ 7759132 w 9042400"/>
              <a:gd name="connsiteY4889" fmla="*/ 2376290 h 5580208"/>
              <a:gd name="connsiteX4890" fmla="*/ 7729522 w 9042400"/>
              <a:gd name="connsiteY4890" fmla="*/ 2405892 h 5580208"/>
              <a:gd name="connsiteX4891" fmla="*/ 7699929 w 9042400"/>
              <a:gd name="connsiteY4891" fmla="*/ 2376290 h 5580208"/>
              <a:gd name="connsiteX4892" fmla="*/ 7729522 w 9042400"/>
              <a:gd name="connsiteY4892" fmla="*/ 2346695 h 5580208"/>
              <a:gd name="connsiteX4893" fmla="*/ 7601181 w 9042400"/>
              <a:gd name="connsiteY4893" fmla="*/ 2346690 h 5580208"/>
              <a:gd name="connsiteX4894" fmla="*/ 7630779 w 9042400"/>
              <a:gd name="connsiteY4894" fmla="*/ 2376286 h 5580208"/>
              <a:gd name="connsiteX4895" fmla="*/ 7601181 w 9042400"/>
              <a:gd name="connsiteY4895" fmla="*/ 2405887 h 5580208"/>
              <a:gd name="connsiteX4896" fmla="*/ 7571592 w 9042400"/>
              <a:gd name="connsiteY4896" fmla="*/ 2376286 h 5580208"/>
              <a:gd name="connsiteX4897" fmla="*/ 7601181 w 9042400"/>
              <a:gd name="connsiteY4897" fmla="*/ 2346690 h 5580208"/>
              <a:gd name="connsiteX4898" fmla="*/ 7472853 w 9042400"/>
              <a:gd name="connsiteY4898" fmla="*/ 2346686 h 5580208"/>
              <a:gd name="connsiteX4899" fmla="*/ 7502446 w 9042400"/>
              <a:gd name="connsiteY4899" fmla="*/ 2376282 h 5580208"/>
              <a:gd name="connsiteX4900" fmla="*/ 7472853 w 9042400"/>
              <a:gd name="connsiteY4900" fmla="*/ 2405883 h 5580208"/>
              <a:gd name="connsiteX4901" fmla="*/ 7443262 w 9042400"/>
              <a:gd name="connsiteY4901" fmla="*/ 2376282 h 5580208"/>
              <a:gd name="connsiteX4902" fmla="*/ 7472853 w 9042400"/>
              <a:gd name="connsiteY4902" fmla="*/ 2346686 h 5580208"/>
              <a:gd name="connsiteX4903" fmla="*/ 7344610 w 9042400"/>
              <a:gd name="connsiteY4903" fmla="*/ 2346681 h 5580208"/>
              <a:gd name="connsiteX4904" fmla="*/ 7374129 w 9042400"/>
              <a:gd name="connsiteY4904" fmla="*/ 2376277 h 5580208"/>
              <a:gd name="connsiteX4905" fmla="*/ 7344610 w 9042400"/>
              <a:gd name="connsiteY4905" fmla="*/ 2405878 h 5580208"/>
              <a:gd name="connsiteX4906" fmla="*/ 7315025 w 9042400"/>
              <a:gd name="connsiteY4906" fmla="*/ 2376277 h 5580208"/>
              <a:gd name="connsiteX4907" fmla="*/ 7344610 w 9042400"/>
              <a:gd name="connsiteY4907" fmla="*/ 2346681 h 5580208"/>
              <a:gd name="connsiteX4908" fmla="*/ 7216276 w 9042400"/>
              <a:gd name="connsiteY4908" fmla="*/ 2346677 h 5580208"/>
              <a:gd name="connsiteX4909" fmla="*/ 7245874 w 9042400"/>
              <a:gd name="connsiteY4909" fmla="*/ 2376273 h 5580208"/>
              <a:gd name="connsiteX4910" fmla="*/ 7216276 w 9042400"/>
              <a:gd name="connsiteY4910" fmla="*/ 2405874 h 5580208"/>
              <a:gd name="connsiteX4911" fmla="*/ 7186676 w 9042400"/>
              <a:gd name="connsiteY4911" fmla="*/ 2376273 h 5580208"/>
              <a:gd name="connsiteX4912" fmla="*/ 7216276 w 9042400"/>
              <a:gd name="connsiteY4912" fmla="*/ 2346677 h 5580208"/>
              <a:gd name="connsiteX4913" fmla="*/ 7087925 w 9042400"/>
              <a:gd name="connsiteY4913" fmla="*/ 2346673 h 5580208"/>
              <a:gd name="connsiteX4914" fmla="*/ 7117525 w 9042400"/>
              <a:gd name="connsiteY4914" fmla="*/ 2376268 h 5580208"/>
              <a:gd name="connsiteX4915" fmla="*/ 7087925 w 9042400"/>
              <a:gd name="connsiteY4915" fmla="*/ 2405869 h 5580208"/>
              <a:gd name="connsiteX4916" fmla="*/ 7058326 w 9042400"/>
              <a:gd name="connsiteY4916" fmla="*/ 2376268 h 5580208"/>
              <a:gd name="connsiteX4917" fmla="*/ 7087925 w 9042400"/>
              <a:gd name="connsiteY4917" fmla="*/ 2346673 h 5580208"/>
              <a:gd name="connsiteX4918" fmla="*/ 6959576 w 9042400"/>
              <a:gd name="connsiteY4918" fmla="*/ 2346667 h 5580208"/>
              <a:gd name="connsiteX4919" fmla="*/ 6989176 w 9042400"/>
              <a:gd name="connsiteY4919" fmla="*/ 2376264 h 5580208"/>
              <a:gd name="connsiteX4920" fmla="*/ 6959576 w 9042400"/>
              <a:gd name="connsiteY4920" fmla="*/ 2405866 h 5580208"/>
              <a:gd name="connsiteX4921" fmla="*/ 6929977 w 9042400"/>
              <a:gd name="connsiteY4921" fmla="*/ 2376264 h 5580208"/>
              <a:gd name="connsiteX4922" fmla="*/ 6959576 w 9042400"/>
              <a:gd name="connsiteY4922" fmla="*/ 2346667 h 5580208"/>
              <a:gd name="connsiteX4923" fmla="*/ 6831228 w 9042400"/>
              <a:gd name="connsiteY4923" fmla="*/ 2346663 h 5580208"/>
              <a:gd name="connsiteX4924" fmla="*/ 6860826 w 9042400"/>
              <a:gd name="connsiteY4924" fmla="*/ 2376260 h 5580208"/>
              <a:gd name="connsiteX4925" fmla="*/ 6831228 w 9042400"/>
              <a:gd name="connsiteY4925" fmla="*/ 2405861 h 5580208"/>
              <a:gd name="connsiteX4926" fmla="*/ 6801628 w 9042400"/>
              <a:gd name="connsiteY4926" fmla="*/ 2376260 h 5580208"/>
              <a:gd name="connsiteX4927" fmla="*/ 6831228 w 9042400"/>
              <a:gd name="connsiteY4927" fmla="*/ 2346663 h 5580208"/>
              <a:gd name="connsiteX4928" fmla="*/ 6702880 w 9042400"/>
              <a:gd name="connsiteY4928" fmla="*/ 2346659 h 5580208"/>
              <a:gd name="connsiteX4929" fmla="*/ 6732479 w 9042400"/>
              <a:gd name="connsiteY4929" fmla="*/ 2376255 h 5580208"/>
              <a:gd name="connsiteX4930" fmla="*/ 6702880 w 9042400"/>
              <a:gd name="connsiteY4930" fmla="*/ 2405856 h 5580208"/>
              <a:gd name="connsiteX4931" fmla="*/ 6673281 w 9042400"/>
              <a:gd name="connsiteY4931" fmla="*/ 2376255 h 5580208"/>
              <a:gd name="connsiteX4932" fmla="*/ 6702880 w 9042400"/>
              <a:gd name="connsiteY4932" fmla="*/ 2346659 h 5580208"/>
              <a:gd name="connsiteX4933" fmla="*/ 6574533 w 9042400"/>
              <a:gd name="connsiteY4933" fmla="*/ 2346655 h 5580208"/>
              <a:gd name="connsiteX4934" fmla="*/ 6604132 w 9042400"/>
              <a:gd name="connsiteY4934" fmla="*/ 2376251 h 5580208"/>
              <a:gd name="connsiteX4935" fmla="*/ 6574533 w 9042400"/>
              <a:gd name="connsiteY4935" fmla="*/ 2405852 h 5580208"/>
              <a:gd name="connsiteX4936" fmla="*/ 6544934 w 9042400"/>
              <a:gd name="connsiteY4936" fmla="*/ 2376251 h 5580208"/>
              <a:gd name="connsiteX4937" fmla="*/ 6574533 w 9042400"/>
              <a:gd name="connsiteY4937" fmla="*/ 2346655 h 5580208"/>
              <a:gd name="connsiteX4938" fmla="*/ 6446187 w 9042400"/>
              <a:gd name="connsiteY4938" fmla="*/ 2346650 h 5580208"/>
              <a:gd name="connsiteX4939" fmla="*/ 6475786 w 9042400"/>
              <a:gd name="connsiteY4939" fmla="*/ 2376246 h 5580208"/>
              <a:gd name="connsiteX4940" fmla="*/ 6446187 w 9042400"/>
              <a:gd name="connsiteY4940" fmla="*/ 2405847 h 5580208"/>
              <a:gd name="connsiteX4941" fmla="*/ 6416588 w 9042400"/>
              <a:gd name="connsiteY4941" fmla="*/ 2376246 h 5580208"/>
              <a:gd name="connsiteX4942" fmla="*/ 6446187 w 9042400"/>
              <a:gd name="connsiteY4942" fmla="*/ 2346650 h 5580208"/>
              <a:gd name="connsiteX4943" fmla="*/ 6317840 w 9042400"/>
              <a:gd name="connsiteY4943" fmla="*/ 2346646 h 5580208"/>
              <a:gd name="connsiteX4944" fmla="*/ 6347439 w 9042400"/>
              <a:gd name="connsiteY4944" fmla="*/ 2376242 h 5580208"/>
              <a:gd name="connsiteX4945" fmla="*/ 6317840 w 9042400"/>
              <a:gd name="connsiteY4945" fmla="*/ 2405843 h 5580208"/>
              <a:gd name="connsiteX4946" fmla="*/ 6288241 w 9042400"/>
              <a:gd name="connsiteY4946" fmla="*/ 2376242 h 5580208"/>
              <a:gd name="connsiteX4947" fmla="*/ 6317840 w 9042400"/>
              <a:gd name="connsiteY4947" fmla="*/ 2346646 h 5580208"/>
              <a:gd name="connsiteX4948" fmla="*/ 6189495 w 9042400"/>
              <a:gd name="connsiteY4948" fmla="*/ 2346642 h 5580208"/>
              <a:gd name="connsiteX4949" fmla="*/ 6219094 w 9042400"/>
              <a:gd name="connsiteY4949" fmla="*/ 2376238 h 5580208"/>
              <a:gd name="connsiteX4950" fmla="*/ 6189495 w 9042400"/>
              <a:gd name="connsiteY4950" fmla="*/ 2405839 h 5580208"/>
              <a:gd name="connsiteX4951" fmla="*/ 6159897 w 9042400"/>
              <a:gd name="connsiteY4951" fmla="*/ 2376238 h 5580208"/>
              <a:gd name="connsiteX4952" fmla="*/ 6189495 w 9042400"/>
              <a:gd name="connsiteY4952" fmla="*/ 2346642 h 5580208"/>
              <a:gd name="connsiteX4953" fmla="*/ 6061150 w 9042400"/>
              <a:gd name="connsiteY4953" fmla="*/ 2346637 h 5580208"/>
              <a:gd name="connsiteX4954" fmla="*/ 6090749 w 9042400"/>
              <a:gd name="connsiteY4954" fmla="*/ 2376234 h 5580208"/>
              <a:gd name="connsiteX4955" fmla="*/ 6061150 w 9042400"/>
              <a:gd name="connsiteY4955" fmla="*/ 2405834 h 5580208"/>
              <a:gd name="connsiteX4956" fmla="*/ 6031551 w 9042400"/>
              <a:gd name="connsiteY4956" fmla="*/ 2376234 h 5580208"/>
              <a:gd name="connsiteX4957" fmla="*/ 6061150 w 9042400"/>
              <a:gd name="connsiteY4957" fmla="*/ 2346637 h 5580208"/>
              <a:gd name="connsiteX4958" fmla="*/ 5932806 w 9042400"/>
              <a:gd name="connsiteY4958" fmla="*/ 2346632 h 5580208"/>
              <a:gd name="connsiteX4959" fmla="*/ 5962405 w 9042400"/>
              <a:gd name="connsiteY4959" fmla="*/ 2376229 h 5580208"/>
              <a:gd name="connsiteX4960" fmla="*/ 5932806 w 9042400"/>
              <a:gd name="connsiteY4960" fmla="*/ 2405830 h 5580208"/>
              <a:gd name="connsiteX4961" fmla="*/ 5903207 w 9042400"/>
              <a:gd name="connsiteY4961" fmla="*/ 2376229 h 5580208"/>
              <a:gd name="connsiteX4962" fmla="*/ 5932806 w 9042400"/>
              <a:gd name="connsiteY4962" fmla="*/ 2346632 h 5580208"/>
              <a:gd name="connsiteX4963" fmla="*/ 5676111 w 9042400"/>
              <a:gd name="connsiteY4963" fmla="*/ 2346628 h 5580208"/>
              <a:gd name="connsiteX4964" fmla="*/ 5705709 w 9042400"/>
              <a:gd name="connsiteY4964" fmla="*/ 2376225 h 5580208"/>
              <a:gd name="connsiteX4965" fmla="*/ 5697040 w 9042400"/>
              <a:gd name="connsiteY4965" fmla="*/ 2397155 h 5580208"/>
              <a:gd name="connsiteX4966" fmla="*/ 5682595 w 9042400"/>
              <a:gd name="connsiteY4966" fmla="*/ 2403139 h 5580208"/>
              <a:gd name="connsiteX4967" fmla="*/ 5674098 w 9042400"/>
              <a:gd name="connsiteY4967" fmla="*/ 2347462 h 5580208"/>
              <a:gd name="connsiteX4968" fmla="*/ 5804508 w 9042400"/>
              <a:gd name="connsiteY4968" fmla="*/ 2346602 h 5580208"/>
              <a:gd name="connsiteX4969" fmla="*/ 5834106 w 9042400"/>
              <a:gd name="connsiteY4969" fmla="*/ 2376199 h 5580208"/>
              <a:gd name="connsiteX4970" fmla="*/ 5804508 w 9042400"/>
              <a:gd name="connsiteY4970" fmla="*/ 2405798 h 5580208"/>
              <a:gd name="connsiteX4971" fmla="*/ 5774909 w 9042400"/>
              <a:gd name="connsiteY4971" fmla="*/ 2376199 h 5580208"/>
              <a:gd name="connsiteX4972" fmla="*/ 5804508 w 9042400"/>
              <a:gd name="connsiteY4972" fmla="*/ 2346602 h 5580208"/>
              <a:gd name="connsiteX4973" fmla="*/ 542971 w 9042400"/>
              <a:gd name="connsiteY4973" fmla="*/ 2346450 h 5580208"/>
              <a:gd name="connsiteX4974" fmla="*/ 572566 w 9042400"/>
              <a:gd name="connsiteY4974" fmla="*/ 2376046 h 5580208"/>
              <a:gd name="connsiteX4975" fmla="*/ 542971 w 9042400"/>
              <a:gd name="connsiteY4975" fmla="*/ 2405641 h 5580208"/>
              <a:gd name="connsiteX4976" fmla="*/ 513376 w 9042400"/>
              <a:gd name="connsiteY4976" fmla="*/ 2376046 h 5580208"/>
              <a:gd name="connsiteX4977" fmla="*/ 542971 w 9042400"/>
              <a:gd name="connsiteY4977" fmla="*/ 2346450 h 5580208"/>
              <a:gd name="connsiteX4978" fmla="*/ 414633 w 9042400"/>
              <a:gd name="connsiteY4978" fmla="*/ 2346446 h 5580208"/>
              <a:gd name="connsiteX4979" fmla="*/ 444229 w 9042400"/>
              <a:gd name="connsiteY4979" fmla="*/ 2376042 h 5580208"/>
              <a:gd name="connsiteX4980" fmla="*/ 414633 w 9042400"/>
              <a:gd name="connsiteY4980" fmla="*/ 2405636 h 5580208"/>
              <a:gd name="connsiteX4981" fmla="*/ 385038 w 9042400"/>
              <a:gd name="connsiteY4981" fmla="*/ 2376042 h 5580208"/>
              <a:gd name="connsiteX4982" fmla="*/ 414633 w 9042400"/>
              <a:gd name="connsiteY4982" fmla="*/ 2346446 h 5580208"/>
              <a:gd name="connsiteX4983" fmla="*/ 286296 w 9042400"/>
              <a:gd name="connsiteY4983" fmla="*/ 2346442 h 5580208"/>
              <a:gd name="connsiteX4984" fmla="*/ 315892 w 9042400"/>
              <a:gd name="connsiteY4984" fmla="*/ 2376038 h 5580208"/>
              <a:gd name="connsiteX4985" fmla="*/ 286296 w 9042400"/>
              <a:gd name="connsiteY4985" fmla="*/ 2405632 h 5580208"/>
              <a:gd name="connsiteX4986" fmla="*/ 256701 w 9042400"/>
              <a:gd name="connsiteY4986" fmla="*/ 2376038 h 5580208"/>
              <a:gd name="connsiteX4987" fmla="*/ 286296 w 9042400"/>
              <a:gd name="connsiteY4987" fmla="*/ 2346442 h 5580208"/>
              <a:gd name="connsiteX4988" fmla="*/ 157959 w 9042400"/>
              <a:gd name="connsiteY4988" fmla="*/ 2346437 h 5580208"/>
              <a:gd name="connsiteX4989" fmla="*/ 187554 w 9042400"/>
              <a:gd name="connsiteY4989" fmla="*/ 2376033 h 5580208"/>
              <a:gd name="connsiteX4990" fmla="*/ 157959 w 9042400"/>
              <a:gd name="connsiteY4990" fmla="*/ 2405628 h 5580208"/>
              <a:gd name="connsiteX4991" fmla="*/ 128363 w 9042400"/>
              <a:gd name="connsiteY4991" fmla="*/ 2376033 h 5580208"/>
              <a:gd name="connsiteX4992" fmla="*/ 157959 w 9042400"/>
              <a:gd name="connsiteY4992" fmla="*/ 2346437 h 5580208"/>
              <a:gd name="connsiteX4993" fmla="*/ 29596 w 9042400"/>
              <a:gd name="connsiteY4993" fmla="*/ 2346433 h 5580208"/>
              <a:gd name="connsiteX4994" fmla="*/ 59191 w 9042400"/>
              <a:gd name="connsiteY4994" fmla="*/ 2376028 h 5580208"/>
              <a:gd name="connsiteX4995" fmla="*/ 29596 w 9042400"/>
              <a:gd name="connsiteY4995" fmla="*/ 2405624 h 5580208"/>
              <a:gd name="connsiteX4996" fmla="*/ 0 w 9042400"/>
              <a:gd name="connsiteY4996" fmla="*/ 2376028 h 5580208"/>
              <a:gd name="connsiteX4997" fmla="*/ 29596 w 9042400"/>
              <a:gd name="connsiteY4997" fmla="*/ 2346433 h 5580208"/>
              <a:gd name="connsiteX4998" fmla="*/ 9012802 w 9042400"/>
              <a:gd name="connsiteY4998" fmla="*/ 2208695 h 5580208"/>
              <a:gd name="connsiteX4999" fmla="*/ 9042396 w 9042400"/>
              <a:gd name="connsiteY4999" fmla="*/ 2238294 h 5580208"/>
              <a:gd name="connsiteX5000" fmla="*/ 9012802 w 9042400"/>
              <a:gd name="connsiteY5000" fmla="*/ 2267894 h 5580208"/>
              <a:gd name="connsiteX5001" fmla="*/ 8983208 w 9042400"/>
              <a:gd name="connsiteY5001" fmla="*/ 2238294 h 5580208"/>
              <a:gd name="connsiteX5002" fmla="*/ 9012802 w 9042400"/>
              <a:gd name="connsiteY5002" fmla="*/ 2208695 h 5580208"/>
              <a:gd name="connsiteX5003" fmla="*/ 8884477 w 9042400"/>
              <a:gd name="connsiteY5003" fmla="*/ 2208691 h 5580208"/>
              <a:gd name="connsiteX5004" fmla="*/ 8914071 w 9042400"/>
              <a:gd name="connsiteY5004" fmla="*/ 2238289 h 5580208"/>
              <a:gd name="connsiteX5005" fmla="*/ 8884477 w 9042400"/>
              <a:gd name="connsiteY5005" fmla="*/ 2267889 h 5580208"/>
              <a:gd name="connsiteX5006" fmla="*/ 8854883 w 9042400"/>
              <a:gd name="connsiteY5006" fmla="*/ 2238289 h 5580208"/>
              <a:gd name="connsiteX5007" fmla="*/ 8884477 w 9042400"/>
              <a:gd name="connsiteY5007" fmla="*/ 2208691 h 5580208"/>
              <a:gd name="connsiteX5008" fmla="*/ 8756151 w 9042400"/>
              <a:gd name="connsiteY5008" fmla="*/ 2208686 h 5580208"/>
              <a:gd name="connsiteX5009" fmla="*/ 8785746 w 9042400"/>
              <a:gd name="connsiteY5009" fmla="*/ 2238286 h 5580208"/>
              <a:gd name="connsiteX5010" fmla="*/ 8756151 w 9042400"/>
              <a:gd name="connsiteY5010" fmla="*/ 2267885 h 5580208"/>
              <a:gd name="connsiteX5011" fmla="*/ 8726557 w 9042400"/>
              <a:gd name="connsiteY5011" fmla="*/ 2238286 h 5580208"/>
              <a:gd name="connsiteX5012" fmla="*/ 8756151 w 9042400"/>
              <a:gd name="connsiteY5012" fmla="*/ 2208686 h 5580208"/>
              <a:gd name="connsiteX5013" fmla="*/ 8627826 w 9042400"/>
              <a:gd name="connsiteY5013" fmla="*/ 2208683 h 5580208"/>
              <a:gd name="connsiteX5014" fmla="*/ 8657421 w 9042400"/>
              <a:gd name="connsiteY5014" fmla="*/ 2238281 h 5580208"/>
              <a:gd name="connsiteX5015" fmla="*/ 8627826 w 9042400"/>
              <a:gd name="connsiteY5015" fmla="*/ 2267881 h 5580208"/>
              <a:gd name="connsiteX5016" fmla="*/ 8598232 w 9042400"/>
              <a:gd name="connsiteY5016" fmla="*/ 2238281 h 5580208"/>
              <a:gd name="connsiteX5017" fmla="*/ 8627826 w 9042400"/>
              <a:gd name="connsiteY5017" fmla="*/ 2208683 h 5580208"/>
              <a:gd name="connsiteX5018" fmla="*/ 8499502 w 9042400"/>
              <a:gd name="connsiteY5018" fmla="*/ 2208679 h 5580208"/>
              <a:gd name="connsiteX5019" fmla="*/ 8529096 w 9042400"/>
              <a:gd name="connsiteY5019" fmla="*/ 2238277 h 5580208"/>
              <a:gd name="connsiteX5020" fmla="*/ 8499502 w 9042400"/>
              <a:gd name="connsiteY5020" fmla="*/ 2267877 h 5580208"/>
              <a:gd name="connsiteX5021" fmla="*/ 8469907 w 9042400"/>
              <a:gd name="connsiteY5021" fmla="*/ 2238277 h 5580208"/>
              <a:gd name="connsiteX5022" fmla="*/ 8499502 w 9042400"/>
              <a:gd name="connsiteY5022" fmla="*/ 2208679 h 5580208"/>
              <a:gd name="connsiteX5023" fmla="*/ 8371176 w 9042400"/>
              <a:gd name="connsiteY5023" fmla="*/ 2208674 h 5580208"/>
              <a:gd name="connsiteX5024" fmla="*/ 8400769 w 9042400"/>
              <a:gd name="connsiteY5024" fmla="*/ 2238273 h 5580208"/>
              <a:gd name="connsiteX5025" fmla="*/ 8371176 w 9042400"/>
              <a:gd name="connsiteY5025" fmla="*/ 2267873 h 5580208"/>
              <a:gd name="connsiteX5026" fmla="*/ 8341581 w 9042400"/>
              <a:gd name="connsiteY5026" fmla="*/ 2238273 h 5580208"/>
              <a:gd name="connsiteX5027" fmla="*/ 8371176 w 9042400"/>
              <a:gd name="connsiteY5027" fmla="*/ 2208674 h 5580208"/>
              <a:gd name="connsiteX5028" fmla="*/ 8114518 w 9042400"/>
              <a:gd name="connsiteY5028" fmla="*/ 2208670 h 5580208"/>
              <a:gd name="connsiteX5029" fmla="*/ 8144112 w 9042400"/>
              <a:gd name="connsiteY5029" fmla="*/ 2238269 h 5580208"/>
              <a:gd name="connsiteX5030" fmla="*/ 8114518 w 9042400"/>
              <a:gd name="connsiteY5030" fmla="*/ 2267869 h 5580208"/>
              <a:gd name="connsiteX5031" fmla="*/ 8084924 w 9042400"/>
              <a:gd name="connsiteY5031" fmla="*/ 2238269 h 5580208"/>
              <a:gd name="connsiteX5032" fmla="*/ 8114518 w 9042400"/>
              <a:gd name="connsiteY5032" fmla="*/ 2208670 h 5580208"/>
              <a:gd name="connsiteX5033" fmla="*/ 7857859 w 9042400"/>
              <a:gd name="connsiteY5033" fmla="*/ 2208666 h 5580208"/>
              <a:gd name="connsiteX5034" fmla="*/ 7887450 w 9042400"/>
              <a:gd name="connsiteY5034" fmla="*/ 2238264 h 5580208"/>
              <a:gd name="connsiteX5035" fmla="*/ 7857859 w 9042400"/>
              <a:gd name="connsiteY5035" fmla="*/ 2267864 h 5580208"/>
              <a:gd name="connsiteX5036" fmla="*/ 7828241 w 9042400"/>
              <a:gd name="connsiteY5036" fmla="*/ 2238264 h 5580208"/>
              <a:gd name="connsiteX5037" fmla="*/ 7857859 w 9042400"/>
              <a:gd name="connsiteY5037" fmla="*/ 2208666 h 5580208"/>
              <a:gd name="connsiteX5038" fmla="*/ 8242861 w 9042400"/>
              <a:gd name="connsiteY5038" fmla="*/ 2208662 h 5580208"/>
              <a:gd name="connsiteX5039" fmla="*/ 8272455 w 9042400"/>
              <a:gd name="connsiteY5039" fmla="*/ 2238259 h 5580208"/>
              <a:gd name="connsiteX5040" fmla="*/ 8242861 w 9042400"/>
              <a:gd name="connsiteY5040" fmla="*/ 2267860 h 5580208"/>
              <a:gd name="connsiteX5041" fmla="*/ 8213267 w 9042400"/>
              <a:gd name="connsiteY5041" fmla="*/ 2238259 h 5580208"/>
              <a:gd name="connsiteX5042" fmla="*/ 8242861 w 9042400"/>
              <a:gd name="connsiteY5042" fmla="*/ 2208662 h 5580208"/>
              <a:gd name="connsiteX5043" fmla="*/ 7986201 w 9042400"/>
              <a:gd name="connsiteY5043" fmla="*/ 2208658 h 5580208"/>
              <a:gd name="connsiteX5044" fmla="*/ 8015795 w 9042400"/>
              <a:gd name="connsiteY5044" fmla="*/ 2238255 h 5580208"/>
              <a:gd name="connsiteX5045" fmla="*/ 7986201 w 9042400"/>
              <a:gd name="connsiteY5045" fmla="*/ 2267856 h 5580208"/>
              <a:gd name="connsiteX5046" fmla="*/ 7956597 w 9042400"/>
              <a:gd name="connsiteY5046" fmla="*/ 2238255 h 5580208"/>
              <a:gd name="connsiteX5047" fmla="*/ 7986201 w 9042400"/>
              <a:gd name="connsiteY5047" fmla="*/ 2208658 h 5580208"/>
              <a:gd name="connsiteX5048" fmla="*/ 7729522 w 9042400"/>
              <a:gd name="connsiteY5048" fmla="*/ 2208654 h 5580208"/>
              <a:gd name="connsiteX5049" fmla="*/ 7759132 w 9042400"/>
              <a:gd name="connsiteY5049" fmla="*/ 2238251 h 5580208"/>
              <a:gd name="connsiteX5050" fmla="*/ 7729522 w 9042400"/>
              <a:gd name="connsiteY5050" fmla="*/ 2267851 h 5580208"/>
              <a:gd name="connsiteX5051" fmla="*/ 7699928 w 9042400"/>
              <a:gd name="connsiteY5051" fmla="*/ 2238251 h 5580208"/>
              <a:gd name="connsiteX5052" fmla="*/ 7729522 w 9042400"/>
              <a:gd name="connsiteY5052" fmla="*/ 2208654 h 5580208"/>
              <a:gd name="connsiteX5053" fmla="*/ 7601181 w 9042400"/>
              <a:gd name="connsiteY5053" fmla="*/ 2208650 h 5580208"/>
              <a:gd name="connsiteX5054" fmla="*/ 7630779 w 9042400"/>
              <a:gd name="connsiteY5054" fmla="*/ 2238247 h 5580208"/>
              <a:gd name="connsiteX5055" fmla="*/ 7601181 w 9042400"/>
              <a:gd name="connsiteY5055" fmla="*/ 2267847 h 5580208"/>
              <a:gd name="connsiteX5056" fmla="*/ 7571592 w 9042400"/>
              <a:gd name="connsiteY5056" fmla="*/ 2238247 h 5580208"/>
              <a:gd name="connsiteX5057" fmla="*/ 7601181 w 9042400"/>
              <a:gd name="connsiteY5057" fmla="*/ 2208650 h 5580208"/>
              <a:gd name="connsiteX5058" fmla="*/ 7472853 w 9042400"/>
              <a:gd name="connsiteY5058" fmla="*/ 2208646 h 5580208"/>
              <a:gd name="connsiteX5059" fmla="*/ 7502446 w 9042400"/>
              <a:gd name="connsiteY5059" fmla="*/ 2238243 h 5580208"/>
              <a:gd name="connsiteX5060" fmla="*/ 7472853 w 9042400"/>
              <a:gd name="connsiteY5060" fmla="*/ 2267843 h 5580208"/>
              <a:gd name="connsiteX5061" fmla="*/ 7443262 w 9042400"/>
              <a:gd name="connsiteY5061" fmla="*/ 2238243 h 5580208"/>
              <a:gd name="connsiteX5062" fmla="*/ 7472853 w 9042400"/>
              <a:gd name="connsiteY5062" fmla="*/ 2208646 h 5580208"/>
              <a:gd name="connsiteX5063" fmla="*/ 7344610 w 9042400"/>
              <a:gd name="connsiteY5063" fmla="*/ 2208642 h 5580208"/>
              <a:gd name="connsiteX5064" fmla="*/ 7374128 w 9042400"/>
              <a:gd name="connsiteY5064" fmla="*/ 2238239 h 5580208"/>
              <a:gd name="connsiteX5065" fmla="*/ 7344610 w 9042400"/>
              <a:gd name="connsiteY5065" fmla="*/ 2267839 h 5580208"/>
              <a:gd name="connsiteX5066" fmla="*/ 7315025 w 9042400"/>
              <a:gd name="connsiteY5066" fmla="*/ 2238239 h 5580208"/>
              <a:gd name="connsiteX5067" fmla="*/ 7344610 w 9042400"/>
              <a:gd name="connsiteY5067" fmla="*/ 2208642 h 5580208"/>
              <a:gd name="connsiteX5068" fmla="*/ 7216276 w 9042400"/>
              <a:gd name="connsiteY5068" fmla="*/ 2208637 h 5580208"/>
              <a:gd name="connsiteX5069" fmla="*/ 7245874 w 9042400"/>
              <a:gd name="connsiteY5069" fmla="*/ 2238235 h 5580208"/>
              <a:gd name="connsiteX5070" fmla="*/ 7216276 w 9042400"/>
              <a:gd name="connsiteY5070" fmla="*/ 2267835 h 5580208"/>
              <a:gd name="connsiteX5071" fmla="*/ 7186676 w 9042400"/>
              <a:gd name="connsiteY5071" fmla="*/ 2238235 h 5580208"/>
              <a:gd name="connsiteX5072" fmla="*/ 7216276 w 9042400"/>
              <a:gd name="connsiteY5072" fmla="*/ 2208637 h 5580208"/>
              <a:gd name="connsiteX5073" fmla="*/ 7087925 w 9042400"/>
              <a:gd name="connsiteY5073" fmla="*/ 2208633 h 5580208"/>
              <a:gd name="connsiteX5074" fmla="*/ 7117524 w 9042400"/>
              <a:gd name="connsiteY5074" fmla="*/ 2238231 h 5580208"/>
              <a:gd name="connsiteX5075" fmla="*/ 7087925 w 9042400"/>
              <a:gd name="connsiteY5075" fmla="*/ 2267831 h 5580208"/>
              <a:gd name="connsiteX5076" fmla="*/ 7058326 w 9042400"/>
              <a:gd name="connsiteY5076" fmla="*/ 2238231 h 5580208"/>
              <a:gd name="connsiteX5077" fmla="*/ 7087925 w 9042400"/>
              <a:gd name="connsiteY5077" fmla="*/ 2208633 h 5580208"/>
              <a:gd name="connsiteX5078" fmla="*/ 6959576 w 9042400"/>
              <a:gd name="connsiteY5078" fmla="*/ 2208629 h 5580208"/>
              <a:gd name="connsiteX5079" fmla="*/ 6989176 w 9042400"/>
              <a:gd name="connsiteY5079" fmla="*/ 2238227 h 5580208"/>
              <a:gd name="connsiteX5080" fmla="*/ 6959576 w 9042400"/>
              <a:gd name="connsiteY5080" fmla="*/ 2267827 h 5580208"/>
              <a:gd name="connsiteX5081" fmla="*/ 6929977 w 9042400"/>
              <a:gd name="connsiteY5081" fmla="*/ 2238227 h 5580208"/>
              <a:gd name="connsiteX5082" fmla="*/ 6959576 w 9042400"/>
              <a:gd name="connsiteY5082" fmla="*/ 2208629 h 5580208"/>
              <a:gd name="connsiteX5083" fmla="*/ 6831228 w 9042400"/>
              <a:gd name="connsiteY5083" fmla="*/ 2208625 h 5580208"/>
              <a:gd name="connsiteX5084" fmla="*/ 6860826 w 9042400"/>
              <a:gd name="connsiteY5084" fmla="*/ 2238222 h 5580208"/>
              <a:gd name="connsiteX5085" fmla="*/ 6831228 w 9042400"/>
              <a:gd name="connsiteY5085" fmla="*/ 2267822 h 5580208"/>
              <a:gd name="connsiteX5086" fmla="*/ 6801628 w 9042400"/>
              <a:gd name="connsiteY5086" fmla="*/ 2238222 h 5580208"/>
              <a:gd name="connsiteX5087" fmla="*/ 6831228 w 9042400"/>
              <a:gd name="connsiteY5087" fmla="*/ 2208625 h 5580208"/>
              <a:gd name="connsiteX5088" fmla="*/ 6702880 w 9042400"/>
              <a:gd name="connsiteY5088" fmla="*/ 2208620 h 5580208"/>
              <a:gd name="connsiteX5089" fmla="*/ 6732479 w 9042400"/>
              <a:gd name="connsiteY5089" fmla="*/ 2238218 h 5580208"/>
              <a:gd name="connsiteX5090" fmla="*/ 6702880 w 9042400"/>
              <a:gd name="connsiteY5090" fmla="*/ 2267818 h 5580208"/>
              <a:gd name="connsiteX5091" fmla="*/ 6673281 w 9042400"/>
              <a:gd name="connsiteY5091" fmla="*/ 2238218 h 5580208"/>
              <a:gd name="connsiteX5092" fmla="*/ 6702880 w 9042400"/>
              <a:gd name="connsiteY5092" fmla="*/ 2208620 h 5580208"/>
              <a:gd name="connsiteX5093" fmla="*/ 6574533 w 9042400"/>
              <a:gd name="connsiteY5093" fmla="*/ 2208616 h 5580208"/>
              <a:gd name="connsiteX5094" fmla="*/ 6604132 w 9042400"/>
              <a:gd name="connsiteY5094" fmla="*/ 2238214 h 5580208"/>
              <a:gd name="connsiteX5095" fmla="*/ 6574533 w 9042400"/>
              <a:gd name="connsiteY5095" fmla="*/ 2267814 h 5580208"/>
              <a:gd name="connsiteX5096" fmla="*/ 6544934 w 9042400"/>
              <a:gd name="connsiteY5096" fmla="*/ 2238214 h 5580208"/>
              <a:gd name="connsiteX5097" fmla="*/ 6574533 w 9042400"/>
              <a:gd name="connsiteY5097" fmla="*/ 2208616 h 5580208"/>
              <a:gd name="connsiteX5098" fmla="*/ 6446187 w 9042400"/>
              <a:gd name="connsiteY5098" fmla="*/ 2208613 h 5580208"/>
              <a:gd name="connsiteX5099" fmla="*/ 6475786 w 9042400"/>
              <a:gd name="connsiteY5099" fmla="*/ 2238210 h 5580208"/>
              <a:gd name="connsiteX5100" fmla="*/ 6446187 w 9042400"/>
              <a:gd name="connsiteY5100" fmla="*/ 2267809 h 5580208"/>
              <a:gd name="connsiteX5101" fmla="*/ 6416587 w 9042400"/>
              <a:gd name="connsiteY5101" fmla="*/ 2238210 h 5580208"/>
              <a:gd name="connsiteX5102" fmla="*/ 6446187 w 9042400"/>
              <a:gd name="connsiteY5102" fmla="*/ 2208613 h 5580208"/>
              <a:gd name="connsiteX5103" fmla="*/ 6317840 w 9042400"/>
              <a:gd name="connsiteY5103" fmla="*/ 2208608 h 5580208"/>
              <a:gd name="connsiteX5104" fmla="*/ 6347439 w 9042400"/>
              <a:gd name="connsiteY5104" fmla="*/ 2238206 h 5580208"/>
              <a:gd name="connsiteX5105" fmla="*/ 6317840 w 9042400"/>
              <a:gd name="connsiteY5105" fmla="*/ 2267805 h 5580208"/>
              <a:gd name="connsiteX5106" fmla="*/ 6288241 w 9042400"/>
              <a:gd name="connsiteY5106" fmla="*/ 2238206 h 5580208"/>
              <a:gd name="connsiteX5107" fmla="*/ 6317840 w 9042400"/>
              <a:gd name="connsiteY5107" fmla="*/ 2208608 h 5580208"/>
              <a:gd name="connsiteX5108" fmla="*/ 6189494 w 9042400"/>
              <a:gd name="connsiteY5108" fmla="*/ 2208604 h 5580208"/>
              <a:gd name="connsiteX5109" fmla="*/ 6219093 w 9042400"/>
              <a:gd name="connsiteY5109" fmla="*/ 2238202 h 5580208"/>
              <a:gd name="connsiteX5110" fmla="*/ 6189494 w 9042400"/>
              <a:gd name="connsiteY5110" fmla="*/ 2267801 h 5580208"/>
              <a:gd name="connsiteX5111" fmla="*/ 6159896 w 9042400"/>
              <a:gd name="connsiteY5111" fmla="*/ 2238202 h 5580208"/>
              <a:gd name="connsiteX5112" fmla="*/ 6189494 w 9042400"/>
              <a:gd name="connsiteY5112" fmla="*/ 2208604 h 5580208"/>
              <a:gd name="connsiteX5113" fmla="*/ 6061149 w 9042400"/>
              <a:gd name="connsiteY5113" fmla="*/ 2208600 h 5580208"/>
              <a:gd name="connsiteX5114" fmla="*/ 6090748 w 9042400"/>
              <a:gd name="connsiteY5114" fmla="*/ 2238198 h 5580208"/>
              <a:gd name="connsiteX5115" fmla="*/ 6061149 w 9042400"/>
              <a:gd name="connsiteY5115" fmla="*/ 2267797 h 5580208"/>
              <a:gd name="connsiteX5116" fmla="*/ 6031550 w 9042400"/>
              <a:gd name="connsiteY5116" fmla="*/ 2238198 h 5580208"/>
              <a:gd name="connsiteX5117" fmla="*/ 6061149 w 9042400"/>
              <a:gd name="connsiteY5117" fmla="*/ 2208600 h 5580208"/>
              <a:gd name="connsiteX5118" fmla="*/ 5932806 w 9042400"/>
              <a:gd name="connsiteY5118" fmla="*/ 2208595 h 5580208"/>
              <a:gd name="connsiteX5119" fmla="*/ 5962404 w 9042400"/>
              <a:gd name="connsiteY5119" fmla="*/ 2238194 h 5580208"/>
              <a:gd name="connsiteX5120" fmla="*/ 5932806 w 9042400"/>
              <a:gd name="connsiteY5120" fmla="*/ 2267793 h 5580208"/>
              <a:gd name="connsiteX5121" fmla="*/ 5903207 w 9042400"/>
              <a:gd name="connsiteY5121" fmla="*/ 2238194 h 5580208"/>
              <a:gd name="connsiteX5122" fmla="*/ 5932806 w 9042400"/>
              <a:gd name="connsiteY5122" fmla="*/ 2208595 h 5580208"/>
              <a:gd name="connsiteX5123" fmla="*/ 5676110 w 9042400"/>
              <a:gd name="connsiteY5123" fmla="*/ 2208592 h 5580208"/>
              <a:gd name="connsiteX5124" fmla="*/ 5705709 w 9042400"/>
              <a:gd name="connsiteY5124" fmla="*/ 2238190 h 5580208"/>
              <a:gd name="connsiteX5125" fmla="*/ 5676110 w 9042400"/>
              <a:gd name="connsiteY5125" fmla="*/ 2267789 h 5580208"/>
              <a:gd name="connsiteX5126" fmla="*/ 5659330 w 9042400"/>
              <a:gd name="connsiteY5126" fmla="*/ 2260838 h 5580208"/>
              <a:gd name="connsiteX5127" fmla="*/ 5650828 w 9042400"/>
              <a:gd name="connsiteY5127" fmla="*/ 2227772 h 5580208"/>
              <a:gd name="connsiteX5128" fmla="*/ 5655182 w 9042400"/>
              <a:gd name="connsiteY5128" fmla="*/ 2217261 h 5580208"/>
              <a:gd name="connsiteX5129" fmla="*/ 5676110 w 9042400"/>
              <a:gd name="connsiteY5129" fmla="*/ 2208592 h 5580208"/>
              <a:gd name="connsiteX5130" fmla="*/ 5804508 w 9042400"/>
              <a:gd name="connsiteY5130" fmla="*/ 2208567 h 5580208"/>
              <a:gd name="connsiteX5131" fmla="*/ 5834106 w 9042400"/>
              <a:gd name="connsiteY5131" fmla="*/ 2238165 h 5580208"/>
              <a:gd name="connsiteX5132" fmla="*/ 5804508 w 9042400"/>
              <a:gd name="connsiteY5132" fmla="*/ 2267762 h 5580208"/>
              <a:gd name="connsiteX5133" fmla="*/ 5774908 w 9042400"/>
              <a:gd name="connsiteY5133" fmla="*/ 2238165 h 5580208"/>
              <a:gd name="connsiteX5134" fmla="*/ 5804508 w 9042400"/>
              <a:gd name="connsiteY5134" fmla="*/ 2208567 h 5580208"/>
              <a:gd name="connsiteX5135" fmla="*/ 671309 w 9042400"/>
              <a:gd name="connsiteY5135" fmla="*/ 2208427 h 5580208"/>
              <a:gd name="connsiteX5136" fmla="*/ 678030 w 9042400"/>
              <a:gd name="connsiteY5136" fmla="*/ 2211211 h 5580208"/>
              <a:gd name="connsiteX5137" fmla="*/ 664275 w 9042400"/>
              <a:gd name="connsiteY5137" fmla="*/ 2264706 h 5580208"/>
              <a:gd name="connsiteX5138" fmla="*/ 650381 w 9042400"/>
              <a:gd name="connsiteY5138" fmla="*/ 2258951 h 5580208"/>
              <a:gd name="connsiteX5139" fmla="*/ 641713 w 9042400"/>
              <a:gd name="connsiteY5139" fmla="*/ 2238023 h 5580208"/>
              <a:gd name="connsiteX5140" fmla="*/ 671309 w 9042400"/>
              <a:gd name="connsiteY5140" fmla="*/ 2208427 h 5580208"/>
              <a:gd name="connsiteX5141" fmla="*/ 542971 w 9042400"/>
              <a:gd name="connsiteY5141" fmla="*/ 2208424 h 5580208"/>
              <a:gd name="connsiteX5142" fmla="*/ 572566 w 9042400"/>
              <a:gd name="connsiteY5142" fmla="*/ 2238019 h 5580208"/>
              <a:gd name="connsiteX5143" fmla="*/ 542971 w 9042400"/>
              <a:gd name="connsiteY5143" fmla="*/ 2267615 h 5580208"/>
              <a:gd name="connsiteX5144" fmla="*/ 513376 w 9042400"/>
              <a:gd name="connsiteY5144" fmla="*/ 2238019 h 5580208"/>
              <a:gd name="connsiteX5145" fmla="*/ 542971 w 9042400"/>
              <a:gd name="connsiteY5145" fmla="*/ 2208424 h 5580208"/>
              <a:gd name="connsiteX5146" fmla="*/ 414633 w 9042400"/>
              <a:gd name="connsiteY5146" fmla="*/ 2208419 h 5580208"/>
              <a:gd name="connsiteX5147" fmla="*/ 444229 w 9042400"/>
              <a:gd name="connsiteY5147" fmla="*/ 2238015 h 5580208"/>
              <a:gd name="connsiteX5148" fmla="*/ 414633 w 9042400"/>
              <a:gd name="connsiteY5148" fmla="*/ 2267611 h 5580208"/>
              <a:gd name="connsiteX5149" fmla="*/ 385038 w 9042400"/>
              <a:gd name="connsiteY5149" fmla="*/ 2238015 h 5580208"/>
              <a:gd name="connsiteX5150" fmla="*/ 414633 w 9042400"/>
              <a:gd name="connsiteY5150" fmla="*/ 2208419 h 5580208"/>
              <a:gd name="connsiteX5151" fmla="*/ 286296 w 9042400"/>
              <a:gd name="connsiteY5151" fmla="*/ 2208415 h 5580208"/>
              <a:gd name="connsiteX5152" fmla="*/ 315892 w 9042400"/>
              <a:gd name="connsiteY5152" fmla="*/ 2238011 h 5580208"/>
              <a:gd name="connsiteX5153" fmla="*/ 286296 w 9042400"/>
              <a:gd name="connsiteY5153" fmla="*/ 2267606 h 5580208"/>
              <a:gd name="connsiteX5154" fmla="*/ 256701 w 9042400"/>
              <a:gd name="connsiteY5154" fmla="*/ 2238011 h 5580208"/>
              <a:gd name="connsiteX5155" fmla="*/ 286296 w 9042400"/>
              <a:gd name="connsiteY5155" fmla="*/ 2208415 h 5580208"/>
              <a:gd name="connsiteX5156" fmla="*/ 157959 w 9042400"/>
              <a:gd name="connsiteY5156" fmla="*/ 2208411 h 5580208"/>
              <a:gd name="connsiteX5157" fmla="*/ 187554 w 9042400"/>
              <a:gd name="connsiteY5157" fmla="*/ 2238007 h 5580208"/>
              <a:gd name="connsiteX5158" fmla="*/ 157959 w 9042400"/>
              <a:gd name="connsiteY5158" fmla="*/ 2267602 h 5580208"/>
              <a:gd name="connsiteX5159" fmla="*/ 128363 w 9042400"/>
              <a:gd name="connsiteY5159" fmla="*/ 2238007 h 5580208"/>
              <a:gd name="connsiteX5160" fmla="*/ 157959 w 9042400"/>
              <a:gd name="connsiteY5160" fmla="*/ 2208411 h 5580208"/>
              <a:gd name="connsiteX5161" fmla="*/ 29596 w 9042400"/>
              <a:gd name="connsiteY5161" fmla="*/ 2208407 h 5580208"/>
              <a:gd name="connsiteX5162" fmla="*/ 59191 w 9042400"/>
              <a:gd name="connsiteY5162" fmla="*/ 2238003 h 5580208"/>
              <a:gd name="connsiteX5163" fmla="*/ 29596 w 9042400"/>
              <a:gd name="connsiteY5163" fmla="*/ 2267598 h 5580208"/>
              <a:gd name="connsiteX5164" fmla="*/ 0 w 9042400"/>
              <a:gd name="connsiteY5164" fmla="*/ 2238003 h 5580208"/>
              <a:gd name="connsiteX5165" fmla="*/ 29596 w 9042400"/>
              <a:gd name="connsiteY5165" fmla="*/ 2208407 h 5580208"/>
              <a:gd name="connsiteX5166" fmla="*/ 9012801 w 9042400"/>
              <a:gd name="connsiteY5166" fmla="*/ 2070644 h 5580208"/>
              <a:gd name="connsiteX5167" fmla="*/ 9042396 w 9042400"/>
              <a:gd name="connsiteY5167" fmla="*/ 2100244 h 5580208"/>
              <a:gd name="connsiteX5168" fmla="*/ 9012801 w 9042400"/>
              <a:gd name="connsiteY5168" fmla="*/ 2129850 h 5580208"/>
              <a:gd name="connsiteX5169" fmla="*/ 8983208 w 9042400"/>
              <a:gd name="connsiteY5169" fmla="*/ 2100244 h 5580208"/>
              <a:gd name="connsiteX5170" fmla="*/ 9012801 w 9042400"/>
              <a:gd name="connsiteY5170" fmla="*/ 2070644 h 5580208"/>
              <a:gd name="connsiteX5171" fmla="*/ 8884476 w 9042400"/>
              <a:gd name="connsiteY5171" fmla="*/ 2070640 h 5580208"/>
              <a:gd name="connsiteX5172" fmla="*/ 8914071 w 9042400"/>
              <a:gd name="connsiteY5172" fmla="*/ 2100240 h 5580208"/>
              <a:gd name="connsiteX5173" fmla="*/ 8884476 w 9042400"/>
              <a:gd name="connsiteY5173" fmla="*/ 2129846 h 5580208"/>
              <a:gd name="connsiteX5174" fmla="*/ 8854883 w 9042400"/>
              <a:gd name="connsiteY5174" fmla="*/ 2100240 h 5580208"/>
              <a:gd name="connsiteX5175" fmla="*/ 8884476 w 9042400"/>
              <a:gd name="connsiteY5175" fmla="*/ 2070640 h 5580208"/>
              <a:gd name="connsiteX5176" fmla="*/ 8756151 w 9042400"/>
              <a:gd name="connsiteY5176" fmla="*/ 2070636 h 5580208"/>
              <a:gd name="connsiteX5177" fmla="*/ 8785746 w 9042400"/>
              <a:gd name="connsiteY5177" fmla="*/ 2100236 h 5580208"/>
              <a:gd name="connsiteX5178" fmla="*/ 8756151 w 9042400"/>
              <a:gd name="connsiteY5178" fmla="*/ 2129843 h 5580208"/>
              <a:gd name="connsiteX5179" fmla="*/ 8726557 w 9042400"/>
              <a:gd name="connsiteY5179" fmla="*/ 2100236 h 5580208"/>
              <a:gd name="connsiteX5180" fmla="*/ 8756151 w 9042400"/>
              <a:gd name="connsiteY5180" fmla="*/ 2070636 h 5580208"/>
              <a:gd name="connsiteX5181" fmla="*/ 8627826 w 9042400"/>
              <a:gd name="connsiteY5181" fmla="*/ 2070633 h 5580208"/>
              <a:gd name="connsiteX5182" fmla="*/ 8657421 w 9042400"/>
              <a:gd name="connsiteY5182" fmla="*/ 2100232 h 5580208"/>
              <a:gd name="connsiteX5183" fmla="*/ 8627826 w 9042400"/>
              <a:gd name="connsiteY5183" fmla="*/ 2129839 h 5580208"/>
              <a:gd name="connsiteX5184" fmla="*/ 8598232 w 9042400"/>
              <a:gd name="connsiteY5184" fmla="*/ 2100232 h 5580208"/>
              <a:gd name="connsiteX5185" fmla="*/ 8627826 w 9042400"/>
              <a:gd name="connsiteY5185" fmla="*/ 2070633 h 5580208"/>
              <a:gd name="connsiteX5186" fmla="*/ 8499501 w 9042400"/>
              <a:gd name="connsiteY5186" fmla="*/ 2070629 h 5580208"/>
              <a:gd name="connsiteX5187" fmla="*/ 8529096 w 9042400"/>
              <a:gd name="connsiteY5187" fmla="*/ 2100228 h 5580208"/>
              <a:gd name="connsiteX5188" fmla="*/ 8499501 w 9042400"/>
              <a:gd name="connsiteY5188" fmla="*/ 2129835 h 5580208"/>
              <a:gd name="connsiteX5189" fmla="*/ 8469907 w 9042400"/>
              <a:gd name="connsiteY5189" fmla="*/ 2100228 h 5580208"/>
              <a:gd name="connsiteX5190" fmla="*/ 8499501 w 9042400"/>
              <a:gd name="connsiteY5190" fmla="*/ 2070629 h 5580208"/>
              <a:gd name="connsiteX5191" fmla="*/ 8371176 w 9042400"/>
              <a:gd name="connsiteY5191" fmla="*/ 2070626 h 5580208"/>
              <a:gd name="connsiteX5192" fmla="*/ 8400769 w 9042400"/>
              <a:gd name="connsiteY5192" fmla="*/ 2100224 h 5580208"/>
              <a:gd name="connsiteX5193" fmla="*/ 8371176 w 9042400"/>
              <a:gd name="connsiteY5193" fmla="*/ 2129830 h 5580208"/>
              <a:gd name="connsiteX5194" fmla="*/ 8341581 w 9042400"/>
              <a:gd name="connsiteY5194" fmla="*/ 2100224 h 5580208"/>
              <a:gd name="connsiteX5195" fmla="*/ 8371176 w 9042400"/>
              <a:gd name="connsiteY5195" fmla="*/ 2070626 h 5580208"/>
              <a:gd name="connsiteX5196" fmla="*/ 8114518 w 9042400"/>
              <a:gd name="connsiteY5196" fmla="*/ 2070622 h 5580208"/>
              <a:gd name="connsiteX5197" fmla="*/ 8144112 w 9042400"/>
              <a:gd name="connsiteY5197" fmla="*/ 2100220 h 5580208"/>
              <a:gd name="connsiteX5198" fmla="*/ 8114518 w 9042400"/>
              <a:gd name="connsiteY5198" fmla="*/ 2129826 h 5580208"/>
              <a:gd name="connsiteX5199" fmla="*/ 8084924 w 9042400"/>
              <a:gd name="connsiteY5199" fmla="*/ 2100220 h 5580208"/>
              <a:gd name="connsiteX5200" fmla="*/ 8114518 w 9042400"/>
              <a:gd name="connsiteY5200" fmla="*/ 2070622 h 5580208"/>
              <a:gd name="connsiteX5201" fmla="*/ 7857859 w 9042400"/>
              <a:gd name="connsiteY5201" fmla="*/ 2070618 h 5580208"/>
              <a:gd name="connsiteX5202" fmla="*/ 7887449 w 9042400"/>
              <a:gd name="connsiteY5202" fmla="*/ 2100216 h 5580208"/>
              <a:gd name="connsiteX5203" fmla="*/ 7857859 w 9042400"/>
              <a:gd name="connsiteY5203" fmla="*/ 2129823 h 5580208"/>
              <a:gd name="connsiteX5204" fmla="*/ 7828241 w 9042400"/>
              <a:gd name="connsiteY5204" fmla="*/ 2100216 h 5580208"/>
              <a:gd name="connsiteX5205" fmla="*/ 7857859 w 9042400"/>
              <a:gd name="connsiteY5205" fmla="*/ 2070618 h 5580208"/>
              <a:gd name="connsiteX5206" fmla="*/ 8242861 w 9042400"/>
              <a:gd name="connsiteY5206" fmla="*/ 2070614 h 5580208"/>
              <a:gd name="connsiteX5207" fmla="*/ 8272455 w 9042400"/>
              <a:gd name="connsiteY5207" fmla="*/ 2100213 h 5580208"/>
              <a:gd name="connsiteX5208" fmla="*/ 8242861 w 9042400"/>
              <a:gd name="connsiteY5208" fmla="*/ 2129819 h 5580208"/>
              <a:gd name="connsiteX5209" fmla="*/ 8213267 w 9042400"/>
              <a:gd name="connsiteY5209" fmla="*/ 2100213 h 5580208"/>
              <a:gd name="connsiteX5210" fmla="*/ 8242861 w 9042400"/>
              <a:gd name="connsiteY5210" fmla="*/ 2070614 h 5580208"/>
              <a:gd name="connsiteX5211" fmla="*/ 7986201 w 9042400"/>
              <a:gd name="connsiteY5211" fmla="*/ 2070611 h 5580208"/>
              <a:gd name="connsiteX5212" fmla="*/ 8015795 w 9042400"/>
              <a:gd name="connsiteY5212" fmla="*/ 2100208 h 5580208"/>
              <a:gd name="connsiteX5213" fmla="*/ 7986201 w 9042400"/>
              <a:gd name="connsiteY5213" fmla="*/ 2129815 h 5580208"/>
              <a:gd name="connsiteX5214" fmla="*/ 7956597 w 9042400"/>
              <a:gd name="connsiteY5214" fmla="*/ 2100208 h 5580208"/>
              <a:gd name="connsiteX5215" fmla="*/ 7986201 w 9042400"/>
              <a:gd name="connsiteY5215" fmla="*/ 2070611 h 5580208"/>
              <a:gd name="connsiteX5216" fmla="*/ 7729522 w 9042400"/>
              <a:gd name="connsiteY5216" fmla="*/ 2070607 h 5580208"/>
              <a:gd name="connsiteX5217" fmla="*/ 7759132 w 9042400"/>
              <a:gd name="connsiteY5217" fmla="*/ 2100205 h 5580208"/>
              <a:gd name="connsiteX5218" fmla="*/ 7729522 w 9042400"/>
              <a:gd name="connsiteY5218" fmla="*/ 2129811 h 5580208"/>
              <a:gd name="connsiteX5219" fmla="*/ 7699928 w 9042400"/>
              <a:gd name="connsiteY5219" fmla="*/ 2100205 h 5580208"/>
              <a:gd name="connsiteX5220" fmla="*/ 7729522 w 9042400"/>
              <a:gd name="connsiteY5220" fmla="*/ 2070607 h 5580208"/>
              <a:gd name="connsiteX5221" fmla="*/ 7601181 w 9042400"/>
              <a:gd name="connsiteY5221" fmla="*/ 2070604 h 5580208"/>
              <a:gd name="connsiteX5222" fmla="*/ 7630778 w 9042400"/>
              <a:gd name="connsiteY5222" fmla="*/ 2100201 h 5580208"/>
              <a:gd name="connsiteX5223" fmla="*/ 7601181 w 9042400"/>
              <a:gd name="connsiteY5223" fmla="*/ 2129807 h 5580208"/>
              <a:gd name="connsiteX5224" fmla="*/ 7571592 w 9042400"/>
              <a:gd name="connsiteY5224" fmla="*/ 2100201 h 5580208"/>
              <a:gd name="connsiteX5225" fmla="*/ 7601181 w 9042400"/>
              <a:gd name="connsiteY5225" fmla="*/ 2070604 h 5580208"/>
              <a:gd name="connsiteX5226" fmla="*/ 7472852 w 9042400"/>
              <a:gd name="connsiteY5226" fmla="*/ 2070599 h 5580208"/>
              <a:gd name="connsiteX5227" fmla="*/ 7502446 w 9042400"/>
              <a:gd name="connsiteY5227" fmla="*/ 2100198 h 5580208"/>
              <a:gd name="connsiteX5228" fmla="*/ 7472852 w 9042400"/>
              <a:gd name="connsiteY5228" fmla="*/ 2129804 h 5580208"/>
              <a:gd name="connsiteX5229" fmla="*/ 7443262 w 9042400"/>
              <a:gd name="connsiteY5229" fmla="*/ 2100198 h 5580208"/>
              <a:gd name="connsiteX5230" fmla="*/ 7472852 w 9042400"/>
              <a:gd name="connsiteY5230" fmla="*/ 2070599 h 5580208"/>
              <a:gd name="connsiteX5231" fmla="*/ 7344610 w 9042400"/>
              <a:gd name="connsiteY5231" fmla="*/ 2070596 h 5580208"/>
              <a:gd name="connsiteX5232" fmla="*/ 7374128 w 9042400"/>
              <a:gd name="connsiteY5232" fmla="*/ 2100193 h 5580208"/>
              <a:gd name="connsiteX5233" fmla="*/ 7344610 w 9042400"/>
              <a:gd name="connsiteY5233" fmla="*/ 2129799 h 5580208"/>
              <a:gd name="connsiteX5234" fmla="*/ 7315021 w 9042400"/>
              <a:gd name="connsiteY5234" fmla="*/ 2100193 h 5580208"/>
              <a:gd name="connsiteX5235" fmla="*/ 7344610 w 9042400"/>
              <a:gd name="connsiteY5235" fmla="*/ 2070596 h 5580208"/>
              <a:gd name="connsiteX5236" fmla="*/ 7216276 w 9042400"/>
              <a:gd name="connsiteY5236" fmla="*/ 2070592 h 5580208"/>
              <a:gd name="connsiteX5237" fmla="*/ 7245874 w 9042400"/>
              <a:gd name="connsiteY5237" fmla="*/ 2100190 h 5580208"/>
              <a:gd name="connsiteX5238" fmla="*/ 7216276 w 9042400"/>
              <a:gd name="connsiteY5238" fmla="*/ 2129795 h 5580208"/>
              <a:gd name="connsiteX5239" fmla="*/ 7186676 w 9042400"/>
              <a:gd name="connsiteY5239" fmla="*/ 2100190 h 5580208"/>
              <a:gd name="connsiteX5240" fmla="*/ 7216276 w 9042400"/>
              <a:gd name="connsiteY5240" fmla="*/ 2070592 h 5580208"/>
              <a:gd name="connsiteX5241" fmla="*/ 7087925 w 9042400"/>
              <a:gd name="connsiteY5241" fmla="*/ 2070589 h 5580208"/>
              <a:gd name="connsiteX5242" fmla="*/ 7117524 w 9042400"/>
              <a:gd name="connsiteY5242" fmla="*/ 2100186 h 5580208"/>
              <a:gd name="connsiteX5243" fmla="*/ 7087925 w 9042400"/>
              <a:gd name="connsiteY5243" fmla="*/ 2129791 h 5580208"/>
              <a:gd name="connsiteX5244" fmla="*/ 7058326 w 9042400"/>
              <a:gd name="connsiteY5244" fmla="*/ 2100186 h 5580208"/>
              <a:gd name="connsiteX5245" fmla="*/ 7087925 w 9042400"/>
              <a:gd name="connsiteY5245" fmla="*/ 2070589 h 5580208"/>
              <a:gd name="connsiteX5246" fmla="*/ 6959576 w 9042400"/>
              <a:gd name="connsiteY5246" fmla="*/ 2070585 h 5580208"/>
              <a:gd name="connsiteX5247" fmla="*/ 6989176 w 9042400"/>
              <a:gd name="connsiteY5247" fmla="*/ 2100183 h 5580208"/>
              <a:gd name="connsiteX5248" fmla="*/ 6959576 w 9042400"/>
              <a:gd name="connsiteY5248" fmla="*/ 2129787 h 5580208"/>
              <a:gd name="connsiteX5249" fmla="*/ 6929977 w 9042400"/>
              <a:gd name="connsiteY5249" fmla="*/ 2100183 h 5580208"/>
              <a:gd name="connsiteX5250" fmla="*/ 6959576 w 9042400"/>
              <a:gd name="connsiteY5250" fmla="*/ 2070585 h 5580208"/>
              <a:gd name="connsiteX5251" fmla="*/ 6831228 w 9042400"/>
              <a:gd name="connsiteY5251" fmla="*/ 2070581 h 5580208"/>
              <a:gd name="connsiteX5252" fmla="*/ 6860826 w 9042400"/>
              <a:gd name="connsiteY5252" fmla="*/ 2100179 h 5580208"/>
              <a:gd name="connsiteX5253" fmla="*/ 6831228 w 9042400"/>
              <a:gd name="connsiteY5253" fmla="*/ 2129784 h 5580208"/>
              <a:gd name="connsiteX5254" fmla="*/ 6801628 w 9042400"/>
              <a:gd name="connsiteY5254" fmla="*/ 2100179 h 5580208"/>
              <a:gd name="connsiteX5255" fmla="*/ 6831228 w 9042400"/>
              <a:gd name="connsiteY5255" fmla="*/ 2070581 h 5580208"/>
              <a:gd name="connsiteX5256" fmla="*/ 6702880 w 9042400"/>
              <a:gd name="connsiteY5256" fmla="*/ 2070577 h 5580208"/>
              <a:gd name="connsiteX5257" fmla="*/ 6732479 w 9042400"/>
              <a:gd name="connsiteY5257" fmla="*/ 2100176 h 5580208"/>
              <a:gd name="connsiteX5258" fmla="*/ 6702880 w 9042400"/>
              <a:gd name="connsiteY5258" fmla="*/ 2129779 h 5580208"/>
              <a:gd name="connsiteX5259" fmla="*/ 6673281 w 9042400"/>
              <a:gd name="connsiteY5259" fmla="*/ 2100176 h 5580208"/>
              <a:gd name="connsiteX5260" fmla="*/ 6702880 w 9042400"/>
              <a:gd name="connsiteY5260" fmla="*/ 2070577 h 5580208"/>
              <a:gd name="connsiteX5261" fmla="*/ 6574532 w 9042400"/>
              <a:gd name="connsiteY5261" fmla="*/ 2070574 h 5580208"/>
              <a:gd name="connsiteX5262" fmla="*/ 6604132 w 9042400"/>
              <a:gd name="connsiteY5262" fmla="*/ 2100171 h 5580208"/>
              <a:gd name="connsiteX5263" fmla="*/ 6574532 w 9042400"/>
              <a:gd name="connsiteY5263" fmla="*/ 2129775 h 5580208"/>
              <a:gd name="connsiteX5264" fmla="*/ 6544934 w 9042400"/>
              <a:gd name="connsiteY5264" fmla="*/ 2100171 h 5580208"/>
              <a:gd name="connsiteX5265" fmla="*/ 6574532 w 9042400"/>
              <a:gd name="connsiteY5265" fmla="*/ 2070574 h 5580208"/>
              <a:gd name="connsiteX5266" fmla="*/ 6446186 w 9042400"/>
              <a:gd name="connsiteY5266" fmla="*/ 2070569 h 5580208"/>
              <a:gd name="connsiteX5267" fmla="*/ 6475786 w 9042400"/>
              <a:gd name="connsiteY5267" fmla="*/ 2100167 h 5580208"/>
              <a:gd name="connsiteX5268" fmla="*/ 6446186 w 9042400"/>
              <a:gd name="connsiteY5268" fmla="*/ 2129771 h 5580208"/>
              <a:gd name="connsiteX5269" fmla="*/ 6416587 w 9042400"/>
              <a:gd name="connsiteY5269" fmla="*/ 2100167 h 5580208"/>
              <a:gd name="connsiteX5270" fmla="*/ 6446186 w 9042400"/>
              <a:gd name="connsiteY5270" fmla="*/ 2070569 h 5580208"/>
              <a:gd name="connsiteX5271" fmla="*/ 6317840 w 9042400"/>
              <a:gd name="connsiteY5271" fmla="*/ 2070565 h 5580208"/>
              <a:gd name="connsiteX5272" fmla="*/ 6347439 w 9042400"/>
              <a:gd name="connsiteY5272" fmla="*/ 2100163 h 5580208"/>
              <a:gd name="connsiteX5273" fmla="*/ 6317840 w 9042400"/>
              <a:gd name="connsiteY5273" fmla="*/ 2129767 h 5580208"/>
              <a:gd name="connsiteX5274" fmla="*/ 6288241 w 9042400"/>
              <a:gd name="connsiteY5274" fmla="*/ 2100163 h 5580208"/>
              <a:gd name="connsiteX5275" fmla="*/ 6317840 w 9042400"/>
              <a:gd name="connsiteY5275" fmla="*/ 2070565 h 5580208"/>
              <a:gd name="connsiteX5276" fmla="*/ 6189494 w 9042400"/>
              <a:gd name="connsiteY5276" fmla="*/ 2070561 h 5580208"/>
              <a:gd name="connsiteX5277" fmla="*/ 6219093 w 9042400"/>
              <a:gd name="connsiteY5277" fmla="*/ 2100159 h 5580208"/>
              <a:gd name="connsiteX5278" fmla="*/ 6189494 w 9042400"/>
              <a:gd name="connsiteY5278" fmla="*/ 2129764 h 5580208"/>
              <a:gd name="connsiteX5279" fmla="*/ 6159896 w 9042400"/>
              <a:gd name="connsiteY5279" fmla="*/ 2100159 h 5580208"/>
              <a:gd name="connsiteX5280" fmla="*/ 6189494 w 9042400"/>
              <a:gd name="connsiteY5280" fmla="*/ 2070561 h 5580208"/>
              <a:gd name="connsiteX5281" fmla="*/ 6061149 w 9042400"/>
              <a:gd name="connsiteY5281" fmla="*/ 2070557 h 5580208"/>
              <a:gd name="connsiteX5282" fmla="*/ 6090748 w 9042400"/>
              <a:gd name="connsiteY5282" fmla="*/ 2100156 h 5580208"/>
              <a:gd name="connsiteX5283" fmla="*/ 6061149 w 9042400"/>
              <a:gd name="connsiteY5283" fmla="*/ 2129760 h 5580208"/>
              <a:gd name="connsiteX5284" fmla="*/ 6031550 w 9042400"/>
              <a:gd name="connsiteY5284" fmla="*/ 2100156 h 5580208"/>
              <a:gd name="connsiteX5285" fmla="*/ 6061149 w 9042400"/>
              <a:gd name="connsiteY5285" fmla="*/ 2070557 h 5580208"/>
              <a:gd name="connsiteX5286" fmla="*/ 5932805 w 9042400"/>
              <a:gd name="connsiteY5286" fmla="*/ 2070553 h 5580208"/>
              <a:gd name="connsiteX5287" fmla="*/ 5962404 w 9042400"/>
              <a:gd name="connsiteY5287" fmla="*/ 2100152 h 5580208"/>
              <a:gd name="connsiteX5288" fmla="*/ 5932805 w 9042400"/>
              <a:gd name="connsiteY5288" fmla="*/ 2129756 h 5580208"/>
              <a:gd name="connsiteX5289" fmla="*/ 5903206 w 9042400"/>
              <a:gd name="connsiteY5289" fmla="*/ 2100152 h 5580208"/>
              <a:gd name="connsiteX5290" fmla="*/ 5932805 w 9042400"/>
              <a:gd name="connsiteY5290" fmla="*/ 2070553 h 5580208"/>
              <a:gd name="connsiteX5291" fmla="*/ 5676110 w 9042400"/>
              <a:gd name="connsiteY5291" fmla="*/ 2070550 h 5580208"/>
              <a:gd name="connsiteX5292" fmla="*/ 5705709 w 9042400"/>
              <a:gd name="connsiteY5292" fmla="*/ 2100148 h 5580208"/>
              <a:gd name="connsiteX5293" fmla="*/ 5676110 w 9042400"/>
              <a:gd name="connsiteY5293" fmla="*/ 2129752 h 5580208"/>
              <a:gd name="connsiteX5294" fmla="*/ 5646512 w 9042400"/>
              <a:gd name="connsiteY5294" fmla="*/ 2100148 h 5580208"/>
              <a:gd name="connsiteX5295" fmla="*/ 5676110 w 9042400"/>
              <a:gd name="connsiteY5295" fmla="*/ 2070550 h 5580208"/>
              <a:gd name="connsiteX5296" fmla="*/ 5804508 w 9042400"/>
              <a:gd name="connsiteY5296" fmla="*/ 2070528 h 5580208"/>
              <a:gd name="connsiteX5297" fmla="*/ 5834106 w 9042400"/>
              <a:gd name="connsiteY5297" fmla="*/ 2100126 h 5580208"/>
              <a:gd name="connsiteX5298" fmla="*/ 5804508 w 9042400"/>
              <a:gd name="connsiteY5298" fmla="*/ 2129728 h 5580208"/>
              <a:gd name="connsiteX5299" fmla="*/ 5774908 w 9042400"/>
              <a:gd name="connsiteY5299" fmla="*/ 2100126 h 5580208"/>
              <a:gd name="connsiteX5300" fmla="*/ 5804508 w 9042400"/>
              <a:gd name="connsiteY5300" fmla="*/ 2070528 h 5580208"/>
              <a:gd name="connsiteX5301" fmla="*/ 671309 w 9042400"/>
              <a:gd name="connsiteY5301" fmla="*/ 2070400 h 5580208"/>
              <a:gd name="connsiteX5302" fmla="*/ 700903 w 9042400"/>
              <a:gd name="connsiteY5302" fmla="*/ 2099997 h 5580208"/>
              <a:gd name="connsiteX5303" fmla="*/ 671309 w 9042400"/>
              <a:gd name="connsiteY5303" fmla="*/ 2129593 h 5580208"/>
              <a:gd name="connsiteX5304" fmla="*/ 641713 w 9042400"/>
              <a:gd name="connsiteY5304" fmla="*/ 2099997 h 5580208"/>
              <a:gd name="connsiteX5305" fmla="*/ 671309 w 9042400"/>
              <a:gd name="connsiteY5305" fmla="*/ 2070400 h 5580208"/>
              <a:gd name="connsiteX5306" fmla="*/ 542971 w 9042400"/>
              <a:gd name="connsiteY5306" fmla="*/ 2070396 h 5580208"/>
              <a:gd name="connsiteX5307" fmla="*/ 572566 w 9042400"/>
              <a:gd name="connsiteY5307" fmla="*/ 2099993 h 5580208"/>
              <a:gd name="connsiteX5308" fmla="*/ 542971 w 9042400"/>
              <a:gd name="connsiteY5308" fmla="*/ 2129589 h 5580208"/>
              <a:gd name="connsiteX5309" fmla="*/ 513376 w 9042400"/>
              <a:gd name="connsiteY5309" fmla="*/ 2099993 h 5580208"/>
              <a:gd name="connsiteX5310" fmla="*/ 542971 w 9042400"/>
              <a:gd name="connsiteY5310" fmla="*/ 2070396 h 5580208"/>
              <a:gd name="connsiteX5311" fmla="*/ 414633 w 9042400"/>
              <a:gd name="connsiteY5311" fmla="*/ 2070393 h 5580208"/>
              <a:gd name="connsiteX5312" fmla="*/ 444229 w 9042400"/>
              <a:gd name="connsiteY5312" fmla="*/ 2099989 h 5580208"/>
              <a:gd name="connsiteX5313" fmla="*/ 414633 w 9042400"/>
              <a:gd name="connsiteY5313" fmla="*/ 2129584 h 5580208"/>
              <a:gd name="connsiteX5314" fmla="*/ 385038 w 9042400"/>
              <a:gd name="connsiteY5314" fmla="*/ 2099989 h 5580208"/>
              <a:gd name="connsiteX5315" fmla="*/ 414633 w 9042400"/>
              <a:gd name="connsiteY5315" fmla="*/ 2070393 h 5580208"/>
              <a:gd name="connsiteX5316" fmla="*/ 286296 w 9042400"/>
              <a:gd name="connsiteY5316" fmla="*/ 2070389 h 5580208"/>
              <a:gd name="connsiteX5317" fmla="*/ 315892 w 9042400"/>
              <a:gd name="connsiteY5317" fmla="*/ 2099985 h 5580208"/>
              <a:gd name="connsiteX5318" fmla="*/ 286296 w 9042400"/>
              <a:gd name="connsiteY5318" fmla="*/ 2129581 h 5580208"/>
              <a:gd name="connsiteX5319" fmla="*/ 256701 w 9042400"/>
              <a:gd name="connsiteY5319" fmla="*/ 2099985 h 5580208"/>
              <a:gd name="connsiteX5320" fmla="*/ 286296 w 9042400"/>
              <a:gd name="connsiteY5320" fmla="*/ 2070389 h 5580208"/>
              <a:gd name="connsiteX5321" fmla="*/ 157959 w 9042400"/>
              <a:gd name="connsiteY5321" fmla="*/ 2070386 h 5580208"/>
              <a:gd name="connsiteX5322" fmla="*/ 187554 w 9042400"/>
              <a:gd name="connsiteY5322" fmla="*/ 2099981 h 5580208"/>
              <a:gd name="connsiteX5323" fmla="*/ 157959 w 9042400"/>
              <a:gd name="connsiteY5323" fmla="*/ 2129576 h 5580208"/>
              <a:gd name="connsiteX5324" fmla="*/ 128363 w 9042400"/>
              <a:gd name="connsiteY5324" fmla="*/ 2099981 h 5580208"/>
              <a:gd name="connsiteX5325" fmla="*/ 157959 w 9042400"/>
              <a:gd name="connsiteY5325" fmla="*/ 2070386 h 5580208"/>
              <a:gd name="connsiteX5326" fmla="*/ 29596 w 9042400"/>
              <a:gd name="connsiteY5326" fmla="*/ 2070381 h 5580208"/>
              <a:gd name="connsiteX5327" fmla="*/ 59191 w 9042400"/>
              <a:gd name="connsiteY5327" fmla="*/ 2099977 h 5580208"/>
              <a:gd name="connsiteX5328" fmla="*/ 29596 w 9042400"/>
              <a:gd name="connsiteY5328" fmla="*/ 2129572 h 5580208"/>
              <a:gd name="connsiteX5329" fmla="*/ 0 w 9042400"/>
              <a:gd name="connsiteY5329" fmla="*/ 2099977 h 5580208"/>
              <a:gd name="connsiteX5330" fmla="*/ 29596 w 9042400"/>
              <a:gd name="connsiteY5330" fmla="*/ 2070381 h 5580208"/>
              <a:gd name="connsiteX5331" fmla="*/ 5567046 w 9042400"/>
              <a:gd name="connsiteY5331" fmla="*/ 1940331 h 5580208"/>
              <a:gd name="connsiteX5332" fmla="*/ 5569060 w 9042400"/>
              <a:gd name="connsiteY5332" fmla="*/ 1941165 h 5580208"/>
              <a:gd name="connsiteX5333" fmla="*/ 5577728 w 9042400"/>
              <a:gd name="connsiteY5333" fmla="*/ 1962092 h 5580208"/>
              <a:gd name="connsiteX5334" fmla="*/ 5576286 w 9042400"/>
              <a:gd name="connsiteY5334" fmla="*/ 1965575 h 5580208"/>
              <a:gd name="connsiteX5335" fmla="*/ 9012801 w 9042400"/>
              <a:gd name="connsiteY5335" fmla="*/ 1932616 h 5580208"/>
              <a:gd name="connsiteX5336" fmla="*/ 9042396 w 9042400"/>
              <a:gd name="connsiteY5336" fmla="*/ 1962212 h 5580208"/>
              <a:gd name="connsiteX5337" fmla="*/ 9012801 w 9042400"/>
              <a:gd name="connsiteY5337" fmla="*/ 1991807 h 5580208"/>
              <a:gd name="connsiteX5338" fmla="*/ 8983208 w 9042400"/>
              <a:gd name="connsiteY5338" fmla="*/ 1962212 h 5580208"/>
              <a:gd name="connsiteX5339" fmla="*/ 9012801 w 9042400"/>
              <a:gd name="connsiteY5339" fmla="*/ 1932616 h 5580208"/>
              <a:gd name="connsiteX5340" fmla="*/ 8884476 w 9042400"/>
              <a:gd name="connsiteY5340" fmla="*/ 1932612 h 5580208"/>
              <a:gd name="connsiteX5341" fmla="*/ 8914071 w 9042400"/>
              <a:gd name="connsiteY5341" fmla="*/ 1962208 h 5580208"/>
              <a:gd name="connsiteX5342" fmla="*/ 8884476 w 9042400"/>
              <a:gd name="connsiteY5342" fmla="*/ 1991804 h 5580208"/>
              <a:gd name="connsiteX5343" fmla="*/ 8854883 w 9042400"/>
              <a:gd name="connsiteY5343" fmla="*/ 1962208 h 5580208"/>
              <a:gd name="connsiteX5344" fmla="*/ 8884476 w 9042400"/>
              <a:gd name="connsiteY5344" fmla="*/ 1932612 h 5580208"/>
              <a:gd name="connsiteX5345" fmla="*/ 8756151 w 9042400"/>
              <a:gd name="connsiteY5345" fmla="*/ 1932608 h 5580208"/>
              <a:gd name="connsiteX5346" fmla="*/ 8785746 w 9042400"/>
              <a:gd name="connsiteY5346" fmla="*/ 1962204 h 5580208"/>
              <a:gd name="connsiteX5347" fmla="*/ 8756151 w 9042400"/>
              <a:gd name="connsiteY5347" fmla="*/ 1991800 h 5580208"/>
              <a:gd name="connsiteX5348" fmla="*/ 8726557 w 9042400"/>
              <a:gd name="connsiteY5348" fmla="*/ 1962204 h 5580208"/>
              <a:gd name="connsiteX5349" fmla="*/ 8756151 w 9042400"/>
              <a:gd name="connsiteY5349" fmla="*/ 1932608 h 5580208"/>
              <a:gd name="connsiteX5350" fmla="*/ 8627826 w 9042400"/>
              <a:gd name="connsiteY5350" fmla="*/ 1932604 h 5580208"/>
              <a:gd name="connsiteX5351" fmla="*/ 8657421 w 9042400"/>
              <a:gd name="connsiteY5351" fmla="*/ 1962200 h 5580208"/>
              <a:gd name="connsiteX5352" fmla="*/ 8627826 w 9042400"/>
              <a:gd name="connsiteY5352" fmla="*/ 1991797 h 5580208"/>
              <a:gd name="connsiteX5353" fmla="*/ 8598232 w 9042400"/>
              <a:gd name="connsiteY5353" fmla="*/ 1962200 h 5580208"/>
              <a:gd name="connsiteX5354" fmla="*/ 8627826 w 9042400"/>
              <a:gd name="connsiteY5354" fmla="*/ 1932604 h 5580208"/>
              <a:gd name="connsiteX5355" fmla="*/ 8499501 w 9042400"/>
              <a:gd name="connsiteY5355" fmla="*/ 1932601 h 5580208"/>
              <a:gd name="connsiteX5356" fmla="*/ 8529096 w 9042400"/>
              <a:gd name="connsiteY5356" fmla="*/ 1962197 h 5580208"/>
              <a:gd name="connsiteX5357" fmla="*/ 8499501 w 9042400"/>
              <a:gd name="connsiteY5357" fmla="*/ 1991793 h 5580208"/>
              <a:gd name="connsiteX5358" fmla="*/ 8469907 w 9042400"/>
              <a:gd name="connsiteY5358" fmla="*/ 1962197 h 5580208"/>
              <a:gd name="connsiteX5359" fmla="*/ 8499501 w 9042400"/>
              <a:gd name="connsiteY5359" fmla="*/ 1932601 h 5580208"/>
              <a:gd name="connsiteX5360" fmla="*/ 8371176 w 9042400"/>
              <a:gd name="connsiteY5360" fmla="*/ 1932597 h 5580208"/>
              <a:gd name="connsiteX5361" fmla="*/ 8400769 w 9042400"/>
              <a:gd name="connsiteY5361" fmla="*/ 1962193 h 5580208"/>
              <a:gd name="connsiteX5362" fmla="*/ 8371176 w 9042400"/>
              <a:gd name="connsiteY5362" fmla="*/ 1991789 h 5580208"/>
              <a:gd name="connsiteX5363" fmla="*/ 8341581 w 9042400"/>
              <a:gd name="connsiteY5363" fmla="*/ 1962193 h 5580208"/>
              <a:gd name="connsiteX5364" fmla="*/ 8371176 w 9042400"/>
              <a:gd name="connsiteY5364" fmla="*/ 1932597 h 5580208"/>
              <a:gd name="connsiteX5365" fmla="*/ 8114518 w 9042400"/>
              <a:gd name="connsiteY5365" fmla="*/ 1932594 h 5580208"/>
              <a:gd name="connsiteX5366" fmla="*/ 8144112 w 9042400"/>
              <a:gd name="connsiteY5366" fmla="*/ 1962189 h 5580208"/>
              <a:gd name="connsiteX5367" fmla="*/ 8114518 w 9042400"/>
              <a:gd name="connsiteY5367" fmla="*/ 1991785 h 5580208"/>
              <a:gd name="connsiteX5368" fmla="*/ 8084924 w 9042400"/>
              <a:gd name="connsiteY5368" fmla="*/ 1962189 h 5580208"/>
              <a:gd name="connsiteX5369" fmla="*/ 8114518 w 9042400"/>
              <a:gd name="connsiteY5369" fmla="*/ 1932594 h 5580208"/>
              <a:gd name="connsiteX5370" fmla="*/ 7857859 w 9042400"/>
              <a:gd name="connsiteY5370" fmla="*/ 1932589 h 5580208"/>
              <a:gd name="connsiteX5371" fmla="*/ 7887449 w 9042400"/>
              <a:gd name="connsiteY5371" fmla="*/ 1962185 h 5580208"/>
              <a:gd name="connsiteX5372" fmla="*/ 7857859 w 9042400"/>
              <a:gd name="connsiteY5372" fmla="*/ 1991782 h 5580208"/>
              <a:gd name="connsiteX5373" fmla="*/ 7828241 w 9042400"/>
              <a:gd name="connsiteY5373" fmla="*/ 1962185 h 5580208"/>
              <a:gd name="connsiteX5374" fmla="*/ 7857859 w 9042400"/>
              <a:gd name="connsiteY5374" fmla="*/ 1932589 h 5580208"/>
              <a:gd name="connsiteX5375" fmla="*/ 8242860 w 9042400"/>
              <a:gd name="connsiteY5375" fmla="*/ 1932586 h 5580208"/>
              <a:gd name="connsiteX5376" fmla="*/ 8272455 w 9042400"/>
              <a:gd name="connsiteY5376" fmla="*/ 1962182 h 5580208"/>
              <a:gd name="connsiteX5377" fmla="*/ 8242860 w 9042400"/>
              <a:gd name="connsiteY5377" fmla="*/ 1991778 h 5580208"/>
              <a:gd name="connsiteX5378" fmla="*/ 8213267 w 9042400"/>
              <a:gd name="connsiteY5378" fmla="*/ 1962182 h 5580208"/>
              <a:gd name="connsiteX5379" fmla="*/ 8242860 w 9042400"/>
              <a:gd name="connsiteY5379" fmla="*/ 1932586 h 5580208"/>
              <a:gd name="connsiteX5380" fmla="*/ 7986201 w 9042400"/>
              <a:gd name="connsiteY5380" fmla="*/ 1932582 h 5580208"/>
              <a:gd name="connsiteX5381" fmla="*/ 8015795 w 9042400"/>
              <a:gd name="connsiteY5381" fmla="*/ 1962179 h 5580208"/>
              <a:gd name="connsiteX5382" fmla="*/ 7986201 w 9042400"/>
              <a:gd name="connsiteY5382" fmla="*/ 1991774 h 5580208"/>
              <a:gd name="connsiteX5383" fmla="*/ 7956597 w 9042400"/>
              <a:gd name="connsiteY5383" fmla="*/ 1962179 h 5580208"/>
              <a:gd name="connsiteX5384" fmla="*/ 7986201 w 9042400"/>
              <a:gd name="connsiteY5384" fmla="*/ 1932582 h 5580208"/>
              <a:gd name="connsiteX5385" fmla="*/ 7729522 w 9042400"/>
              <a:gd name="connsiteY5385" fmla="*/ 1932579 h 5580208"/>
              <a:gd name="connsiteX5386" fmla="*/ 7759132 w 9042400"/>
              <a:gd name="connsiteY5386" fmla="*/ 1962175 h 5580208"/>
              <a:gd name="connsiteX5387" fmla="*/ 7729522 w 9042400"/>
              <a:gd name="connsiteY5387" fmla="*/ 1991770 h 5580208"/>
              <a:gd name="connsiteX5388" fmla="*/ 7699928 w 9042400"/>
              <a:gd name="connsiteY5388" fmla="*/ 1962175 h 5580208"/>
              <a:gd name="connsiteX5389" fmla="*/ 7729522 w 9042400"/>
              <a:gd name="connsiteY5389" fmla="*/ 1932579 h 5580208"/>
              <a:gd name="connsiteX5390" fmla="*/ 7601181 w 9042400"/>
              <a:gd name="connsiteY5390" fmla="*/ 1932575 h 5580208"/>
              <a:gd name="connsiteX5391" fmla="*/ 7630778 w 9042400"/>
              <a:gd name="connsiteY5391" fmla="*/ 1962171 h 5580208"/>
              <a:gd name="connsiteX5392" fmla="*/ 7601181 w 9042400"/>
              <a:gd name="connsiteY5392" fmla="*/ 1991767 h 5580208"/>
              <a:gd name="connsiteX5393" fmla="*/ 7571592 w 9042400"/>
              <a:gd name="connsiteY5393" fmla="*/ 1962171 h 5580208"/>
              <a:gd name="connsiteX5394" fmla="*/ 7601181 w 9042400"/>
              <a:gd name="connsiteY5394" fmla="*/ 1932575 h 5580208"/>
              <a:gd name="connsiteX5395" fmla="*/ 7472852 w 9042400"/>
              <a:gd name="connsiteY5395" fmla="*/ 1932571 h 5580208"/>
              <a:gd name="connsiteX5396" fmla="*/ 7502446 w 9042400"/>
              <a:gd name="connsiteY5396" fmla="*/ 1962166 h 5580208"/>
              <a:gd name="connsiteX5397" fmla="*/ 7472852 w 9042400"/>
              <a:gd name="connsiteY5397" fmla="*/ 1991763 h 5580208"/>
              <a:gd name="connsiteX5398" fmla="*/ 7443262 w 9042400"/>
              <a:gd name="connsiteY5398" fmla="*/ 1962166 h 5580208"/>
              <a:gd name="connsiteX5399" fmla="*/ 7472852 w 9042400"/>
              <a:gd name="connsiteY5399" fmla="*/ 1932571 h 5580208"/>
              <a:gd name="connsiteX5400" fmla="*/ 7344610 w 9042400"/>
              <a:gd name="connsiteY5400" fmla="*/ 1932567 h 5580208"/>
              <a:gd name="connsiteX5401" fmla="*/ 7374128 w 9042400"/>
              <a:gd name="connsiteY5401" fmla="*/ 1962163 h 5580208"/>
              <a:gd name="connsiteX5402" fmla="*/ 7344610 w 9042400"/>
              <a:gd name="connsiteY5402" fmla="*/ 1991760 h 5580208"/>
              <a:gd name="connsiteX5403" fmla="*/ 7315021 w 9042400"/>
              <a:gd name="connsiteY5403" fmla="*/ 1962163 h 5580208"/>
              <a:gd name="connsiteX5404" fmla="*/ 7344610 w 9042400"/>
              <a:gd name="connsiteY5404" fmla="*/ 1932567 h 5580208"/>
              <a:gd name="connsiteX5405" fmla="*/ 7216276 w 9042400"/>
              <a:gd name="connsiteY5405" fmla="*/ 1932564 h 5580208"/>
              <a:gd name="connsiteX5406" fmla="*/ 7245874 w 9042400"/>
              <a:gd name="connsiteY5406" fmla="*/ 1962159 h 5580208"/>
              <a:gd name="connsiteX5407" fmla="*/ 7216276 w 9042400"/>
              <a:gd name="connsiteY5407" fmla="*/ 1991756 h 5580208"/>
              <a:gd name="connsiteX5408" fmla="*/ 7186676 w 9042400"/>
              <a:gd name="connsiteY5408" fmla="*/ 1962159 h 5580208"/>
              <a:gd name="connsiteX5409" fmla="*/ 7216276 w 9042400"/>
              <a:gd name="connsiteY5409" fmla="*/ 1932564 h 5580208"/>
              <a:gd name="connsiteX5410" fmla="*/ 7087925 w 9042400"/>
              <a:gd name="connsiteY5410" fmla="*/ 1932560 h 5580208"/>
              <a:gd name="connsiteX5411" fmla="*/ 7117524 w 9042400"/>
              <a:gd name="connsiteY5411" fmla="*/ 1962156 h 5580208"/>
              <a:gd name="connsiteX5412" fmla="*/ 7087925 w 9042400"/>
              <a:gd name="connsiteY5412" fmla="*/ 1991751 h 5580208"/>
              <a:gd name="connsiteX5413" fmla="*/ 7058326 w 9042400"/>
              <a:gd name="connsiteY5413" fmla="*/ 1962156 h 5580208"/>
              <a:gd name="connsiteX5414" fmla="*/ 7087925 w 9042400"/>
              <a:gd name="connsiteY5414" fmla="*/ 1932560 h 5580208"/>
              <a:gd name="connsiteX5415" fmla="*/ 6959576 w 9042400"/>
              <a:gd name="connsiteY5415" fmla="*/ 1932557 h 5580208"/>
              <a:gd name="connsiteX5416" fmla="*/ 6989176 w 9042400"/>
              <a:gd name="connsiteY5416" fmla="*/ 1962151 h 5580208"/>
              <a:gd name="connsiteX5417" fmla="*/ 6959576 w 9042400"/>
              <a:gd name="connsiteY5417" fmla="*/ 1991748 h 5580208"/>
              <a:gd name="connsiteX5418" fmla="*/ 6929976 w 9042400"/>
              <a:gd name="connsiteY5418" fmla="*/ 1962151 h 5580208"/>
              <a:gd name="connsiteX5419" fmla="*/ 6959576 w 9042400"/>
              <a:gd name="connsiteY5419" fmla="*/ 1932557 h 5580208"/>
              <a:gd name="connsiteX5420" fmla="*/ 6831228 w 9042400"/>
              <a:gd name="connsiteY5420" fmla="*/ 1932552 h 5580208"/>
              <a:gd name="connsiteX5421" fmla="*/ 6860826 w 9042400"/>
              <a:gd name="connsiteY5421" fmla="*/ 1962148 h 5580208"/>
              <a:gd name="connsiteX5422" fmla="*/ 6831228 w 9042400"/>
              <a:gd name="connsiteY5422" fmla="*/ 1991744 h 5580208"/>
              <a:gd name="connsiteX5423" fmla="*/ 6801628 w 9042400"/>
              <a:gd name="connsiteY5423" fmla="*/ 1962148 h 5580208"/>
              <a:gd name="connsiteX5424" fmla="*/ 6831228 w 9042400"/>
              <a:gd name="connsiteY5424" fmla="*/ 1932552 h 5580208"/>
              <a:gd name="connsiteX5425" fmla="*/ 6702880 w 9042400"/>
              <a:gd name="connsiteY5425" fmla="*/ 1932549 h 5580208"/>
              <a:gd name="connsiteX5426" fmla="*/ 6732479 w 9042400"/>
              <a:gd name="connsiteY5426" fmla="*/ 1962144 h 5580208"/>
              <a:gd name="connsiteX5427" fmla="*/ 6702880 w 9042400"/>
              <a:gd name="connsiteY5427" fmla="*/ 1991741 h 5580208"/>
              <a:gd name="connsiteX5428" fmla="*/ 6673281 w 9042400"/>
              <a:gd name="connsiteY5428" fmla="*/ 1962144 h 5580208"/>
              <a:gd name="connsiteX5429" fmla="*/ 6702880 w 9042400"/>
              <a:gd name="connsiteY5429" fmla="*/ 1932549 h 5580208"/>
              <a:gd name="connsiteX5430" fmla="*/ 6574532 w 9042400"/>
              <a:gd name="connsiteY5430" fmla="*/ 1932545 h 5580208"/>
              <a:gd name="connsiteX5431" fmla="*/ 6604132 w 9042400"/>
              <a:gd name="connsiteY5431" fmla="*/ 1962141 h 5580208"/>
              <a:gd name="connsiteX5432" fmla="*/ 6574532 w 9042400"/>
              <a:gd name="connsiteY5432" fmla="*/ 1991737 h 5580208"/>
              <a:gd name="connsiteX5433" fmla="*/ 6544934 w 9042400"/>
              <a:gd name="connsiteY5433" fmla="*/ 1962141 h 5580208"/>
              <a:gd name="connsiteX5434" fmla="*/ 6574532 w 9042400"/>
              <a:gd name="connsiteY5434" fmla="*/ 1932545 h 5580208"/>
              <a:gd name="connsiteX5435" fmla="*/ 6446186 w 9042400"/>
              <a:gd name="connsiteY5435" fmla="*/ 1932542 h 5580208"/>
              <a:gd name="connsiteX5436" fmla="*/ 6475785 w 9042400"/>
              <a:gd name="connsiteY5436" fmla="*/ 1962137 h 5580208"/>
              <a:gd name="connsiteX5437" fmla="*/ 6446186 w 9042400"/>
              <a:gd name="connsiteY5437" fmla="*/ 1991733 h 5580208"/>
              <a:gd name="connsiteX5438" fmla="*/ 6416587 w 9042400"/>
              <a:gd name="connsiteY5438" fmla="*/ 1962137 h 5580208"/>
              <a:gd name="connsiteX5439" fmla="*/ 6446186 w 9042400"/>
              <a:gd name="connsiteY5439" fmla="*/ 1932542 h 5580208"/>
              <a:gd name="connsiteX5440" fmla="*/ 6317840 w 9042400"/>
              <a:gd name="connsiteY5440" fmla="*/ 1932537 h 5580208"/>
              <a:gd name="connsiteX5441" fmla="*/ 6347439 w 9042400"/>
              <a:gd name="connsiteY5441" fmla="*/ 1962133 h 5580208"/>
              <a:gd name="connsiteX5442" fmla="*/ 6317840 w 9042400"/>
              <a:gd name="connsiteY5442" fmla="*/ 1991729 h 5580208"/>
              <a:gd name="connsiteX5443" fmla="*/ 6288241 w 9042400"/>
              <a:gd name="connsiteY5443" fmla="*/ 1962133 h 5580208"/>
              <a:gd name="connsiteX5444" fmla="*/ 6317840 w 9042400"/>
              <a:gd name="connsiteY5444" fmla="*/ 1932537 h 5580208"/>
              <a:gd name="connsiteX5445" fmla="*/ 6189494 w 9042400"/>
              <a:gd name="connsiteY5445" fmla="*/ 1932533 h 5580208"/>
              <a:gd name="connsiteX5446" fmla="*/ 6219093 w 9042400"/>
              <a:gd name="connsiteY5446" fmla="*/ 1962129 h 5580208"/>
              <a:gd name="connsiteX5447" fmla="*/ 6189494 w 9042400"/>
              <a:gd name="connsiteY5447" fmla="*/ 1991726 h 5580208"/>
              <a:gd name="connsiteX5448" fmla="*/ 6159896 w 9042400"/>
              <a:gd name="connsiteY5448" fmla="*/ 1962129 h 5580208"/>
              <a:gd name="connsiteX5449" fmla="*/ 6189494 w 9042400"/>
              <a:gd name="connsiteY5449" fmla="*/ 1932533 h 5580208"/>
              <a:gd name="connsiteX5450" fmla="*/ 6061149 w 9042400"/>
              <a:gd name="connsiteY5450" fmla="*/ 1932530 h 5580208"/>
              <a:gd name="connsiteX5451" fmla="*/ 6090748 w 9042400"/>
              <a:gd name="connsiteY5451" fmla="*/ 1962126 h 5580208"/>
              <a:gd name="connsiteX5452" fmla="*/ 6061149 w 9042400"/>
              <a:gd name="connsiteY5452" fmla="*/ 1991722 h 5580208"/>
              <a:gd name="connsiteX5453" fmla="*/ 6031550 w 9042400"/>
              <a:gd name="connsiteY5453" fmla="*/ 1962126 h 5580208"/>
              <a:gd name="connsiteX5454" fmla="*/ 6061149 w 9042400"/>
              <a:gd name="connsiteY5454" fmla="*/ 1932530 h 5580208"/>
              <a:gd name="connsiteX5455" fmla="*/ 5932805 w 9042400"/>
              <a:gd name="connsiteY5455" fmla="*/ 1932527 h 5580208"/>
              <a:gd name="connsiteX5456" fmla="*/ 5962404 w 9042400"/>
              <a:gd name="connsiteY5456" fmla="*/ 1962122 h 5580208"/>
              <a:gd name="connsiteX5457" fmla="*/ 5932805 w 9042400"/>
              <a:gd name="connsiteY5457" fmla="*/ 1991719 h 5580208"/>
              <a:gd name="connsiteX5458" fmla="*/ 5903206 w 9042400"/>
              <a:gd name="connsiteY5458" fmla="*/ 1962122 h 5580208"/>
              <a:gd name="connsiteX5459" fmla="*/ 5932805 w 9042400"/>
              <a:gd name="connsiteY5459" fmla="*/ 1932527 h 5580208"/>
              <a:gd name="connsiteX5460" fmla="*/ 5676110 w 9042400"/>
              <a:gd name="connsiteY5460" fmla="*/ 1932522 h 5580208"/>
              <a:gd name="connsiteX5461" fmla="*/ 5705709 w 9042400"/>
              <a:gd name="connsiteY5461" fmla="*/ 1962118 h 5580208"/>
              <a:gd name="connsiteX5462" fmla="*/ 5676110 w 9042400"/>
              <a:gd name="connsiteY5462" fmla="*/ 1991714 h 5580208"/>
              <a:gd name="connsiteX5463" fmla="*/ 5646512 w 9042400"/>
              <a:gd name="connsiteY5463" fmla="*/ 1962118 h 5580208"/>
              <a:gd name="connsiteX5464" fmla="*/ 5676110 w 9042400"/>
              <a:gd name="connsiteY5464" fmla="*/ 1932522 h 5580208"/>
              <a:gd name="connsiteX5465" fmla="*/ 5804507 w 9042400"/>
              <a:gd name="connsiteY5465" fmla="*/ 1932501 h 5580208"/>
              <a:gd name="connsiteX5466" fmla="*/ 5834106 w 9042400"/>
              <a:gd name="connsiteY5466" fmla="*/ 1962096 h 5580208"/>
              <a:gd name="connsiteX5467" fmla="*/ 5804507 w 9042400"/>
              <a:gd name="connsiteY5467" fmla="*/ 1991692 h 5580208"/>
              <a:gd name="connsiteX5468" fmla="*/ 5774908 w 9042400"/>
              <a:gd name="connsiteY5468" fmla="*/ 1962096 h 5580208"/>
              <a:gd name="connsiteX5469" fmla="*/ 5804507 w 9042400"/>
              <a:gd name="connsiteY5469" fmla="*/ 1932501 h 5580208"/>
              <a:gd name="connsiteX5470" fmla="*/ 671309 w 9042400"/>
              <a:gd name="connsiteY5470" fmla="*/ 1932374 h 5580208"/>
              <a:gd name="connsiteX5471" fmla="*/ 700903 w 9042400"/>
              <a:gd name="connsiteY5471" fmla="*/ 1961970 h 5580208"/>
              <a:gd name="connsiteX5472" fmla="*/ 671309 w 9042400"/>
              <a:gd name="connsiteY5472" fmla="*/ 1991565 h 5580208"/>
              <a:gd name="connsiteX5473" fmla="*/ 641713 w 9042400"/>
              <a:gd name="connsiteY5473" fmla="*/ 1961970 h 5580208"/>
              <a:gd name="connsiteX5474" fmla="*/ 671309 w 9042400"/>
              <a:gd name="connsiteY5474" fmla="*/ 1932374 h 5580208"/>
              <a:gd name="connsiteX5475" fmla="*/ 542971 w 9042400"/>
              <a:gd name="connsiteY5475" fmla="*/ 1932370 h 5580208"/>
              <a:gd name="connsiteX5476" fmla="*/ 572566 w 9042400"/>
              <a:gd name="connsiteY5476" fmla="*/ 1961966 h 5580208"/>
              <a:gd name="connsiteX5477" fmla="*/ 542971 w 9042400"/>
              <a:gd name="connsiteY5477" fmla="*/ 1991562 h 5580208"/>
              <a:gd name="connsiteX5478" fmla="*/ 513376 w 9042400"/>
              <a:gd name="connsiteY5478" fmla="*/ 1961966 h 5580208"/>
              <a:gd name="connsiteX5479" fmla="*/ 542971 w 9042400"/>
              <a:gd name="connsiteY5479" fmla="*/ 1932370 h 5580208"/>
              <a:gd name="connsiteX5480" fmla="*/ 414633 w 9042400"/>
              <a:gd name="connsiteY5480" fmla="*/ 1932366 h 5580208"/>
              <a:gd name="connsiteX5481" fmla="*/ 444229 w 9042400"/>
              <a:gd name="connsiteY5481" fmla="*/ 1961962 h 5580208"/>
              <a:gd name="connsiteX5482" fmla="*/ 414633 w 9042400"/>
              <a:gd name="connsiteY5482" fmla="*/ 1991558 h 5580208"/>
              <a:gd name="connsiteX5483" fmla="*/ 385038 w 9042400"/>
              <a:gd name="connsiteY5483" fmla="*/ 1961962 h 5580208"/>
              <a:gd name="connsiteX5484" fmla="*/ 414633 w 9042400"/>
              <a:gd name="connsiteY5484" fmla="*/ 1932366 h 5580208"/>
              <a:gd name="connsiteX5485" fmla="*/ 286296 w 9042400"/>
              <a:gd name="connsiteY5485" fmla="*/ 1932363 h 5580208"/>
              <a:gd name="connsiteX5486" fmla="*/ 315892 w 9042400"/>
              <a:gd name="connsiteY5486" fmla="*/ 1961959 h 5580208"/>
              <a:gd name="connsiteX5487" fmla="*/ 286296 w 9042400"/>
              <a:gd name="connsiteY5487" fmla="*/ 1991555 h 5580208"/>
              <a:gd name="connsiteX5488" fmla="*/ 256701 w 9042400"/>
              <a:gd name="connsiteY5488" fmla="*/ 1961959 h 5580208"/>
              <a:gd name="connsiteX5489" fmla="*/ 286296 w 9042400"/>
              <a:gd name="connsiteY5489" fmla="*/ 1932363 h 5580208"/>
              <a:gd name="connsiteX5490" fmla="*/ 157959 w 9042400"/>
              <a:gd name="connsiteY5490" fmla="*/ 1932359 h 5580208"/>
              <a:gd name="connsiteX5491" fmla="*/ 187554 w 9042400"/>
              <a:gd name="connsiteY5491" fmla="*/ 1961955 h 5580208"/>
              <a:gd name="connsiteX5492" fmla="*/ 157959 w 9042400"/>
              <a:gd name="connsiteY5492" fmla="*/ 1991551 h 5580208"/>
              <a:gd name="connsiteX5493" fmla="*/ 128363 w 9042400"/>
              <a:gd name="connsiteY5493" fmla="*/ 1961955 h 5580208"/>
              <a:gd name="connsiteX5494" fmla="*/ 157959 w 9042400"/>
              <a:gd name="connsiteY5494" fmla="*/ 1932359 h 5580208"/>
              <a:gd name="connsiteX5495" fmla="*/ 29596 w 9042400"/>
              <a:gd name="connsiteY5495" fmla="*/ 1932356 h 5580208"/>
              <a:gd name="connsiteX5496" fmla="*/ 59191 w 9042400"/>
              <a:gd name="connsiteY5496" fmla="*/ 1961952 h 5580208"/>
              <a:gd name="connsiteX5497" fmla="*/ 29596 w 9042400"/>
              <a:gd name="connsiteY5497" fmla="*/ 1991547 h 5580208"/>
              <a:gd name="connsiteX5498" fmla="*/ 0 w 9042400"/>
              <a:gd name="connsiteY5498" fmla="*/ 1961952 h 5580208"/>
              <a:gd name="connsiteX5499" fmla="*/ 29596 w 9042400"/>
              <a:gd name="connsiteY5499" fmla="*/ 1932356 h 5580208"/>
              <a:gd name="connsiteX5500" fmla="*/ 9012801 w 9042400"/>
              <a:gd name="connsiteY5500" fmla="*/ 1794570 h 5580208"/>
              <a:gd name="connsiteX5501" fmla="*/ 9042396 w 9042400"/>
              <a:gd name="connsiteY5501" fmla="*/ 1824167 h 5580208"/>
              <a:gd name="connsiteX5502" fmla="*/ 9012801 w 9042400"/>
              <a:gd name="connsiteY5502" fmla="*/ 1853764 h 5580208"/>
              <a:gd name="connsiteX5503" fmla="*/ 8983208 w 9042400"/>
              <a:gd name="connsiteY5503" fmla="*/ 1824167 h 5580208"/>
              <a:gd name="connsiteX5504" fmla="*/ 9012801 w 9042400"/>
              <a:gd name="connsiteY5504" fmla="*/ 1794570 h 5580208"/>
              <a:gd name="connsiteX5505" fmla="*/ 8884476 w 9042400"/>
              <a:gd name="connsiteY5505" fmla="*/ 1794566 h 5580208"/>
              <a:gd name="connsiteX5506" fmla="*/ 8914071 w 9042400"/>
              <a:gd name="connsiteY5506" fmla="*/ 1824164 h 5580208"/>
              <a:gd name="connsiteX5507" fmla="*/ 8884476 w 9042400"/>
              <a:gd name="connsiteY5507" fmla="*/ 1853761 h 5580208"/>
              <a:gd name="connsiteX5508" fmla="*/ 8854883 w 9042400"/>
              <a:gd name="connsiteY5508" fmla="*/ 1824164 h 5580208"/>
              <a:gd name="connsiteX5509" fmla="*/ 8884476 w 9042400"/>
              <a:gd name="connsiteY5509" fmla="*/ 1794566 h 5580208"/>
              <a:gd name="connsiteX5510" fmla="*/ 8756151 w 9042400"/>
              <a:gd name="connsiteY5510" fmla="*/ 1794562 h 5580208"/>
              <a:gd name="connsiteX5511" fmla="*/ 8785746 w 9042400"/>
              <a:gd name="connsiteY5511" fmla="*/ 1824161 h 5580208"/>
              <a:gd name="connsiteX5512" fmla="*/ 8756151 w 9042400"/>
              <a:gd name="connsiteY5512" fmla="*/ 1853758 h 5580208"/>
              <a:gd name="connsiteX5513" fmla="*/ 8726557 w 9042400"/>
              <a:gd name="connsiteY5513" fmla="*/ 1824161 h 5580208"/>
              <a:gd name="connsiteX5514" fmla="*/ 8756151 w 9042400"/>
              <a:gd name="connsiteY5514" fmla="*/ 1794562 h 5580208"/>
              <a:gd name="connsiteX5515" fmla="*/ 8627826 w 9042400"/>
              <a:gd name="connsiteY5515" fmla="*/ 1794559 h 5580208"/>
              <a:gd name="connsiteX5516" fmla="*/ 8657421 w 9042400"/>
              <a:gd name="connsiteY5516" fmla="*/ 1824156 h 5580208"/>
              <a:gd name="connsiteX5517" fmla="*/ 8627826 w 9042400"/>
              <a:gd name="connsiteY5517" fmla="*/ 1853754 h 5580208"/>
              <a:gd name="connsiteX5518" fmla="*/ 8598231 w 9042400"/>
              <a:gd name="connsiteY5518" fmla="*/ 1824156 h 5580208"/>
              <a:gd name="connsiteX5519" fmla="*/ 8627826 w 9042400"/>
              <a:gd name="connsiteY5519" fmla="*/ 1794559 h 5580208"/>
              <a:gd name="connsiteX5520" fmla="*/ 8499501 w 9042400"/>
              <a:gd name="connsiteY5520" fmla="*/ 1794556 h 5580208"/>
              <a:gd name="connsiteX5521" fmla="*/ 8529096 w 9042400"/>
              <a:gd name="connsiteY5521" fmla="*/ 1824153 h 5580208"/>
              <a:gd name="connsiteX5522" fmla="*/ 8499501 w 9042400"/>
              <a:gd name="connsiteY5522" fmla="*/ 1853750 h 5580208"/>
              <a:gd name="connsiteX5523" fmla="*/ 8469907 w 9042400"/>
              <a:gd name="connsiteY5523" fmla="*/ 1824153 h 5580208"/>
              <a:gd name="connsiteX5524" fmla="*/ 8499501 w 9042400"/>
              <a:gd name="connsiteY5524" fmla="*/ 1794556 h 5580208"/>
              <a:gd name="connsiteX5525" fmla="*/ 8371176 w 9042400"/>
              <a:gd name="connsiteY5525" fmla="*/ 1794552 h 5580208"/>
              <a:gd name="connsiteX5526" fmla="*/ 8400769 w 9042400"/>
              <a:gd name="connsiteY5526" fmla="*/ 1824150 h 5580208"/>
              <a:gd name="connsiteX5527" fmla="*/ 8371176 w 9042400"/>
              <a:gd name="connsiteY5527" fmla="*/ 1853747 h 5580208"/>
              <a:gd name="connsiteX5528" fmla="*/ 8341581 w 9042400"/>
              <a:gd name="connsiteY5528" fmla="*/ 1824150 h 5580208"/>
              <a:gd name="connsiteX5529" fmla="*/ 8371176 w 9042400"/>
              <a:gd name="connsiteY5529" fmla="*/ 1794552 h 5580208"/>
              <a:gd name="connsiteX5530" fmla="*/ 8114517 w 9042400"/>
              <a:gd name="connsiteY5530" fmla="*/ 1794549 h 5580208"/>
              <a:gd name="connsiteX5531" fmla="*/ 8144112 w 9042400"/>
              <a:gd name="connsiteY5531" fmla="*/ 1824147 h 5580208"/>
              <a:gd name="connsiteX5532" fmla="*/ 8114517 w 9042400"/>
              <a:gd name="connsiteY5532" fmla="*/ 1853744 h 5580208"/>
              <a:gd name="connsiteX5533" fmla="*/ 8084924 w 9042400"/>
              <a:gd name="connsiteY5533" fmla="*/ 1824147 h 5580208"/>
              <a:gd name="connsiteX5534" fmla="*/ 8114517 w 9042400"/>
              <a:gd name="connsiteY5534" fmla="*/ 1794549 h 5580208"/>
              <a:gd name="connsiteX5535" fmla="*/ 7857859 w 9042400"/>
              <a:gd name="connsiteY5535" fmla="*/ 1794546 h 5580208"/>
              <a:gd name="connsiteX5536" fmla="*/ 7887449 w 9042400"/>
              <a:gd name="connsiteY5536" fmla="*/ 1824143 h 5580208"/>
              <a:gd name="connsiteX5537" fmla="*/ 7857859 w 9042400"/>
              <a:gd name="connsiteY5537" fmla="*/ 1853741 h 5580208"/>
              <a:gd name="connsiteX5538" fmla="*/ 7828241 w 9042400"/>
              <a:gd name="connsiteY5538" fmla="*/ 1824143 h 5580208"/>
              <a:gd name="connsiteX5539" fmla="*/ 7857859 w 9042400"/>
              <a:gd name="connsiteY5539" fmla="*/ 1794546 h 5580208"/>
              <a:gd name="connsiteX5540" fmla="*/ 8242860 w 9042400"/>
              <a:gd name="connsiteY5540" fmla="*/ 1794542 h 5580208"/>
              <a:gd name="connsiteX5541" fmla="*/ 8272455 w 9042400"/>
              <a:gd name="connsiteY5541" fmla="*/ 1824140 h 5580208"/>
              <a:gd name="connsiteX5542" fmla="*/ 8242860 w 9042400"/>
              <a:gd name="connsiteY5542" fmla="*/ 1853736 h 5580208"/>
              <a:gd name="connsiteX5543" fmla="*/ 8213267 w 9042400"/>
              <a:gd name="connsiteY5543" fmla="*/ 1824140 h 5580208"/>
              <a:gd name="connsiteX5544" fmla="*/ 8242860 w 9042400"/>
              <a:gd name="connsiteY5544" fmla="*/ 1794542 h 5580208"/>
              <a:gd name="connsiteX5545" fmla="*/ 7986201 w 9042400"/>
              <a:gd name="connsiteY5545" fmla="*/ 1794538 h 5580208"/>
              <a:gd name="connsiteX5546" fmla="*/ 8015795 w 9042400"/>
              <a:gd name="connsiteY5546" fmla="*/ 1824137 h 5580208"/>
              <a:gd name="connsiteX5547" fmla="*/ 7986201 w 9042400"/>
              <a:gd name="connsiteY5547" fmla="*/ 1853733 h 5580208"/>
              <a:gd name="connsiteX5548" fmla="*/ 7956597 w 9042400"/>
              <a:gd name="connsiteY5548" fmla="*/ 1824137 h 5580208"/>
              <a:gd name="connsiteX5549" fmla="*/ 7986201 w 9042400"/>
              <a:gd name="connsiteY5549" fmla="*/ 1794538 h 5580208"/>
              <a:gd name="connsiteX5550" fmla="*/ 7729522 w 9042400"/>
              <a:gd name="connsiteY5550" fmla="*/ 1794535 h 5580208"/>
              <a:gd name="connsiteX5551" fmla="*/ 7759132 w 9042400"/>
              <a:gd name="connsiteY5551" fmla="*/ 1824133 h 5580208"/>
              <a:gd name="connsiteX5552" fmla="*/ 7729522 w 9042400"/>
              <a:gd name="connsiteY5552" fmla="*/ 1853730 h 5580208"/>
              <a:gd name="connsiteX5553" fmla="*/ 7699928 w 9042400"/>
              <a:gd name="connsiteY5553" fmla="*/ 1824133 h 5580208"/>
              <a:gd name="connsiteX5554" fmla="*/ 7729522 w 9042400"/>
              <a:gd name="connsiteY5554" fmla="*/ 1794535 h 5580208"/>
              <a:gd name="connsiteX5555" fmla="*/ 7601181 w 9042400"/>
              <a:gd name="connsiteY5555" fmla="*/ 1794532 h 5580208"/>
              <a:gd name="connsiteX5556" fmla="*/ 7630778 w 9042400"/>
              <a:gd name="connsiteY5556" fmla="*/ 1824129 h 5580208"/>
              <a:gd name="connsiteX5557" fmla="*/ 7601181 w 9042400"/>
              <a:gd name="connsiteY5557" fmla="*/ 1853727 h 5580208"/>
              <a:gd name="connsiteX5558" fmla="*/ 7571592 w 9042400"/>
              <a:gd name="connsiteY5558" fmla="*/ 1824129 h 5580208"/>
              <a:gd name="connsiteX5559" fmla="*/ 7601181 w 9042400"/>
              <a:gd name="connsiteY5559" fmla="*/ 1794532 h 5580208"/>
              <a:gd name="connsiteX5560" fmla="*/ 7472852 w 9042400"/>
              <a:gd name="connsiteY5560" fmla="*/ 1794528 h 5580208"/>
              <a:gd name="connsiteX5561" fmla="*/ 7502446 w 9042400"/>
              <a:gd name="connsiteY5561" fmla="*/ 1824126 h 5580208"/>
              <a:gd name="connsiteX5562" fmla="*/ 7472852 w 9042400"/>
              <a:gd name="connsiteY5562" fmla="*/ 1853723 h 5580208"/>
              <a:gd name="connsiteX5563" fmla="*/ 7443261 w 9042400"/>
              <a:gd name="connsiteY5563" fmla="*/ 1824126 h 5580208"/>
              <a:gd name="connsiteX5564" fmla="*/ 7472852 w 9042400"/>
              <a:gd name="connsiteY5564" fmla="*/ 1794528 h 5580208"/>
              <a:gd name="connsiteX5565" fmla="*/ 7344610 w 9042400"/>
              <a:gd name="connsiteY5565" fmla="*/ 1794525 h 5580208"/>
              <a:gd name="connsiteX5566" fmla="*/ 7374128 w 9042400"/>
              <a:gd name="connsiteY5566" fmla="*/ 1824122 h 5580208"/>
              <a:gd name="connsiteX5567" fmla="*/ 7344610 w 9042400"/>
              <a:gd name="connsiteY5567" fmla="*/ 1853719 h 5580208"/>
              <a:gd name="connsiteX5568" fmla="*/ 7315021 w 9042400"/>
              <a:gd name="connsiteY5568" fmla="*/ 1824122 h 5580208"/>
              <a:gd name="connsiteX5569" fmla="*/ 7344610 w 9042400"/>
              <a:gd name="connsiteY5569" fmla="*/ 1794525 h 5580208"/>
              <a:gd name="connsiteX5570" fmla="*/ 7216275 w 9042400"/>
              <a:gd name="connsiteY5570" fmla="*/ 1794522 h 5580208"/>
              <a:gd name="connsiteX5571" fmla="*/ 7245874 w 9042400"/>
              <a:gd name="connsiteY5571" fmla="*/ 1824118 h 5580208"/>
              <a:gd name="connsiteX5572" fmla="*/ 7216275 w 9042400"/>
              <a:gd name="connsiteY5572" fmla="*/ 1853716 h 5580208"/>
              <a:gd name="connsiteX5573" fmla="*/ 7186676 w 9042400"/>
              <a:gd name="connsiteY5573" fmla="*/ 1824118 h 5580208"/>
              <a:gd name="connsiteX5574" fmla="*/ 7216275 w 9042400"/>
              <a:gd name="connsiteY5574" fmla="*/ 1794522 h 5580208"/>
              <a:gd name="connsiteX5575" fmla="*/ 7087925 w 9042400"/>
              <a:gd name="connsiteY5575" fmla="*/ 1794519 h 5580208"/>
              <a:gd name="connsiteX5576" fmla="*/ 7117524 w 9042400"/>
              <a:gd name="connsiteY5576" fmla="*/ 1824115 h 5580208"/>
              <a:gd name="connsiteX5577" fmla="*/ 7087925 w 9042400"/>
              <a:gd name="connsiteY5577" fmla="*/ 1853712 h 5580208"/>
              <a:gd name="connsiteX5578" fmla="*/ 7058326 w 9042400"/>
              <a:gd name="connsiteY5578" fmla="*/ 1824115 h 5580208"/>
              <a:gd name="connsiteX5579" fmla="*/ 7087925 w 9042400"/>
              <a:gd name="connsiteY5579" fmla="*/ 1794519 h 5580208"/>
              <a:gd name="connsiteX5580" fmla="*/ 6959576 w 9042400"/>
              <a:gd name="connsiteY5580" fmla="*/ 1794515 h 5580208"/>
              <a:gd name="connsiteX5581" fmla="*/ 6989176 w 9042400"/>
              <a:gd name="connsiteY5581" fmla="*/ 1824111 h 5580208"/>
              <a:gd name="connsiteX5582" fmla="*/ 6959576 w 9042400"/>
              <a:gd name="connsiteY5582" fmla="*/ 1853709 h 5580208"/>
              <a:gd name="connsiteX5583" fmla="*/ 6929976 w 9042400"/>
              <a:gd name="connsiteY5583" fmla="*/ 1824111 h 5580208"/>
              <a:gd name="connsiteX5584" fmla="*/ 6959576 w 9042400"/>
              <a:gd name="connsiteY5584" fmla="*/ 1794515 h 5580208"/>
              <a:gd name="connsiteX5585" fmla="*/ 6831228 w 9042400"/>
              <a:gd name="connsiteY5585" fmla="*/ 1794511 h 5580208"/>
              <a:gd name="connsiteX5586" fmla="*/ 6860826 w 9042400"/>
              <a:gd name="connsiteY5586" fmla="*/ 1824108 h 5580208"/>
              <a:gd name="connsiteX5587" fmla="*/ 6831228 w 9042400"/>
              <a:gd name="connsiteY5587" fmla="*/ 1853706 h 5580208"/>
              <a:gd name="connsiteX5588" fmla="*/ 6801628 w 9042400"/>
              <a:gd name="connsiteY5588" fmla="*/ 1824108 h 5580208"/>
              <a:gd name="connsiteX5589" fmla="*/ 6831228 w 9042400"/>
              <a:gd name="connsiteY5589" fmla="*/ 1794511 h 5580208"/>
              <a:gd name="connsiteX5590" fmla="*/ 6702880 w 9042400"/>
              <a:gd name="connsiteY5590" fmla="*/ 1794508 h 5580208"/>
              <a:gd name="connsiteX5591" fmla="*/ 6732479 w 9042400"/>
              <a:gd name="connsiteY5591" fmla="*/ 1824104 h 5580208"/>
              <a:gd name="connsiteX5592" fmla="*/ 6702880 w 9042400"/>
              <a:gd name="connsiteY5592" fmla="*/ 1853702 h 5580208"/>
              <a:gd name="connsiteX5593" fmla="*/ 6673281 w 9042400"/>
              <a:gd name="connsiteY5593" fmla="*/ 1824104 h 5580208"/>
              <a:gd name="connsiteX5594" fmla="*/ 6702880 w 9042400"/>
              <a:gd name="connsiteY5594" fmla="*/ 1794508 h 5580208"/>
              <a:gd name="connsiteX5595" fmla="*/ 6574532 w 9042400"/>
              <a:gd name="connsiteY5595" fmla="*/ 1794505 h 5580208"/>
              <a:gd name="connsiteX5596" fmla="*/ 6604131 w 9042400"/>
              <a:gd name="connsiteY5596" fmla="*/ 1824101 h 5580208"/>
              <a:gd name="connsiteX5597" fmla="*/ 6574532 w 9042400"/>
              <a:gd name="connsiteY5597" fmla="*/ 1853699 h 5580208"/>
              <a:gd name="connsiteX5598" fmla="*/ 6544934 w 9042400"/>
              <a:gd name="connsiteY5598" fmla="*/ 1824101 h 5580208"/>
              <a:gd name="connsiteX5599" fmla="*/ 6574532 w 9042400"/>
              <a:gd name="connsiteY5599" fmla="*/ 1794505 h 5580208"/>
              <a:gd name="connsiteX5600" fmla="*/ 6446186 w 9042400"/>
              <a:gd name="connsiteY5600" fmla="*/ 1794501 h 5580208"/>
              <a:gd name="connsiteX5601" fmla="*/ 6475785 w 9042400"/>
              <a:gd name="connsiteY5601" fmla="*/ 1824098 h 5580208"/>
              <a:gd name="connsiteX5602" fmla="*/ 6446186 w 9042400"/>
              <a:gd name="connsiteY5602" fmla="*/ 1853695 h 5580208"/>
              <a:gd name="connsiteX5603" fmla="*/ 6416587 w 9042400"/>
              <a:gd name="connsiteY5603" fmla="*/ 1824098 h 5580208"/>
              <a:gd name="connsiteX5604" fmla="*/ 6446186 w 9042400"/>
              <a:gd name="connsiteY5604" fmla="*/ 1794501 h 5580208"/>
              <a:gd name="connsiteX5605" fmla="*/ 6317840 w 9042400"/>
              <a:gd name="connsiteY5605" fmla="*/ 1794498 h 5580208"/>
              <a:gd name="connsiteX5606" fmla="*/ 6347439 w 9042400"/>
              <a:gd name="connsiteY5606" fmla="*/ 1824095 h 5580208"/>
              <a:gd name="connsiteX5607" fmla="*/ 6317840 w 9042400"/>
              <a:gd name="connsiteY5607" fmla="*/ 1853692 h 5580208"/>
              <a:gd name="connsiteX5608" fmla="*/ 6288241 w 9042400"/>
              <a:gd name="connsiteY5608" fmla="*/ 1824095 h 5580208"/>
              <a:gd name="connsiteX5609" fmla="*/ 6317840 w 9042400"/>
              <a:gd name="connsiteY5609" fmla="*/ 1794498 h 5580208"/>
              <a:gd name="connsiteX5610" fmla="*/ 6189494 w 9042400"/>
              <a:gd name="connsiteY5610" fmla="*/ 1794495 h 5580208"/>
              <a:gd name="connsiteX5611" fmla="*/ 6219093 w 9042400"/>
              <a:gd name="connsiteY5611" fmla="*/ 1824091 h 5580208"/>
              <a:gd name="connsiteX5612" fmla="*/ 6189494 w 9042400"/>
              <a:gd name="connsiteY5612" fmla="*/ 1853689 h 5580208"/>
              <a:gd name="connsiteX5613" fmla="*/ 6159896 w 9042400"/>
              <a:gd name="connsiteY5613" fmla="*/ 1824091 h 5580208"/>
              <a:gd name="connsiteX5614" fmla="*/ 6189494 w 9042400"/>
              <a:gd name="connsiteY5614" fmla="*/ 1794495 h 5580208"/>
              <a:gd name="connsiteX5615" fmla="*/ 6061149 w 9042400"/>
              <a:gd name="connsiteY5615" fmla="*/ 1794490 h 5580208"/>
              <a:gd name="connsiteX5616" fmla="*/ 6090748 w 9042400"/>
              <a:gd name="connsiteY5616" fmla="*/ 1824088 h 5580208"/>
              <a:gd name="connsiteX5617" fmla="*/ 6061149 w 9042400"/>
              <a:gd name="connsiteY5617" fmla="*/ 1853685 h 5580208"/>
              <a:gd name="connsiteX5618" fmla="*/ 6031550 w 9042400"/>
              <a:gd name="connsiteY5618" fmla="*/ 1824088 h 5580208"/>
              <a:gd name="connsiteX5619" fmla="*/ 6061149 w 9042400"/>
              <a:gd name="connsiteY5619" fmla="*/ 1794490 h 5580208"/>
              <a:gd name="connsiteX5620" fmla="*/ 5932805 w 9042400"/>
              <a:gd name="connsiteY5620" fmla="*/ 1794487 h 5580208"/>
              <a:gd name="connsiteX5621" fmla="*/ 5962404 w 9042400"/>
              <a:gd name="connsiteY5621" fmla="*/ 1824084 h 5580208"/>
              <a:gd name="connsiteX5622" fmla="*/ 5932805 w 9042400"/>
              <a:gd name="connsiteY5622" fmla="*/ 1853681 h 5580208"/>
              <a:gd name="connsiteX5623" fmla="*/ 5903206 w 9042400"/>
              <a:gd name="connsiteY5623" fmla="*/ 1824084 h 5580208"/>
              <a:gd name="connsiteX5624" fmla="*/ 5932805 w 9042400"/>
              <a:gd name="connsiteY5624" fmla="*/ 1794487 h 5580208"/>
              <a:gd name="connsiteX5625" fmla="*/ 5676110 w 9042400"/>
              <a:gd name="connsiteY5625" fmla="*/ 1794483 h 5580208"/>
              <a:gd name="connsiteX5626" fmla="*/ 5705709 w 9042400"/>
              <a:gd name="connsiteY5626" fmla="*/ 1824081 h 5580208"/>
              <a:gd name="connsiteX5627" fmla="*/ 5676110 w 9042400"/>
              <a:gd name="connsiteY5627" fmla="*/ 1853678 h 5580208"/>
              <a:gd name="connsiteX5628" fmla="*/ 5646512 w 9042400"/>
              <a:gd name="connsiteY5628" fmla="*/ 1824081 h 5580208"/>
              <a:gd name="connsiteX5629" fmla="*/ 5676110 w 9042400"/>
              <a:gd name="connsiteY5629" fmla="*/ 1794483 h 5580208"/>
              <a:gd name="connsiteX5630" fmla="*/ 5804507 w 9042400"/>
              <a:gd name="connsiteY5630" fmla="*/ 1794463 h 5580208"/>
              <a:gd name="connsiteX5631" fmla="*/ 5834106 w 9042400"/>
              <a:gd name="connsiteY5631" fmla="*/ 1824060 h 5580208"/>
              <a:gd name="connsiteX5632" fmla="*/ 5804507 w 9042400"/>
              <a:gd name="connsiteY5632" fmla="*/ 1853658 h 5580208"/>
              <a:gd name="connsiteX5633" fmla="*/ 5774908 w 9042400"/>
              <a:gd name="connsiteY5633" fmla="*/ 1824060 h 5580208"/>
              <a:gd name="connsiteX5634" fmla="*/ 5804507 w 9042400"/>
              <a:gd name="connsiteY5634" fmla="*/ 1794463 h 5580208"/>
              <a:gd name="connsiteX5635" fmla="*/ 5548133 w 9042400"/>
              <a:gd name="connsiteY5635" fmla="*/ 1794459 h 5580208"/>
              <a:gd name="connsiteX5636" fmla="*/ 5577728 w 9042400"/>
              <a:gd name="connsiteY5636" fmla="*/ 1824057 h 5580208"/>
              <a:gd name="connsiteX5637" fmla="*/ 5548133 w 9042400"/>
              <a:gd name="connsiteY5637" fmla="*/ 1853654 h 5580208"/>
              <a:gd name="connsiteX5638" fmla="*/ 5533033 w 9042400"/>
              <a:gd name="connsiteY5638" fmla="*/ 1847399 h 5580208"/>
              <a:gd name="connsiteX5639" fmla="*/ 5521697 w 9042400"/>
              <a:gd name="connsiteY5639" fmla="*/ 1816427 h 5580208"/>
              <a:gd name="connsiteX5640" fmla="*/ 5527205 w 9042400"/>
              <a:gd name="connsiteY5640" fmla="*/ 1803128 h 5580208"/>
              <a:gd name="connsiteX5641" fmla="*/ 5548133 w 9042400"/>
              <a:gd name="connsiteY5641" fmla="*/ 1794459 h 5580208"/>
              <a:gd name="connsiteX5642" fmla="*/ 799646 w 9042400"/>
              <a:gd name="connsiteY5642" fmla="*/ 1794351 h 5580208"/>
              <a:gd name="connsiteX5643" fmla="*/ 809490 w 9042400"/>
              <a:gd name="connsiteY5643" fmla="*/ 1798428 h 5580208"/>
              <a:gd name="connsiteX5644" fmla="*/ 790678 w 9042400"/>
              <a:gd name="connsiteY5644" fmla="*/ 1849827 h 5580208"/>
              <a:gd name="connsiteX5645" fmla="*/ 778719 w 9042400"/>
              <a:gd name="connsiteY5645" fmla="*/ 1844874 h 5580208"/>
              <a:gd name="connsiteX5646" fmla="*/ 770050 w 9042400"/>
              <a:gd name="connsiteY5646" fmla="*/ 1823946 h 5580208"/>
              <a:gd name="connsiteX5647" fmla="*/ 799646 w 9042400"/>
              <a:gd name="connsiteY5647" fmla="*/ 1794351 h 5580208"/>
              <a:gd name="connsiteX5648" fmla="*/ 671309 w 9042400"/>
              <a:gd name="connsiteY5648" fmla="*/ 1794347 h 5580208"/>
              <a:gd name="connsiteX5649" fmla="*/ 700903 w 9042400"/>
              <a:gd name="connsiteY5649" fmla="*/ 1823943 h 5580208"/>
              <a:gd name="connsiteX5650" fmla="*/ 671309 w 9042400"/>
              <a:gd name="connsiteY5650" fmla="*/ 1853539 h 5580208"/>
              <a:gd name="connsiteX5651" fmla="*/ 641713 w 9042400"/>
              <a:gd name="connsiteY5651" fmla="*/ 1823943 h 5580208"/>
              <a:gd name="connsiteX5652" fmla="*/ 671309 w 9042400"/>
              <a:gd name="connsiteY5652" fmla="*/ 1794347 h 5580208"/>
              <a:gd name="connsiteX5653" fmla="*/ 542971 w 9042400"/>
              <a:gd name="connsiteY5653" fmla="*/ 1794344 h 5580208"/>
              <a:gd name="connsiteX5654" fmla="*/ 572566 w 9042400"/>
              <a:gd name="connsiteY5654" fmla="*/ 1823939 h 5580208"/>
              <a:gd name="connsiteX5655" fmla="*/ 542971 w 9042400"/>
              <a:gd name="connsiteY5655" fmla="*/ 1853536 h 5580208"/>
              <a:gd name="connsiteX5656" fmla="*/ 513376 w 9042400"/>
              <a:gd name="connsiteY5656" fmla="*/ 1823939 h 5580208"/>
              <a:gd name="connsiteX5657" fmla="*/ 542971 w 9042400"/>
              <a:gd name="connsiteY5657" fmla="*/ 1794344 h 5580208"/>
              <a:gd name="connsiteX5658" fmla="*/ 414633 w 9042400"/>
              <a:gd name="connsiteY5658" fmla="*/ 1794341 h 5580208"/>
              <a:gd name="connsiteX5659" fmla="*/ 444229 w 9042400"/>
              <a:gd name="connsiteY5659" fmla="*/ 1823936 h 5580208"/>
              <a:gd name="connsiteX5660" fmla="*/ 414633 w 9042400"/>
              <a:gd name="connsiteY5660" fmla="*/ 1853532 h 5580208"/>
              <a:gd name="connsiteX5661" fmla="*/ 385038 w 9042400"/>
              <a:gd name="connsiteY5661" fmla="*/ 1823936 h 5580208"/>
              <a:gd name="connsiteX5662" fmla="*/ 414633 w 9042400"/>
              <a:gd name="connsiteY5662" fmla="*/ 1794341 h 5580208"/>
              <a:gd name="connsiteX5663" fmla="*/ 286296 w 9042400"/>
              <a:gd name="connsiteY5663" fmla="*/ 1794337 h 5580208"/>
              <a:gd name="connsiteX5664" fmla="*/ 315892 w 9042400"/>
              <a:gd name="connsiteY5664" fmla="*/ 1823932 h 5580208"/>
              <a:gd name="connsiteX5665" fmla="*/ 286296 w 9042400"/>
              <a:gd name="connsiteY5665" fmla="*/ 1853528 h 5580208"/>
              <a:gd name="connsiteX5666" fmla="*/ 256701 w 9042400"/>
              <a:gd name="connsiteY5666" fmla="*/ 1823932 h 5580208"/>
              <a:gd name="connsiteX5667" fmla="*/ 286296 w 9042400"/>
              <a:gd name="connsiteY5667" fmla="*/ 1794337 h 5580208"/>
              <a:gd name="connsiteX5668" fmla="*/ 157959 w 9042400"/>
              <a:gd name="connsiteY5668" fmla="*/ 1794333 h 5580208"/>
              <a:gd name="connsiteX5669" fmla="*/ 187554 w 9042400"/>
              <a:gd name="connsiteY5669" fmla="*/ 1823929 h 5580208"/>
              <a:gd name="connsiteX5670" fmla="*/ 157959 w 9042400"/>
              <a:gd name="connsiteY5670" fmla="*/ 1853525 h 5580208"/>
              <a:gd name="connsiteX5671" fmla="*/ 128363 w 9042400"/>
              <a:gd name="connsiteY5671" fmla="*/ 1823929 h 5580208"/>
              <a:gd name="connsiteX5672" fmla="*/ 157959 w 9042400"/>
              <a:gd name="connsiteY5672" fmla="*/ 1794333 h 5580208"/>
              <a:gd name="connsiteX5673" fmla="*/ 29596 w 9042400"/>
              <a:gd name="connsiteY5673" fmla="*/ 1794330 h 5580208"/>
              <a:gd name="connsiteX5674" fmla="*/ 59191 w 9042400"/>
              <a:gd name="connsiteY5674" fmla="*/ 1823926 h 5580208"/>
              <a:gd name="connsiteX5675" fmla="*/ 29596 w 9042400"/>
              <a:gd name="connsiteY5675" fmla="*/ 1853522 h 5580208"/>
              <a:gd name="connsiteX5676" fmla="*/ 0 w 9042400"/>
              <a:gd name="connsiteY5676" fmla="*/ 1823926 h 5580208"/>
              <a:gd name="connsiteX5677" fmla="*/ 29596 w 9042400"/>
              <a:gd name="connsiteY5677" fmla="*/ 1794330 h 5580208"/>
              <a:gd name="connsiteX5678" fmla="*/ 9012801 w 9042400"/>
              <a:gd name="connsiteY5678" fmla="*/ 1656523 h 5580208"/>
              <a:gd name="connsiteX5679" fmla="*/ 9042396 w 9042400"/>
              <a:gd name="connsiteY5679" fmla="*/ 1686124 h 5580208"/>
              <a:gd name="connsiteX5680" fmla="*/ 9012801 w 9042400"/>
              <a:gd name="connsiteY5680" fmla="*/ 1715721 h 5580208"/>
              <a:gd name="connsiteX5681" fmla="*/ 8983208 w 9042400"/>
              <a:gd name="connsiteY5681" fmla="*/ 1686124 h 5580208"/>
              <a:gd name="connsiteX5682" fmla="*/ 9012801 w 9042400"/>
              <a:gd name="connsiteY5682" fmla="*/ 1656523 h 5580208"/>
              <a:gd name="connsiteX5683" fmla="*/ 8884476 w 9042400"/>
              <a:gd name="connsiteY5683" fmla="*/ 1656520 h 5580208"/>
              <a:gd name="connsiteX5684" fmla="*/ 8914071 w 9042400"/>
              <a:gd name="connsiteY5684" fmla="*/ 1686121 h 5580208"/>
              <a:gd name="connsiteX5685" fmla="*/ 8884476 w 9042400"/>
              <a:gd name="connsiteY5685" fmla="*/ 1715718 h 5580208"/>
              <a:gd name="connsiteX5686" fmla="*/ 8854883 w 9042400"/>
              <a:gd name="connsiteY5686" fmla="*/ 1686121 h 5580208"/>
              <a:gd name="connsiteX5687" fmla="*/ 8884476 w 9042400"/>
              <a:gd name="connsiteY5687" fmla="*/ 1656520 h 5580208"/>
              <a:gd name="connsiteX5688" fmla="*/ 8756151 w 9042400"/>
              <a:gd name="connsiteY5688" fmla="*/ 1656517 h 5580208"/>
              <a:gd name="connsiteX5689" fmla="*/ 8785746 w 9042400"/>
              <a:gd name="connsiteY5689" fmla="*/ 1686118 h 5580208"/>
              <a:gd name="connsiteX5690" fmla="*/ 8756151 w 9042400"/>
              <a:gd name="connsiteY5690" fmla="*/ 1715715 h 5580208"/>
              <a:gd name="connsiteX5691" fmla="*/ 8726557 w 9042400"/>
              <a:gd name="connsiteY5691" fmla="*/ 1686118 h 5580208"/>
              <a:gd name="connsiteX5692" fmla="*/ 8756151 w 9042400"/>
              <a:gd name="connsiteY5692" fmla="*/ 1656517 h 5580208"/>
              <a:gd name="connsiteX5693" fmla="*/ 8627826 w 9042400"/>
              <a:gd name="connsiteY5693" fmla="*/ 1656514 h 5580208"/>
              <a:gd name="connsiteX5694" fmla="*/ 8657421 w 9042400"/>
              <a:gd name="connsiteY5694" fmla="*/ 1686114 h 5580208"/>
              <a:gd name="connsiteX5695" fmla="*/ 8627826 w 9042400"/>
              <a:gd name="connsiteY5695" fmla="*/ 1715712 h 5580208"/>
              <a:gd name="connsiteX5696" fmla="*/ 8598231 w 9042400"/>
              <a:gd name="connsiteY5696" fmla="*/ 1686114 h 5580208"/>
              <a:gd name="connsiteX5697" fmla="*/ 8627826 w 9042400"/>
              <a:gd name="connsiteY5697" fmla="*/ 1656514 h 5580208"/>
              <a:gd name="connsiteX5698" fmla="*/ 8499501 w 9042400"/>
              <a:gd name="connsiteY5698" fmla="*/ 1656510 h 5580208"/>
              <a:gd name="connsiteX5699" fmla="*/ 8529094 w 9042400"/>
              <a:gd name="connsiteY5699" fmla="*/ 1686111 h 5580208"/>
              <a:gd name="connsiteX5700" fmla="*/ 8499501 w 9042400"/>
              <a:gd name="connsiteY5700" fmla="*/ 1715708 h 5580208"/>
              <a:gd name="connsiteX5701" fmla="*/ 8469907 w 9042400"/>
              <a:gd name="connsiteY5701" fmla="*/ 1686111 h 5580208"/>
              <a:gd name="connsiteX5702" fmla="*/ 8499501 w 9042400"/>
              <a:gd name="connsiteY5702" fmla="*/ 1656510 h 5580208"/>
              <a:gd name="connsiteX5703" fmla="*/ 8371175 w 9042400"/>
              <a:gd name="connsiteY5703" fmla="*/ 1656508 h 5580208"/>
              <a:gd name="connsiteX5704" fmla="*/ 8400769 w 9042400"/>
              <a:gd name="connsiteY5704" fmla="*/ 1686109 h 5580208"/>
              <a:gd name="connsiteX5705" fmla="*/ 8371175 w 9042400"/>
              <a:gd name="connsiteY5705" fmla="*/ 1715705 h 5580208"/>
              <a:gd name="connsiteX5706" fmla="*/ 8341581 w 9042400"/>
              <a:gd name="connsiteY5706" fmla="*/ 1686109 h 5580208"/>
              <a:gd name="connsiteX5707" fmla="*/ 8371175 w 9042400"/>
              <a:gd name="connsiteY5707" fmla="*/ 1656508 h 5580208"/>
              <a:gd name="connsiteX5708" fmla="*/ 8114517 w 9042400"/>
              <a:gd name="connsiteY5708" fmla="*/ 1656504 h 5580208"/>
              <a:gd name="connsiteX5709" fmla="*/ 8144112 w 9042400"/>
              <a:gd name="connsiteY5709" fmla="*/ 1686105 h 5580208"/>
              <a:gd name="connsiteX5710" fmla="*/ 8114517 w 9042400"/>
              <a:gd name="connsiteY5710" fmla="*/ 1715702 h 5580208"/>
              <a:gd name="connsiteX5711" fmla="*/ 8084924 w 9042400"/>
              <a:gd name="connsiteY5711" fmla="*/ 1686105 h 5580208"/>
              <a:gd name="connsiteX5712" fmla="*/ 8114517 w 9042400"/>
              <a:gd name="connsiteY5712" fmla="*/ 1656504 h 5580208"/>
              <a:gd name="connsiteX5713" fmla="*/ 7857859 w 9042400"/>
              <a:gd name="connsiteY5713" fmla="*/ 1656501 h 5580208"/>
              <a:gd name="connsiteX5714" fmla="*/ 7887449 w 9042400"/>
              <a:gd name="connsiteY5714" fmla="*/ 1686102 h 5580208"/>
              <a:gd name="connsiteX5715" fmla="*/ 7857859 w 9042400"/>
              <a:gd name="connsiteY5715" fmla="*/ 1715699 h 5580208"/>
              <a:gd name="connsiteX5716" fmla="*/ 7828241 w 9042400"/>
              <a:gd name="connsiteY5716" fmla="*/ 1686102 h 5580208"/>
              <a:gd name="connsiteX5717" fmla="*/ 7857859 w 9042400"/>
              <a:gd name="connsiteY5717" fmla="*/ 1656501 h 5580208"/>
              <a:gd name="connsiteX5718" fmla="*/ 8242860 w 9042400"/>
              <a:gd name="connsiteY5718" fmla="*/ 1656498 h 5580208"/>
              <a:gd name="connsiteX5719" fmla="*/ 8272455 w 9042400"/>
              <a:gd name="connsiteY5719" fmla="*/ 1686099 h 5580208"/>
              <a:gd name="connsiteX5720" fmla="*/ 8242860 w 9042400"/>
              <a:gd name="connsiteY5720" fmla="*/ 1715696 h 5580208"/>
              <a:gd name="connsiteX5721" fmla="*/ 8213267 w 9042400"/>
              <a:gd name="connsiteY5721" fmla="*/ 1686099 h 5580208"/>
              <a:gd name="connsiteX5722" fmla="*/ 8242860 w 9042400"/>
              <a:gd name="connsiteY5722" fmla="*/ 1656498 h 5580208"/>
              <a:gd name="connsiteX5723" fmla="*/ 7986201 w 9042400"/>
              <a:gd name="connsiteY5723" fmla="*/ 1656495 h 5580208"/>
              <a:gd name="connsiteX5724" fmla="*/ 8015795 w 9042400"/>
              <a:gd name="connsiteY5724" fmla="*/ 1686094 h 5580208"/>
              <a:gd name="connsiteX5725" fmla="*/ 7986201 w 9042400"/>
              <a:gd name="connsiteY5725" fmla="*/ 1715693 h 5580208"/>
              <a:gd name="connsiteX5726" fmla="*/ 7956597 w 9042400"/>
              <a:gd name="connsiteY5726" fmla="*/ 1686094 h 5580208"/>
              <a:gd name="connsiteX5727" fmla="*/ 7986201 w 9042400"/>
              <a:gd name="connsiteY5727" fmla="*/ 1656495 h 5580208"/>
              <a:gd name="connsiteX5728" fmla="*/ 7729522 w 9042400"/>
              <a:gd name="connsiteY5728" fmla="*/ 1656492 h 5580208"/>
              <a:gd name="connsiteX5729" fmla="*/ 7759131 w 9042400"/>
              <a:gd name="connsiteY5729" fmla="*/ 1686092 h 5580208"/>
              <a:gd name="connsiteX5730" fmla="*/ 7729522 w 9042400"/>
              <a:gd name="connsiteY5730" fmla="*/ 1715689 h 5580208"/>
              <a:gd name="connsiteX5731" fmla="*/ 7699928 w 9042400"/>
              <a:gd name="connsiteY5731" fmla="*/ 1686092 h 5580208"/>
              <a:gd name="connsiteX5732" fmla="*/ 7729522 w 9042400"/>
              <a:gd name="connsiteY5732" fmla="*/ 1656492 h 5580208"/>
              <a:gd name="connsiteX5733" fmla="*/ 7601181 w 9042400"/>
              <a:gd name="connsiteY5733" fmla="*/ 1656489 h 5580208"/>
              <a:gd name="connsiteX5734" fmla="*/ 7630778 w 9042400"/>
              <a:gd name="connsiteY5734" fmla="*/ 1686090 h 5580208"/>
              <a:gd name="connsiteX5735" fmla="*/ 7601181 w 9042400"/>
              <a:gd name="connsiteY5735" fmla="*/ 1715686 h 5580208"/>
              <a:gd name="connsiteX5736" fmla="*/ 7571592 w 9042400"/>
              <a:gd name="connsiteY5736" fmla="*/ 1686090 h 5580208"/>
              <a:gd name="connsiteX5737" fmla="*/ 7601181 w 9042400"/>
              <a:gd name="connsiteY5737" fmla="*/ 1656489 h 5580208"/>
              <a:gd name="connsiteX5738" fmla="*/ 7472852 w 9042400"/>
              <a:gd name="connsiteY5738" fmla="*/ 1656486 h 5580208"/>
              <a:gd name="connsiteX5739" fmla="*/ 7502446 w 9042400"/>
              <a:gd name="connsiteY5739" fmla="*/ 1686086 h 5580208"/>
              <a:gd name="connsiteX5740" fmla="*/ 7472852 w 9042400"/>
              <a:gd name="connsiteY5740" fmla="*/ 1715683 h 5580208"/>
              <a:gd name="connsiteX5741" fmla="*/ 7443261 w 9042400"/>
              <a:gd name="connsiteY5741" fmla="*/ 1686086 h 5580208"/>
              <a:gd name="connsiteX5742" fmla="*/ 7472852 w 9042400"/>
              <a:gd name="connsiteY5742" fmla="*/ 1656486 h 5580208"/>
              <a:gd name="connsiteX5743" fmla="*/ 7344610 w 9042400"/>
              <a:gd name="connsiteY5743" fmla="*/ 1656483 h 5580208"/>
              <a:gd name="connsiteX5744" fmla="*/ 7374128 w 9042400"/>
              <a:gd name="connsiteY5744" fmla="*/ 1686083 h 5580208"/>
              <a:gd name="connsiteX5745" fmla="*/ 7344610 w 9042400"/>
              <a:gd name="connsiteY5745" fmla="*/ 1715680 h 5580208"/>
              <a:gd name="connsiteX5746" fmla="*/ 7315021 w 9042400"/>
              <a:gd name="connsiteY5746" fmla="*/ 1686083 h 5580208"/>
              <a:gd name="connsiteX5747" fmla="*/ 7344610 w 9042400"/>
              <a:gd name="connsiteY5747" fmla="*/ 1656483 h 5580208"/>
              <a:gd name="connsiteX5748" fmla="*/ 7216275 w 9042400"/>
              <a:gd name="connsiteY5748" fmla="*/ 1656480 h 5580208"/>
              <a:gd name="connsiteX5749" fmla="*/ 7245873 w 9042400"/>
              <a:gd name="connsiteY5749" fmla="*/ 1686080 h 5580208"/>
              <a:gd name="connsiteX5750" fmla="*/ 7216275 w 9042400"/>
              <a:gd name="connsiteY5750" fmla="*/ 1715676 h 5580208"/>
              <a:gd name="connsiteX5751" fmla="*/ 7186676 w 9042400"/>
              <a:gd name="connsiteY5751" fmla="*/ 1686080 h 5580208"/>
              <a:gd name="connsiteX5752" fmla="*/ 7216275 w 9042400"/>
              <a:gd name="connsiteY5752" fmla="*/ 1656480 h 5580208"/>
              <a:gd name="connsiteX5753" fmla="*/ 7087924 w 9042400"/>
              <a:gd name="connsiteY5753" fmla="*/ 1656477 h 5580208"/>
              <a:gd name="connsiteX5754" fmla="*/ 7117524 w 9042400"/>
              <a:gd name="connsiteY5754" fmla="*/ 1686075 h 5580208"/>
              <a:gd name="connsiteX5755" fmla="*/ 7087924 w 9042400"/>
              <a:gd name="connsiteY5755" fmla="*/ 1715673 h 5580208"/>
              <a:gd name="connsiteX5756" fmla="*/ 7058326 w 9042400"/>
              <a:gd name="connsiteY5756" fmla="*/ 1686075 h 5580208"/>
              <a:gd name="connsiteX5757" fmla="*/ 7087924 w 9042400"/>
              <a:gd name="connsiteY5757" fmla="*/ 1656477 h 5580208"/>
              <a:gd name="connsiteX5758" fmla="*/ 6959576 w 9042400"/>
              <a:gd name="connsiteY5758" fmla="*/ 1656473 h 5580208"/>
              <a:gd name="connsiteX5759" fmla="*/ 6989176 w 9042400"/>
              <a:gd name="connsiteY5759" fmla="*/ 1686072 h 5580208"/>
              <a:gd name="connsiteX5760" fmla="*/ 6959576 w 9042400"/>
              <a:gd name="connsiteY5760" fmla="*/ 1715670 h 5580208"/>
              <a:gd name="connsiteX5761" fmla="*/ 6929976 w 9042400"/>
              <a:gd name="connsiteY5761" fmla="*/ 1686072 h 5580208"/>
              <a:gd name="connsiteX5762" fmla="*/ 6959576 w 9042400"/>
              <a:gd name="connsiteY5762" fmla="*/ 1656473 h 5580208"/>
              <a:gd name="connsiteX5763" fmla="*/ 6831228 w 9042400"/>
              <a:gd name="connsiteY5763" fmla="*/ 1656470 h 5580208"/>
              <a:gd name="connsiteX5764" fmla="*/ 6860826 w 9042400"/>
              <a:gd name="connsiteY5764" fmla="*/ 1686069 h 5580208"/>
              <a:gd name="connsiteX5765" fmla="*/ 6831228 w 9042400"/>
              <a:gd name="connsiteY5765" fmla="*/ 1715667 h 5580208"/>
              <a:gd name="connsiteX5766" fmla="*/ 6801628 w 9042400"/>
              <a:gd name="connsiteY5766" fmla="*/ 1686069 h 5580208"/>
              <a:gd name="connsiteX5767" fmla="*/ 6831228 w 9042400"/>
              <a:gd name="connsiteY5767" fmla="*/ 1656470 h 5580208"/>
              <a:gd name="connsiteX5768" fmla="*/ 6702880 w 9042400"/>
              <a:gd name="connsiteY5768" fmla="*/ 1656467 h 5580208"/>
              <a:gd name="connsiteX5769" fmla="*/ 6732479 w 9042400"/>
              <a:gd name="connsiteY5769" fmla="*/ 1686066 h 5580208"/>
              <a:gd name="connsiteX5770" fmla="*/ 6702880 w 9042400"/>
              <a:gd name="connsiteY5770" fmla="*/ 1715664 h 5580208"/>
              <a:gd name="connsiteX5771" fmla="*/ 6673280 w 9042400"/>
              <a:gd name="connsiteY5771" fmla="*/ 1686066 h 5580208"/>
              <a:gd name="connsiteX5772" fmla="*/ 6702880 w 9042400"/>
              <a:gd name="connsiteY5772" fmla="*/ 1656467 h 5580208"/>
              <a:gd name="connsiteX5773" fmla="*/ 6574532 w 9042400"/>
              <a:gd name="connsiteY5773" fmla="*/ 1656464 h 5580208"/>
              <a:gd name="connsiteX5774" fmla="*/ 6604131 w 9042400"/>
              <a:gd name="connsiteY5774" fmla="*/ 1686062 h 5580208"/>
              <a:gd name="connsiteX5775" fmla="*/ 6574532 w 9042400"/>
              <a:gd name="connsiteY5775" fmla="*/ 1715661 h 5580208"/>
              <a:gd name="connsiteX5776" fmla="*/ 6544934 w 9042400"/>
              <a:gd name="connsiteY5776" fmla="*/ 1686062 h 5580208"/>
              <a:gd name="connsiteX5777" fmla="*/ 6574532 w 9042400"/>
              <a:gd name="connsiteY5777" fmla="*/ 1656464 h 5580208"/>
              <a:gd name="connsiteX5778" fmla="*/ 6446186 w 9042400"/>
              <a:gd name="connsiteY5778" fmla="*/ 1656461 h 5580208"/>
              <a:gd name="connsiteX5779" fmla="*/ 6475785 w 9042400"/>
              <a:gd name="connsiteY5779" fmla="*/ 1686059 h 5580208"/>
              <a:gd name="connsiteX5780" fmla="*/ 6446186 w 9042400"/>
              <a:gd name="connsiteY5780" fmla="*/ 1715657 h 5580208"/>
              <a:gd name="connsiteX5781" fmla="*/ 6416587 w 9042400"/>
              <a:gd name="connsiteY5781" fmla="*/ 1686059 h 5580208"/>
              <a:gd name="connsiteX5782" fmla="*/ 6446186 w 9042400"/>
              <a:gd name="connsiteY5782" fmla="*/ 1656461 h 5580208"/>
              <a:gd name="connsiteX5783" fmla="*/ 6317840 w 9042400"/>
              <a:gd name="connsiteY5783" fmla="*/ 1656458 h 5580208"/>
              <a:gd name="connsiteX5784" fmla="*/ 6347439 w 9042400"/>
              <a:gd name="connsiteY5784" fmla="*/ 1686056 h 5580208"/>
              <a:gd name="connsiteX5785" fmla="*/ 6317840 w 9042400"/>
              <a:gd name="connsiteY5785" fmla="*/ 1715654 h 5580208"/>
              <a:gd name="connsiteX5786" fmla="*/ 6288240 w 9042400"/>
              <a:gd name="connsiteY5786" fmla="*/ 1686056 h 5580208"/>
              <a:gd name="connsiteX5787" fmla="*/ 6317840 w 9042400"/>
              <a:gd name="connsiteY5787" fmla="*/ 1656458 h 5580208"/>
              <a:gd name="connsiteX5788" fmla="*/ 6189494 w 9042400"/>
              <a:gd name="connsiteY5788" fmla="*/ 1656454 h 5580208"/>
              <a:gd name="connsiteX5789" fmla="*/ 6219093 w 9042400"/>
              <a:gd name="connsiteY5789" fmla="*/ 1686053 h 5580208"/>
              <a:gd name="connsiteX5790" fmla="*/ 6189494 w 9042400"/>
              <a:gd name="connsiteY5790" fmla="*/ 1715651 h 5580208"/>
              <a:gd name="connsiteX5791" fmla="*/ 6159896 w 9042400"/>
              <a:gd name="connsiteY5791" fmla="*/ 1686053 h 5580208"/>
              <a:gd name="connsiteX5792" fmla="*/ 6189494 w 9042400"/>
              <a:gd name="connsiteY5792" fmla="*/ 1656454 h 5580208"/>
              <a:gd name="connsiteX5793" fmla="*/ 6061149 w 9042400"/>
              <a:gd name="connsiteY5793" fmla="*/ 1656452 h 5580208"/>
              <a:gd name="connsiteX5794" fmla="*/ 6090748 w 9042400"/>
              <a:gd name="connsiteY5794" fmla="*/ 1686050 h 5580208"/>
              <a:gd name="connsiteX5795" fmla="*/ 6061149 w 9042400"/>
              <a:gd name="connsiteY5795" fmla="*/ 1715647 h 5580208"/>
              <a:gd name="connsiteX5796" fmla="*/ 6031550 w 9042400"/>
              <a:gd name="connsiteY5796" fmla="*/ 1686050 h 5580208"/>
              <a:gd name="connsiteX5797" fmla="*/ 6061149 w 9042400"/>
              <a:gd name="connsiteY5797" fmla="*/ 1656452 h 5580208"/>
              <a:gd name="connsiteX5798" fmla="*/ 5932805 w 9042400"/>
              <a:gd name="connsiteY5798" fmla="*/ 1656449 h 5580208"/>
              <a:gd name="connsiteX5799" fmla="*/ 5962404 w 9042400"/>
              <a:gd name="connsiteY5799" fmla="*/ 1686047 h 5580208"/>
              <a:gd name="connsiteX5800" fmla="*/ 5932805 w 9042400"/>
              <a:gd name="connsiteY5800" fmla="*/ 1715644 h 5580208"/>
              <a:gd name="connsiteX5801" fmla="*/ 5903206 w 9042400"/>
              <a:gd name="connsiteY5801" fmla="*/ 1686047 h 5580208"/>
              <a:gd name="connsiteX5802" fmla="*/ 5932805 w 9042400"/>
              <a:gd name="connsiteY5802" fmla="*/ 1656449 h 5580208"/>
              <a:gd name="connsiteX5803" fmla="*/ 5676110 w 9042400"/>
              <a:gd name="connsiteY5803" fmla="*/ 1656445 h 5580208"/>
              <a:gd name="connsiteX5804" fmla="*/ 5705708 w 9042400"/>
              <a:gd name="connsiteY5804" fmla="*/ 1686044 h 5580208"/>
              <a:gd name="connsiteX5805" fmla="*/ 5676110 w 9042400"/>
              <a:gd name="connsiteY5805" fmla="*/ 1715641 h 5580208"/>
              <a:gd name="connsiteX5806" fmla="*/ 5646512 w 9042400"/>
              <a:gd name="connsiteY5806" fmla="*/ 1686044 h 5580208"/>
              <a:gd name="connsiteX5807" fmla="*/ 5676110 w 9042400"/>
              <a:gd name="connsiteY5807" fmla="*/ 1656445 h 5580208"/>
              <a:gd name="connsiteX5808" fmla="*/ 5804507 w 9042400"/>
              <a:gd name="connsiteY5808" fmla="*/ 1656425 h 5580208"/>
              <a:gd name="connsiteX5809" fmla="*/ 5834105 w 9042400"/>
              <a:gd name="connsiteY5809" fmla="*/ 1686025 h 5580208"/>
              <a:gd name="connsiteX5810" fmla="*/ 5804507 w 9042400"/>
              <a:gd name="connsiteY5810" fmla="*/ 1715622 h 5580208"/>
              <a:gd name="connsiteX5811" fmla="*/ 5774908 w 9042400"/>
              <a:gd name="connsiteY5811" fmla="*/ 1686025 h 5580208"/>
              <a:gd name="connsiteX5812" fmla="*/ 5804507 w 9042400"/>
              <a:gd name="connsiteY5812" fmla="*/ 1656425 h 5580208"/>
              <a:gd name="connsiteX5813" fmla="*/ 5548133 w 9042400"/>
              <a:gd name="connsiteY5813" fmla="*/ 1656423 h 5580208"/>
              <a:gd name="connsiteX5814" fmla="*/ 5577728 w 9042400"/>
              <a:gd name="connsiteY5814" fmla="*/ 1686021 h 5580208"/>
              <a:gd name="connsiteX5815" fmla="*/ 5548133 w 9042400"/>
              <a:gd name="connsiteY5815" fmla="*/ 1715619 h 5580208"/>
              <a:gd name="connsiteX5816" fmla="*/ 5518537 w 9042400"/>
              <a:gd name="connsiteY5816" fmla="*/ 1686021 h 5580208"/>
              <a:gd name="connsiteX5817" fmla="*/ 5548133 w 9042400"/>
              <a:gd name="connsiteY5817" fmla="*/ 1656423 h 5580208"/>
              <a:gd name="connsiteX5818" fmla="*/ 799646 w 9042400"/>
              <a:gd name="connsiteY5818" fmla="*/ 1656323 h 5580208"/>
              <a:gd name="connsiteX5819" fmla="*/ 829242 w 9042400"/>
              <a:gd name="connsiteY5819" fmla="*/ 1685919 h 5580208"/>
              <a:gd name="connsiteX5820" fmla="*/ 799646 w 9042400"/>
              <a:gd name="connsiteY5820" fmla="*/ 1715515 h 5580208"/>
              <a:gd name="connsiteX5821" fmla="*/ 770050 w 9042400"/>
              <a:gd name="connsiteY5821" fmla="*/ 1685919 h 5580208"/>
              <a:gd name="connsiteX5822" fmla="*/ 799646 w 9042400"/>
              <a:gd name="connsiteY5822" fmla="*/ 1656323 h 5580208"/>
              <a:gd name="connsiteX5823" fmla="*/ 671309 w 9042400"/>
              <a:gd name="connsiteY5823" fmla="*/ 1656321 h 5580208"/>
              <a:gd name="connsiteX5824" fmla="*/ 700903 w 9042400"/>
              <a:gd name="connsiteY5824" fmla="*/ 1685916 h 5580208"/>
              <a:gd name="connsiteX5825" fmla="*/ 671309 w 9042400"/>
              <a:gd name="connsiteY5825" fmla="*/ 1715512 h 5580208"/>
              <a:gd name="connsiteX5826" fmla="*/ 641713 w 9042400"/>
              <a:gd name="connsiteY5826" fmla="*/ 1685916 h 5580208"/>
              <a:gd name="connsiteX5827" fmla="*/ 671309 w 9042400"/>
              <a:gd name="connsiteY5827" fmla="*/ 1656321 h 5580208"/>
              <a:gd name="connsiteX5828" fmla="*/ 542971 w 9042400"/>
              <a:gd name="connsiteY5828" fmla="*/ 1656318 h 5580208"/>
              <a:gd name="connsiteX5829" fmla="*/ 572566 w 9042400"/>
              <a:gd name="connsiteY5829" fmla="*/ 1685913 h 5580208"/>
              <a:gd name="connsiteX5830" fmla="*/ 542971 w 9042400"/>
              <a:gd name="connsiteY5830" fmla="*/ 1715508 h 5580208"/>
              <a:gd name="connsiteX5831" fmla="*/ 513376 w 9042400"/>
              <a:gd name="connsiteY5831" fmla="*/ 1685913 h 5580208"/>
              <a:gd name="connsiteX5832" fmla="*/ 542971 w 9042400"/>
              <a:gd name="connsiteY5832" fmla="*/ 1656318 h 5580208"/>
              <a:gd name="connsiteX5833" fmla="*/ 414633 w 9042400"/>
              <a:gd name="connsiteY5833" fmla="*/ 1656314 h 5580208"/>
              <a:gd name="connsiteX5834" fmla="*/ 444229 w 9042400"/>
              <a:gd name="connsiteY5834" fmla="*/ 1685909 h 5580208"/>
              <a:gd name="connsiteX5835" fmla="*/ 414633 w 9042400"/>
              <a:gd name="connsiteY5835" fmla="*/ 1715505 h 5580208"/>
              <a:gd name="connsiteX5836" fmla="*/ 385038 w 9042400"/>
              <a:gd name="connsiteY5836" fmla="*/ 1685909 h 5580208"/>
              <a:gd name="connsiteX5837" fmla="*/ 414633 w 9042400"/>
              <a:gd name="connsiteY5837" fmla="*/ 1656314 h 5580208"/>
              <a:gd name="connsiteX5838" fmla="*/ 286296 w 9042400"/>
              <a:gd name="connsiteY5838" fmla="*/ 1656311 h 5580208"/>
              <a:gd name="connsiteX5839" fmla="*/ 315892 w 9042400"/>
              <a:gd name="connsiteY5839" fmla="*/ 1685906 h 5580208"/>
              <a:gd name="connsiteX5840" fmla="*/ 286296 w 9042400"/>
              <a:gd name="connsiteY5840" fmla="*/ 1715502 h 5580208"/>
              <a:gd name="connsiteX5841" fmla="*/ 256701 w 9042400"/>
              <a:gd name="connsiteY5841" fmla="*/ 1685906 h 5580208"/>
              <a:gd name="connsiteX5842" fmla="*/ 286296 w 9042400"/>
              <a:gd name="connsiteY5842" fmla="*/ 1656311 h 5580208"/>
              <a:gd name="connsiteX5843" fmla="*/ 157959 w 9042400"/>
              <a:gd name="connsiteY5843" fmla="*/ 1656309 h 5580208"/>
              <a:gd name="connsiteX5844" fmla="*/ 187554 w 9042400"/>
              <a:gd name="connsiteY5844" fmla="*/ 1685904 h 5580208"/>
              <a:gd name="connsiteX5845" fmla="*/ 157959 w 9042400"/>
              <a:gd name="connsiteY5845" fmla="*/ 1715499 h 5580208"/>
              <a:gd name="connsiteX5846" fmla="*/ 128363 w 9042400"/>
              <a:gd name="connsiteY5846" fmla="*/ 1685904 h 5580208"/>
              <a:gd name="connsiteX5847" fmla="*/ 157959 w 9042400"/>
              <a:gd name="connsiteY5847" fmla="*/ 1656309 h 5580208"/>
              <a:gd name="connsiteX5848" fmla="*/ 29596 w 9042400"/>
              <a:gd name="connsiteY5848" fmla="*/ 1656305 h 5580208"/>
              <a:gd name="connsiteX5849" fmla="*/ 59191 w 9042400"/>
              <a:gd name="connsiteY5849" fmla="*/ 1685900 h 5580208"/>
              <a:gd name="connsiteX5850" fmla="*/ 29596 w 9042400"/>
              <a:gd name="connsiteY5850" fmla="*/ 1715496 h 5580208"/>
              <a:gd name="connsiteX5851" fmla="*/ 0 w 9042400"/>
              <a:gd name="connsiteY5851" fmla="*/ 1685900 h 5580208"/>
              <a:gd name="connsiteX5852" fmla="*/ 29596 w 9042400"/>
              <a:gd name="connsiteY5852" fmla="*/ 1656305 h 5580208"/>
              <a:gd name="connsiteX5853" fmla="*/ 9012801 w 9042400"/>
              <a:gd name="connsiteY5853" fmla="*/ 1518617 h 5580208"/>
              <a:gd name="connsiteX5854" fmla="*/ 9042396 w 9042400"/>
              <a:gd name="connsiteY5854" fmla="*/ 1548214 h 5580208"/>
              <a:gd name="connsiteX5855" fmla="*/ 9012801 w 9042400"/>
              <a:gd name="connsiteY5855" fmla="*/ 1577789 h 5580208"/>
              <a:gd name="connsiteX5856" fmla="*/ 8983207 w 9042400"/>
              <a:gd name="connsiteY5856" fmla="*/ 1548214 h 5580208"/>
              <a:gd name="connsiteX5857" fmla="*/ 9012801 w 9042400"/>
              <a:gd name="connsiteY5857" fmla="*/ 1518617 h 5580208"/>
              <a:gd name="connsiteX5858" fmla="*/ 8884476 w 9042400"/>
              <a:gd name="connsiteY5858" fmla="*/ 1518612 h 5580208"/>
              <a:gd name="connsiteX5859" fmla="*/ 8914071 w 9042400"/>
              <a:gd name="connsiteY5859" fmla="*/ 1548209 h 5580208"/>
              <a:gd name="connsiteX5860" fmla="*/ 8884476 w 9042400"/>
              <a:gd name="connsiteY5860" fmla="*/ 1577784 h 5580208"/>
              <a:gd name="connsiteX5861" fmla="*/ 8854883 w 9042400"/>
              <a:gd name="connsiteY5861" fmla="*/ 1548209 h 5580208"/>
              <a:gd name="connsiteX5862" fmla="*/ 8884476 w 9042400"/>
              <a:gd name="connsiteY5862" fmla="*/ 1518612 h 5580208"/>
              <a:gd name="connsiteX5863" fmla="*/ 8756151 w 9042400"/>
              <a:gd name="connsiteY5863" fmla="*/ 1518607 h 5580208"/>
              <a:gd name="connsiteX5864" fmla="*/ 8785746 w 9042400"/>
              <a:gd name="connsiteY5864" fmla="*/ 1548204 h 5580208"/>
              <a:gd name="connsiteX5865" fmla="*/ 8756151 w 9042400"/>
              <a:gd name="connsiteY5865" fmla="*/ 1577780 h 5580208"/>
              <a:gd name="connsiteX5866" fmla="*/ 8726557 w 9042400"/>
              <a:gd name="connsiteY5866" fmla="*/ 1548204 h 5580208"/>
              <a:gd name="connsiteX5867" fmla="*/ 8756151 w 9042400"/>
              <a:gd name="connsiteY5867" fmla="*/ 1518607 h 5580208"/>
              <a:gd name="connsiteX5868" fmla="*/ 8627826 w 9042400"/>
              <a:gd name="connsiteY5868" fmla="*/ 1518602 h 5580208"/>
              <a:gd name="connsiteX5869" fmla="*/ 8657421 w 9042400"/>
              <a:gd name="connsiteY5869" fmla="*/ 1548199 h 5580208"/>
              <a:gd name="connsiteX5870" fmla="*/ 8627826 w 9042400"/>
              <a:gd name="connsiteY5870" fmla="*/ 1577775 h 5580208"/>
              <a:gd name="connsiteX5871" fmla="*/ 8598231 w 9042400"/>
              <a:gd name="connsiteY5871" fmla="*/ 1548199 h 5580208"/>
              <a:gd name="connsiteX5872" fmla="*/ 8627826 w 9042400"/>
              <a:gd name="connsiteY5872" fmla="*/ 1518602 h 5580208"/>
              <a:gd name="connsiteX5873" fmla="*/ 8499501 w 9042400"/>
              <a:gd name="connsiteY5873" fmla="*/ 1518597 h 5580208"/>
              <a:gd name="connsiteX5874" fmla="*/ 8529094 w 9042400"/>
              <a:gd name="connsiteY5874" fmla="*/ 1548194 h 5580208"/>
              <a:gd name="connsiteX5875" fmla="*/ 8499501 w 9042400"/>
              <a:gd name="connsiteY5875" fmla="*/ 1577771 h 5580208"/>
              <a:gd name="connsiteX5876" fmla="*/ 8469907 w 9042400"/>
              <a:gd name="connsiteY5876" fmla="*/ 1548194 h 5580208"/>
              <a:gd name="connsiteX5877" fmla="*/ 8499501 w 9042400"/>
              <a:gd name="connsiteY5877" fmla="*/ 1518597 h 5580208"/>
              <a:gd name="connsiteX5878" fmla="*/ 8371175 w 9042400"/>
              <a:gd name="connsiteY5878" fmla="*/ 1518593 h 5580208"/>
              <a:gd name="connsiteX5879" fmla="*/ 8400768 w 9042400"/>
              <a:gd name="connsiteY5879" fmla="*/ 1548190 h 5580208"/>
              <a:gd name="connsiteX5880" fmla="*/ 8371175 w 9042400"/>
              <a:gd name="connsiteY5880" fmla="*/ 1577766 h 5580208"/>
              <a:gd name="connsiteX5881" fmla="*/ 8341581 w 9042400"/>
              <a:gd name="connsiteY5881" fmla="*/ 1548190 h 5580208"/>
              <a:gd name="connsiteX5882" fmla="*/ 8371175 w 9042400"/>
              <a:gd name="connsiteY5882" fmla="*/ 1518593 h 5580208"/>
              <a:gd name="connsiteX5883" fmla="*/ 8114517 w 9042400"/>
              <a:gd name="connsiteY5883" fmla="*/ 1518588 h 5580208"/>
              <a:gd name="connsiteX5884" fmla="*/ 8144112 w 9042400"/>
              <a:gd name="connsiteY5884" fmla="*/ 1548185 h 5580208"/>
              <a:gd name="connsiteX5885" fmla="*/ 8114517 w 9042400"/>
              <a:gd name="connsiteY5885" fmla="*/ 1577762 h 5580208"/>
              <a:gd name="connsiteX5886" fmla="*/ 8084924 w 9042400"/>
              <a:gd name="connsiteY5886" fmla="*/ 1548185 h 5580208"/>
              <a:gd name="connsiteX5887" fmla="*/ 8114517 w 9042400"/>
              <a:gd name="connsiteY5887" fmla="*/ 1518588 h 5580208"/>
              <a:gd name="connsiteX5888" fmla="*/ 7857858 w 9042400"/>
              <a:gd name="connsiteY5888" fmla="*/ 1518583 h 5580208"/>
              <a:gd name="connsiteX5889" fmla="*/ 7887449 w 9042400"/>
              <a:gd name="connsiteY5889" fmla="*/ 1548180 h 5580208"/>
              <a:gd name="connsiteX5890" fmla="*/ 7857858 w 9042400"/>
              <a:gd name="connsiteY5890" fmla="*/ 1577757 h 5580208"/>
              <a:gd name="connsiteX5891" fmla="*/ 7828239 w 9042400"/>
              <a:gd name="connsiteY5891" fmla="*/ 1548180 h 5580208"/>
              <a:gd name="connsiteX5892" fmla="*/ 7857858 w 9042400"/>
              <a:gd name="connsiteY5892" fmla="*/ 1518583 h 5580208"/>
              <a:gd name="connsiteX5893" fmla="*/ 8242860 w 9042400"/>
              <a:gd name="connsiteY5893" fmla="*/ 1518578 h 5580208"/>
              <a:gd name="connsiteX5894" fmla="*/ 8272454 w 9042400"/>
              <a:gd name="connsiteY5894" fmla="*/ 1548174 h 5580208"/>
              <a:gd name="connsiteX5895" fmla="*/ 8242860 w 9042400"/>
              <a:gd name="connsiteY5895" fmla="*/ 1577753 h 5580208"/>
              <a:gd name="connsiteX5896" fmla="*/ 8213267 w 9042400"/>
              <a:gd name="connsiteY5896" fmla="*/ 1548174 h 5580208"/>
              <a:gd name="connsiteX5897" fmla="*/ 8242860 w 9042400"/>
              <a:gd name="connsiteY5897" fmla="*/ 1518578 h 5580208"/>
              <a:gd name="connsiteX5898" fmla="*/ 7986201 w 9042400"/>
              <a:gd name="connsiteY5898" fmla="*/ 1518574 h 5580208"/>
              <a:gd name="connsiteX5899" fmla="*/ 8015794 w 9042400"/>
              <a:gd name="connsiteY5899" fmla="*/ 1548169 h 5580208"/>
              <a:gd name="connsiteX5900" fmla="*/ 7986201 w 9042400"/>
              <a:gd name="connsiteY5900" fmla="*/ 1577748 h 5580208"/>
              <a:gd name="connsiteX5901" fmla="*/ 7956597 w 9042400"/>
              <a:gd name="connsiteY5901" fmla="*/ 1548169 h 5580208"/>
              <a:gd name="connsiteX5902" fmla="*/ 7986201 w 9042400"/>
              <a:gd name="connsiteY5902" fmla="*/ 1518574 h 5580208"/>
              <a:gd name="connsiteX5903" fmla="*/ 7729522 w 9042400"/>
              <a:gd name="connsiteY5903" fmla="*/ 1518569 h 5580208"/>
              <a:gd name="connsiteX5904" fmla="*/ 7759131 w 9042400"/>
              <a:gd name="connsiteY5904" fmla="*/ 1548165 h 5580208"/>
              <a:gd name="connsiteX5905" fmla="*/ 7729522 w 9042400"/>
              <a:gd name="connsiteY5905" fmla="*/ 1577744 h 5580208"/>
              <a:gd name="connsiteX5906" fmla="*/ 7699928 w 9042400"/>
              <a:gd name="connsiteY5906" fmla="*/ 1548165 h 5580208"/>
              <a:gd name="connsiteX5907" fmla="*/ 7729522 w 9042400"/>
              <a:gd name="connsiteY5907" fmla="*/ 1518569 h 5580208"/>
              <a:gd name="connsiteX5908" fmla="*/ 7601181 w 9042400"/>
              <a:gd name="connsiteY5908" fmla="*/ 1518564 h 5580208"/>
              <a:gd name="connsiteX5909" fmla="*/ 7630778 w 9042400"/>
              <a:gd name="connsiteY5909" fmla="*/ 1548160 h 5580208"/>
              <a:gd name="connsiteX5910" fmla="*/ 7601181 w 9042400"/>
              <a:gd name="connsiteY5910" fmla="*/ 1577739 h 5580208"/>
              <a:gd name="connsiteX5911" fmla="*/ 7571592 w 9042400"/>
              <a:gd name="connsiteY5911" fmla="*/ 1548160 h 5580208"/>
              <a:gd name="connsiteX5912" fmla="*/ 7601181 w 9042400"/>
              <a:gd name="connsiteY5912" fmla="*/ 1518564 h 5580208"/>
              <a:gd name="connsiteX5913" fmla="*/ 7472852 w 9042400"/>
              <a:gd name="connsiteY5913" fmla="*/ 1518559 h 5580208"/>
              <a:gd name="connsiteX5914" fmla="*/ 7502446 w 9042400"/>
              <a:gd name="connsiteY5914" fmla="*/ 1548155 h 5580208"/>
              <a:gd name="connsiteX5915" fmla="*/ 7472852 w 9042400"/>
              <a:gd name="connsiteY5915" fmla="*/ 1577735 h 5580208"/>
              <a:gd name="connsiteX5916" fmla="*/ 7443261 w 9042400"/>
              <a:gd name="connsiteY5916" fmla="*/ 1548155 h 5580208"/>
              <a:gd name="connsiteX5917" fmla="*/ 7472852 w 9042400"/>
              <a:gd name="connsiteY5917" fmla="*/ 1518559 h 5580208"/>
              <a:gd name="connsiteX5918" fmla="*/ 7344610 w 9042400"/>
              <a:gd name="connsiteY5918" fmla="*/ 1518555 h 5580208"/>
              <a:gd name="connsiteX5919" fmla="*/ 7374128 w 9042400"/>
              <a:gd name="connsiteY5919" fmla="*/ 1548150 h 5580208"/>
              <a:gd name="connsiteX5920" fmla="*/ 7344610 w 9042400"/>
              <a:gd name="connsiteY5920" fmla="*/ 1577730 h 5580208"/>
              <a:gd name="connsiteX5921" fmla="*/ 7315021 w 9042400"/>
              <a:gd name="connsiteY5921" fmla="*/ 1548150 h 5580208"/>
              <a:gd name="connsiteX5922" fmla="*/ 7344610 w 9042400"/>
              <a:gd name="connsiteY5922" fmla="*/ 1518555 h 5580208"/>
              <a:gd name="connsiteX5923" fmla="*/ 7216275 w 9042400"/>
              <a:gd name="connsiteY5923" fmla="*/ 1518550 h 5580208"/>
              <a:gd name="connsiteX5924" fmla="*/ 7245873 w 9042400"/>
              <a:gd name="connsiteY5924" fmla="*/ 1548145 h 5580208"/>
              <a:gd name="connsiteX5925" fmla="*/ 7216275 w 9042400"/>
              <a:gd name="connsiteY5925" fmla="*/ 1577726 h 5580208"/>
              <a:gd name="connsiteX5926" fmla="*/ 7186676 w 9042400"/>
              <a:gd name="connsiteY5926" fmla="*/ 1548145 h 5580208"/>
              <a:gd name="connsiteX5927" fmla="*/ 7216275 w 9042400"/>
              <a:gd name="connsiteY5927" fmla="*/ 1518550 h 5580208"/>
              <a:gd name="connsiteX5928" fmla="*/ 7087924 w 9042400"/>
              <a:gd name="connsiteY5928" fmla="*/ 1518545 h 5580208"/>
              <a:gd name="connsiteX5929" fmla="*/ 7117524 w 9042400"/>
              <a:gd name="connsiteY5929" fmla="*/ 1548140 h 5580208"/>
              <a:gd name="connsiteX5930" fmla="*/ 7087924 w 9042400"/>
              <a:gd name="connsiteY5930" fmla="*/ 1577721 h 5580208"/>
              <a:gd name="connsiteX5931" fmla="*/ 7058326 w 9042400"/>
              <a:gd name="connsiteY5931" fmla="*/ 1548140 h 5580208"/>
              <a:gd name="connsiteX5932" fmla="*/ 7087924 w 9042400"/>
              <a:gd name="connsiteY5932" fmla="*/ 1518545 h 5580208"/>
              <a:gd name="connsiteX5933" fmla="*/ 6959576 w 9042400"/>
              <a:gd name="connsiteY5933" fmla="*/ 1518540 h 5580208"/>
              <a:gd name="connsiteX5934" fmla="*/ 6989176 w 9042400"/>
              <a:gd name="connsiteY5934" fmla="*/ 1548136 h 5580208"/>
              <a:gd name="connsiteX5935" fmla="*/ 6959576 w 9042400"/>
              <a:gd name="connsiteY5935" fmla="*/ 1577717 h 5580208"/>
              <a:gd name="connsiteX5936" fmla="*/ 6929976 w 9042400"/>
              <a:gd name="connsiteY5936" fmla="*/ 1548136 h 5580208"/>
              <a:gd name="connsiteX5937" fmla="*/ 6959576 w 9042400"/>
              <a:gd name="connsiteY5937" fmla="*/ 1518540 h 5580208"/>
              <a:gd name="connsiteX5938" fmla="*/ 6831228 w 9042400"/>
              <a:gd name="connsiteY5938" fmla="*/ 1518536 h 5580208"/>
              <a:gd name="connsiteX5939" fmla="*/ 6860826 w 9042400"/>
              <a:gd name="connsiteY5939" fmla="*/ 1548131 h 5580208"/>
              <a:gd name="connsiteX5940" fmla="*/ 6831228 w 9042400"/>
              <a:gd name="connsiteY5940" fmla="*/ 1577712 h 5580208"/>
              <a:gd name="connsiteX5941" fmla="*/ 6801628 w 9042400"/>
              <a:gd name="connsiteY5941" fmla="*/ 1548131 h 5580208"/>
              <a:gd name="connsiteX5942" fmla="*/ 6831228 w 9042400"/>
              <a:gd name="connsiteY5942" fmla="*/ 1518536 h 5580208"/>
              <a:gd name="connsiteX5943" fmla="*/ 6702880 w 9042400"/>
              <a:gd name="connsiteY5943" fmla="*/ 1518530 h 5580208"/>
              <a:gd name="connsiteX5944" fmla="*/ 6732479 w 9042400"/>
              <a:gd name="connsiteY5944" fmla="*/ 1548126 h 5580208"/>
              <a:gd name="connsiteX5945" fmla="*/ 6702880 w 9042400"/>
              <a:gd name="connsiteY5945" fmla="*/ 1577708 h 5580208"/>
              <a:gd name="connsiteX5946" fmla="*/ 6673280 w 9042400"/>
              <a:gd name="connsiteY5946" fmla="*/ 1548126 h 5580208"/>
              <a:gd name="connsiteX5947" fmla="*/ 6702880 w 9042400"/>
              <a:gd name="connsiteY5947" fmla="*/ 1518530 h 5580208"/>
              <a:gd name="connsiteX5948" fmla="*/ 6574532 w 9042400"/>
              <a:gd name="connsiteY5948" fmla="*/ 1518525 h 5580208"/>
              <a:gd name="connsiteX5949" fmla="*/ 6604131 w 9042400"/>
              <a:gd name="connsiteY5949" fmla="*/ 1548122 h 5580208"/>
              <a:gd name="connsiteX5950" fmla="*/ 6574532 w 9042400"/>
              <a:gd name="connsiteY5950" fmla="*/ 1577703 h 5580208"/>
              <a:gd name="connsiteX5951" fmla="*/ 6544934 w 9042400"/>
              <a:gd name="connsiteY5951" fmla="*/ 1548122 h 5580208"/>
              <a:gd name="connsiteX5952" fmla="*/ 6574532 w 9042400"/>
              <a:gd name="connsiteY5952" fmla="*/ 1518525 h 5580208"/>
              <a:gd name="connsiteX5953" fmla="*/ 6446186 w 9042400"/>
              <a:gd name="connsiteY5953" fmla="*/ 1518520 h 5580208"/>
              <a:gd name="connsiteX5954" fmla="*/ 6475785 w 9042400"/>
              <a:gd name="connsiteY5954" fmla="*/ 1548117 h 5580208"/>
              <a:gd name="connsiteX5955" fmla="*/ 6446186 w 9042400"/>
              <a:gd name="connsiteY5955" fmla="*/ 1577698 h 5580208"/>
              <a:gd name="connsiteX5956" fmla="*/ 6416587 w 9042400"/>
              <a:gd name="connsiteY5956" fmla="*/ 1548117 h 5580208"/>
              <a:gd name="connsiteX5957" fmla="*/ 6446186 w 9042400"/>
              <a:gd name="connsiteY5957" fmla="*/ 1518520 h 5580208"/>
              <a:gd name="connsiteX5958" fmla="*/ 6317840 w 9042400"/>
              <a:gd name="connsiteY5958" fmla="*/ 1518516 h 5580208"/>
              <a:gd name="connsiteX5959" fmla="*/ 6347438 w 9042400"/>
              <a:gd name="connsiteY5959" fmla="*/ 1548112 h 5580208"/>
              <a:gd name="connsiteX5960" fmla="*/ 6317840 w 9042400"/>
              <a:gd name="connsiteY5960" fmla="*/ 1577694 h 5580208"/>
              <a:gd name="connsiteX5961" fmla="*/ 6288240 w 9042400"/>
              <a:gd name="connsiteY5961" fmla="*/ 1548112 h 5580208"/>
              <a:gd name="connsiteX5962" fmla="*/ 6317840 w 9042400"/>
              <a:gd name="connsiteY5962" fmla="*/ 1518516 h 5580208"/>
              <a:gd name="connsiteX5963" fmla="*/ 6189494 w 9042400"/>
              <a:gd name="connsiteY5963" fmla="*/ 1518511 h 5580208"/>
              <a:gd name="connsiteX5964" fmla="*/ 6219093 w 9042400"/>
              <a:gd name="connsiteY5964" fmla="*/ 1548107 h 5580208"/>
              <a:gd name="connsiteX5965" fmla="*/ 6189494 w 9042400"/>
              <a:gd name="connsiteY5965" fmla="*/ 1577689 h 5580208"/>
              <a:gd name="connsiteX5966" fmla="*/ 6159896 w 9042400"/>
              <a:gd name="connsiteY5966" fmla="*/ 1548107 h 5580208"/>
              <a:gd name="connsiteX5967" fmla="*/ 6189494 w 9042400"/>
              <a:gd name="connsiteY5967" fmla="*/ 1518511 h 5580208"/>
              <a:gd name="connsiteX5968" fmla="*/ 6061149 w 9042400"/>
              <a:gd name="connsiteY5968" fmla="*/ 1518506 h 5580208"/>
              <a:gd name="connsiteX5969" fmla="*/ 6090748 w 9042400"/>
              <a:gd name="connsiteY5969" fmla="*/ 1548103 h 5580208"/>
              <a:gd name="connsiteX5970" fmla="*/ 6061149 w 9042400"/>
              <a:gd name="connsiteY5970" fmla="*/ 1577685 h 5580208"/>
              <a:gd name="connsiteX5971" fmla="*/ 6031550 w 9042400"/>
              <a:gd name="connsiteY5971" fmla="*/ 1548103 h 5580208"/>
              <a:gd name="connsiteX5972" fmla="*/ 6061149 w 9042400"/>
              <a:gd name="connsiteY5972" fmla="*/ 1518506 h 5580208"/>
              <a:gd name="connsiteX5973" fmla="*/ 5932805 w 9042400"/>
              <a:gd name="connsiteY5973" fmla="*/ 1518501 h 5580208"/>
              <a:gd name="connsiteX5974" fmla="*/ 5962404 w 9042400"/>
              <a:gd name="connsiteY5974" fmla="*/ 1548098 h 5580208"/>
              <a:gd name="connsiteX5975" fmla="*/ 5932805 w 9042400"/>
              <a:gd name="connsiteY5975" fmla="*/ 1577680 h 5580208"/>
              <a:gd name="connsiteX5976" fmla="*/ 5903206 w 9042400"/>
              <a:gd name="connsiteY5976" fmla="*/ 1548098 h 5580208"/>
              <a:gd name="connsiteX5977" fmla="*/ 5932805 w 9042400"/>
              <a:gd name="connsiteY5977" fmla="*/ 1518501 h 5580208"/>
              <a:gd name="connsiteX5978" fmla="*/ 5676109 w 9042400"/>
              <a:gd name="connsiteY5978" fmla="*/ 1518496 h 5580208"/>
              <a:gd name="connsiteX5979" fmla="*/ 5705708 w 9042400"/>
              <a:gd name="connsiteY5979" fmla="*/ 1548093 h 5580208"/>
              <a:gd name="connsiteX5980" fmla="*/ 5676109 w 9042400"/>
              <a:gd name="connsiteY5980" fmla="*/ 1577675 h 5580208"/>
              <a:gd name="connsiteX5981" fmla="*/ 5646512 w 9042400"/>
              <a:gd name="connsiteY5981" fmla="*/ 1548093 h 5580208"/>
              <a:gd name="connsiteX5982" fmla="*/ 5676109 w 9042400"/>
              <a:gd name="connsiteY5982" fmla="*/ 1518496 h 5580208"/>
              <a:gd name="connsiteX5983" fmla="*/ 5419795 w 9042400"/>
              <a:gd name="connsiteY5983" fmla="*/ 1518492 h 5580208"/>
              <a:gd name="connsiteX5984" fmla="*/ 5449391 w 9042400"/>
              <a:gd name="connsiteY5984" fmla="*/ 1548088 h 5580208"/>
              <a:gd name="connsiteX5985" fmla="*/ 5419795 w 9042400"/>
              <a:gd name="connsiteY5985" fmla="*/ 1577670 h 5580208"/>
              <a:gd name="connsiteX5986" fmla="*/ 5406088 w 9042400"/>
              <a:gd name="connsiteY5986" fmla="*/ 1571996 h 5580208"/>
              <a:gd name="connsiteX5987" fmla="*/ 5390753 w 9042400"/>
              <a:gd name="connsiteY5987" fmla="*/ 1546753 h 5580208"/>
              <a:gd name="connsiteX5988" fmla="*/ 5398868 w 9042400"/>
              <a:gd name="connsiteY5988" fmla="*/ 1527161 h 5580208"/>
              <a:gd name="connsiteX5989" fmla="*/ 5419795 w 9042400"/>
              <a:gd name="connsiteY5989" fmla="*/ 1518492 h 5580208"/>
              <a:gd name="connsiteX5990" fmla="*/ 5804507 w 9042400"/>
              <a:gd name="connsiteY5990" fmla="*/ 1518467 h 5580208"/>
              <a:gd name="connsiteX5991" fmla="*/ 5834105 w 9042400"/>
              <a:gd name="connsiteY5991" fmla="*/ 1548064 h 5580208"/>
              <a:gd name="connsiteX5992" fmla="*/ 5804507 w 9042400"/>
              <a:gd name="connsiteY5992" fmla="*/ 1577648 h 5580208"/>
              <a:gd name="connsiteX5993" fmla="*/ 5774908 w 9042400"/>
              <a:gd name="connsiteY5993" fmla="*/ 1548064 h 5580208"/>
              <a:gd name="connsiteX5994" fmla="*/ 5804507 w 9042400"/>
              <a:gd name="connsiteY5994" fmla="*/ 1518467 h 5580208"/>
              <a:gd name="connsiteX5995" fmla="*/ 5548133 w 9042400"/>
              <a:gd name="connsiteY5995" fmla="*/ 1518463 h 5580208"/>
              <a:gd name="connsiteX5996" fmla="*/ 5577728 w 9042400"/>
              <a:gd name="connsiteY5996" fmla="*/ 1548059 h 5580208"/>
              <a:gd name="connsiteX5997" fmla="*/ 5548133 w 9042400"/>
              <a:gd name="connsiteY5997" fmla="*/ 1577643 h 5580208"/>
              <a:gd name="connsiteX5998" fmla="*/ 5518537 w 9042400"/>
              <a:gd name="connsiteY5998" fmla="*/ 1548059 h 5580208"/>
              <a:gd name="connsiteX5999" fmla="*/ 5548133 w 9042400"/>
              <a:gd name="connsiteY5999" fmla="*/ 1518463 h 5580208"/>
              <a:gd name="connsiteX6000" fmla="*/ 927983 w 9042400"/>
              <a:gd name="connsiteY6000" fmla="*/ 1518314 h 5580208"/>
              <a:gd name="connsiteX6001" fmla="*/ 946472 w 9042400"/>
              <a:gd name="connsiteY6001" fmla="*/ 1525972 h 5580208"/>
              <a:gd name="connsiteX6002" fmla="*/ 917743 w 9042400"/>
              <a:gd name="connsiteY6002" fmla="*/ 1573261 h 5580208"/>
              <a:gd name="connsiteX6003" fmla="*/ 907056 w 9042400"/>
              <a:gd name="connsiteY6003" fmla="*/ 1568835 h 5580208"/>
              <a:gd name="connsiteX6004" fmla="*/ 898387 w 9042400"/>
              <a:gd name="connsiteY6004" fmla="*/ 1547910 h 5580208"/>
              <a:gd name="connsiteX6005" fmla="*/ 927983 w 9042400"/>
              <a:gd name="connsiteY6005" fmla="*/ 1518314 h 5580208"/>
              <a:gd name="connsiteX6006" fmla="*/ 799646 w 9042400"/>
              <a:gd name="connsiteY6006" fmla="*/ 1518309 h 5580208"/>
              <a:gd name="connsiteX6007" fmla="*/ 829242 w 9042400"/>
              <a:gd name="connsiteY6007" fmla="*/ 1547905 h 5580208"/>
              <a:gd name="connsiteX6008" fmla="*/ 799646 w 9042400"/>
              <a:gd name="connsiteY6008" fmla="*/ 1577498 h 5580208"/>
              <a:gd name="connsiteX6009" fmla="*/ 770050 w 9042400"/>
              <a:gd name="connsiteY6009" fmla="*/ 1547905 h 5580208"/>
              <a:gd name="connsiteX6010" fmla="*/ 799646 w 9042400"/>
              <a:gd name="connsiteY6010" fmla="*/ 1518309 h 5580208"/>
              <a:gd name="connsiteX6011" fmla="*/ 671309 w 9042400"/>
              <a:gd name="connsiteY6011" fmla="*/ 1518304 h 5580208"/>
              <a:gd name="connsiteX6012" fmla="*/ 700903 w 9042400"/>
              <a:gd name="connsiteY6012" fmla="*/ 1547899 h 5580208"/>
              <a:gd name="connsiteX6013" fmla="*/ 671309 w 9042400"/>
              <a:gd name="connsiteY6013" fmla="*/ 1577493 h 5580208"/>
              <a:gd name="connsiteX6014" fmla="*/ 641713 w 9042400"/>
              <a:gd name="connsiteY6014" fmla="*/ 1547899 h 5580208"/>
              <a:gd name="connsiteX6015" fmla="*/ 671309 w 9042400"/>
              <a:gd name="connsiteY6015" fmla="*/ 1518304 h 5580208"/>
              <a:gd name="connsiteX6016" fmla="*/ 542971 w 9042400"/>
              <a:gd name="connsiteY6016" fmla="*/ 1518299 h 5580208"/>
              <a:gd name="connsiteX6017" fmla="*/ 572566 w 9042400"/>
              <a:gd name="connsiteY6017" fmla="*/ 1547894 h 5580208"/>
              <a:gd name="connsiteX6018" fmla="*/ 542971 w 9042400"/>
              <a:gd name="connsiteY6018" fmla="*/ 1577489 h 5580208"/>
              <a:gd name="connsiteX6019" fmla="*/ 513376 w 9042400"/>
              <a:gd name="connsiteY6019" fmla="*/ 1547894 h 5580208"/>
              <a:gd name="connsiteX6020" fmla="*/ 542971 w 9042400"/>
              <a:gd name="connsiteY6020" fmla="*/ 1518299 h 5580208"/>
              <a:gd name="connsiteX6021" fmla="*/ 414633 w 9042400"/>
              <a:gd name="connsiteY6021" fmla="*/ 1518295 h 5580208"/>
              <a:gd name="connsiteX6022" fmla="*/ 444229 w 9042400"/>
              <a:gd name="connsiteY6022" fmla="*/ 1547889 h 5580208"/>
              <a:gd name="connsiteX6023" fmla="*/ 414633 w 9042400"/>
              <a:gd name="connsiteY6023" fmla="*/ 1577484 h 5580208"/>
              <a:gd name="connsiteX6024" fmla="*/ 385038 w 9042400"/>
              <a:gd name="connsiteY6024" fmla="*/ 1547889 h 5580208"/>
              <a:gd name="connsiteX6025" fmla="*/ 414633 w 9042400"/>
              <a:gd name="connsiteY6025" fmla="*/ 1518295 h 5580208"/>
              <a:gd name="connsiteX6026" fmla="*/ 286296 w 9042400"/>
              <a:gd name="connsiteY6026" fmla="*/ 1518290 h 5580208"/>
              <a:gd name="connsiteX6027" fmla="*/ 315892 w 9042400"/>
              <a:gd name="connsiteY6027" fmla="*/ 1547885 h 5580208"/>
              <a:gd name="connsiteX6028" fmla="*/ 286296 w 9042400"/>
              <a:gd name="connsiteY6028" fmla="*/ 1577480 h 5580208"/>
              <a:gd name="connsiteX6029" fmla="*/ 256701 w 9042400"/>
              <a:gd name="connsiteY6029" fmla="*/ 1547885 h 5580208"/>
              <a:gd name="connsiteX6030" fmla="*/ 286296 w 9042400"/>
              <a:gd name="connsiteY6030" fmla="*/ 1518290 h 5580208"/>
              <a:gd name="connsiteX6031" fmla="*/ 157959 w 9042400"/>
              <a:gd name="connsiteY6031" fmla="*/ 1518285 h 5580208"/>
              <a:gd name="connsiteX6032" fmla="*/ 187554 w 9042400"/>
              <a:gd name="connsiteY6032" fmla="*/ 1547880 h 5580208"/>
              <a:gd name="connsiteX6033" fmla="*/ 157959 w 9042400"/>
              <a:gd name="connsiteY6033" fmla="*/ 1577476 h 5580208"/>
              <a:gd name="connsiteX6034" fmla="*/ 128363 w 9042400"/>
              <a:gd name="connsiteY6034" fmla="*/ 1547880 h 5580208"/>
              <a:gd name="connsiteX6035" fmla="*/ 157959 w 9042400"/>
              <a:gd name="connsiteY6035" fmla="*/ 1518285 h 5580208"/>
              <a:gd name="connsiteX6036" fmla="*/ 29596 w 9042400"/>
              <a:gd name="connsiteY6036" fmla="*/ 1518280 h 5580208"/>
              <a:gd name="connsiteX6037" fmla="*/ 59191 w 9042400"/>
              <a:gd name="connsiteY6037" fmla="*/ 1547875 h 5580208"/>
              <a:gd name="connsiteX6038" fmla="*/ 29596 w 9042400"/>
              <a:gd name="connsiteY6038" fmla="*/ 1577471 h 5580208"/>
              <a:gd name="connsiteX6039" fmla="*/ 0 w 9042400"/>
              <a:gd name="connsiteY6039" fmla="*/ 1547875 h 5580208"/>
              <a:gd name="connsiteX6040" fmla="*/ 29596 w 9042400"/>
              <a:gd name="connsiteY6040" fmla="*/ 1518280 h 5580208"/>
              <a:gd name="connsiteX6041" fmla="*/ 9012801 w 9042400"/>
              <a:gd name="connsiteY6041" fmla="*/ 1380583 h 5580208"/>
              <a:gd name="connsiteX6042" fmla="*/ 9042396 w 9042400"/>
              <a:gd name="connsiteY6042" fmla="*/ 1410173 h 5580208"/>
              <a:gd name="connsiteX6043" fmla="*/ 9012801 w 9042400"/>
              <a:gd name="connsiteY6043" fmla="*/ 1439766 h 5580208"/>
              <a:gd name="connsiteX6044" fmla="*/ 8983207 w 9042400"/>
              <a:gd name="connsiteY6044" fmla="*/ 1410173 h 5580208"/>
              <a:gd name="connsiteX6045" fmla="*/ 9012801 w 9042400"/>
              <a:gd name="connsiteY6045" fmla="*/ 1380583 h 5580208"/>
              <a:gd name="connsiteX6046" fmla="*/ 8884476 w 9042400"/>
              <a:gd name="connsiteY6046" fmla="*/ 1380579 h 5580208"/>
              <a:gd name="connsiteX6047" fmla="*/ 8914071 w 9042400"/>
              <a:gd name="connsiteY6047" fmla="*/ 1410168 h 5580208"/>
              <a:gd name="connsiteX6048" fmla="*/ 8884476 w 9042400"/>
              <a:gd name="connsiteY6048" fmla="*/ 1439762 h 5580208"/>
              <a:gd name="connsiteX6049" fmla="*/ 8854882 w 9042400"/>
              <a:gd name="connsiteY6049" fmla="*/ 1410168 h 5580208"/>
              <a:gd name="connsiteX6050" fmla="*/ 8884476 w 9042400"/>
              <a:gd name="connsiteY6050" fmla="*/ 1380579 h 5580208"/>
              <a:gd name="connsiteX6051" fmla="*/ 8756151 w 9042400"/>
              <a:gd name="connsiteY6051" fmla="*/ 1380574 h 5580208"/>
              <a:gd name="connsiteX6052" fmla="*/ 8785746 w 9042400"/>
              <a:gd name="connsiteY6052" fmla="*/ 1410163 h 5580208"/>
              <a:gd name="connsiteX6053" fmla="*/ 8756151 w 9042400"/>
              <a:gd name="connsiteY6053" fmla="*/ 1439757 h 5580208"/>
              <a:gd name="connsiteX6054" fmla="*/ 8726556 w 9042400"/>
              <a:gd name="connsiteY6054" fmla="*/ 1410163 h 5580208"/>
              <a:gd name="connsiteX6055" fmla="*/ 8756151 w 9042400"/>
              <a:gd name="connsiteY6055" fmla="*/ 1380574 h 5580208"/>
              <a:gd name="connsiteX6056" fmla="*/ 8627826 w 9042400"/>
              <a:gd name="connsiteY6056" fmla="*/ 1380570 h 5580208"/>
              <a:gd name="connsiteX6057" fmla="*/ 8657421 w 9042400"/>
              <a:gd name="connsiteY6057" fmla="*/ 1410159 h 5580208"/>
              <a:gd name="connsiteX6058" fmla="*/ 8627826 w 9042400"/>
              <a:gd name="connsiteY6058" fmla="*/ 1439753 h 5580208"/>
              <a:gd name="connsiteX6059" fmla="*/ 8598231 w 9042400"/>
              <a:gd name="connsiteY6059" fmla="*/ 1410159 h 5580208"/>
              <a:gd name="connsiteX6060" fmla="*/ 8627826 w 9042400"/>
              <a:gd name="connsiteY6060" fmla="*/ 1380570 h 5580208"/>
              <a:gd name="connsiteX6061" fmla="*/ 8499501 w 9042400"/>
              <a:gd name="connsiteY6061" fmla="*/ 1380565 h 5580208"/>
              <a:gd name="connsiteX6062" fmla="*/ 8529094 w 9042400"/>
              <a:gd name="connsiteY6062" fmla="*/ 1410154 h 5580208"/>
              <a:gd name="connsiteX6063" fmla="*/ 8499501 w 9042400"/>
              <a:gd name="connsiteY6063" fmla="*/ 1439748 h 5580208"/>
              <a:gd name="connsiteX6064" fmla="*/ 8469906 w 9042400"/>
              <a:gd name="connsiteY6064" fmla="*/ 1410154 h 5580208"/>
              <a:gd name="connsiteX6065" fmla="*/ 8499501 w 9042400"/>
              <a:gd name="connsiteY6065" fmla="*/ 1380565 h 5580208"/>
              <a:gd name="connsiteX6066" fmla="*/ 8371175 w 9042400"/>
              <a:gd name="connsiteY6066" fmla="*/ 1380560 h 5580208"/>
              <a:gd name="connsiteX6067" fmla="*/ 8400768 w 9042400"/>
              <a:gd name="connsiteY6067" fmla="*/ 1410148 h 5580208"/>
              <a:gd name="connsiteX6068" fmla="*/ 8371175 w 9042400"/>
              <a:gd name="connsiteY6068" fmla="*/ 1439744 h 5580208"/>
              <a:gd name="connsiteX6069" fmla="*/ 8341581 w 9042400"/>
              <a:gd name="connsiteY6069" fmla="*/ 1410148 h 5580208"/>
              <a:gd name="connsiteX6070" fmla="*/ 8371175 w 9042400"/>
              <a:gd name="connsiteY6070" fmla="*/ 1380560 h 5580208"/>
              <a:gd name="connsiteX6071" fmla="*/ 8114517 w 9042400"/>
              <a:gd name="connsiteY6071" fmla="*/ 1380556 h 5580208"/>
              <a:gd name="connsiteX6072" fmla="*/ 8144111 w 9042400"/>
              <a:gd name="connsiteY6072" fmla="*/ 1410145 h 5580208"/>
              <a:gd name="connsiteX6073" fmla="*/ 8114517 w 9042400"/>
              <a:gd name="connsiteY6073" fmla="*/ 1439738 h 5580208"/>
              <a:gd name="connsiteX6074" fmla="*/ 8084923 w 9042400"/>
              <a:gd name="connsiteY6074" fmla="*/ 1410145 h 5580208"/>
              <a:gd name="connsiteX6075" fmla="*/ 8114517 w 9042400"/>
              <a:gd name="connsiteY6075" fmla="*/ 1380556 h 5580208"/>
              <a:gd name="connsiteX6076" fmla="*/ 7857858 w 9042400"/>
              <a:gd name="connsiteY6076" fmla="*/ 1380551 h 5580208"/>
              <a:gd name="connsiteX6077" fmla="*/ 7887449 w 9042400"/>
              <a:gd name="connsiteY6077" fmla="*/ 1410140 h 5580208"/>
              <a:gd name="connsiteX6078" fmla="*/ 7857858 w 9042400"/>
              <a:gd name="connsiteY6078" fmla="*/ 1439734 h 5580208"/>
              <a:gd name="connsiteX6079" fmla="*/ 7828239 w 9042400"/>
              <a:gd name="connsiteY6079" fmla="*/ 1410140 h 5580208"/>
              <a:gd name="connsiteX6080" fmla="*/ 7857858 w 9042400"/>
              <a:gd name="connsiteY6080" fmla="*/ 1380551 h 5580208"/>
              <a:gd name="connsiteX6081" fmla="*/ 8242860 w 9042400"/>
              <a:gd name="connsiteY6081" fmla="*/ 1380546 h 5580208"/>
              <a:gd name="connsiteX6082" fmla="*/ 8272454 w 9042400"/>
              <a:gd name="connsiteY6082" fmla="*/ 1410136 h 5580208"/>
              <a:gd name="connsiteX6083" fmla="*/ 8242860 w 9042400"/>
              <a:gd name="connsiteY6083" fmla="*/ 1439730 h 5580208"/>
              <a:gd name="connsiteX6084" fmla="*/ 8213267 w 9042400"/>
              <a:gd name="connsiteY6084" fmla="*/ 1410136 h 5580208"/>
              <a:gd name="connsiteX6085" fmla="*/ 8242860 w 9042400"/>
              <a:gd name="connsiteY6085" fmla="*/ 1380546 h 5580208"/>
              <a:gd name="connsiteX6086" fmla="*/ 7986201 w 9042400"/>
              <a:gd name="connsiteY6086" fmla="*/ 1380541 h 5580208"/>
              <a:gd name="connsiteX6087" fmla="*/ 8015794 w 9042400"/>
              <a:gd name="connsiteY6087" fmla="*/ 1410130 h 5580208"/>
              <a:gd name="connsiteX6088" fmla="*/ 7986201 w 9042400"/>
              <a:gd name="connsiteY6088" fmla="*/ 1439725 h 5580208"/>
              <a:gd name="connsiteX6089" fmla="*/ 7956597 w 9042400"/>
              <a:gd name="connsiteY6089" fmla="*/ 1410130 h 5580208"/>
              <a:gd name="connsiteX6090" fmla="*/ 7986201 w 9042400"/>
              <a:gd name="connsiteY6090" fmla="*/ 1380541 h 5580208"/>
              <a:gd name="connsiteX6091" fmla="*/ 7729521 w 9042400"/>
              <a:gd name="connsiteY6091" fmla="*/ 1380537 h 5580208"/>
              <a:gd name="connsiteX6092" fmla="*/ 7759131 w 9042400"/>
              <a:gd name="connsiteY6092" fmla="*/ 1410125 h 5580208"/>
              <a:gd name="connsiteX6093" fmla="*/ 7729521 w 9042400"/>
              <a:gd name="connsiteY6093" fmla="*/ 1439721 h 5580208"/>
              <a:gd name="connsiteX6094" fmla="*/ 7699927 w 9042400"/>
              <a:gd name="connsiteY6094" fmla="*/ 1410125 h 5580208"/>
              <a:gd name="connsiteX6095" fmla="*/ 7729521 w 9042400"/>
              <a:gd name="connsiteY6095" fmla="*/ 1380537 h 5580208"/>
              <a:gd name="connsiteX6096" fmla="*/ 7601181 w 9042400"/>
              <a:gd name="connsiteY6096" fmla="*/ 1380532 h 5580208"/>
              <a:gd name="connsiteX6097" fmla="*/ 7630778 w 9042400"/>
              <a:gd name="connsiteY6097" fmla="*/ 1410121 h 5580208"/>
              <a:gd name="connsiteX6098" fmla="*/ 7601181 w 9042400"/>
              <a:gd name="connsiteY6098" fmla="*/ 1439716 h 5580208"/>
              <a:gd name="connsiteX6099" fmla="*/ 7571592 w 9042400"/>
              <a:gd name="connsiteY6099" fmla="*/ 1410121 h 5580208"/>
              <a:gd name="connsiteX6100" fmla="*/ 7601181 w 9042400"/>
              <a:gd name="connsiteY6100" fmla="*/ 1380532 h 5580208"/>
              <a:gd name="connsiteX6101" fmla="*/ 7472852 w 9042400"/>
              <a:gd name="connsiteY6101" fmla="*/ 1380527 h 5580208"/>
              <a:gd name="connsiteX6102" fmla="*/ 7502446 w 9042400"/>
              <a:gd name="connsiteY6102" fmla="*/ 1410116 h 5580208"/>
              <a:gd name="connsiteX6103" fmla="*/ 7472852 w 9042400"/>
              <a:gd name="connsiteY6103" fmla="*/ 1439711 h 5580208"/>
              <a:gd name="connsiteX6104" fmla="*/ 7443261 w 9042400"/>
              <a:gd name="connsiteY6104" fmla="*/ 1410116 h 5580208"/>
              <a:gd name="connsiteX6105" fmla="*/ 7472852 w 9042400"/>
              <a:gd name="connsiteY6105" fmla="*/ 1380527 h 5580208"/>
              <a:gd name="connsiteX6106" fmla="*/ 7344610 w 9042400"/>
              <a:gd name="connsiteY6106" fmla="*/ 1380523 h 5580208"/>
              <a:gd name="connsiteX6107" fmla="*/ 7374128 w 9042400"/>
              <a:gd name="connsiteY6107" fmla="*/ 1410111 h 5580208"/>
              <a:gd name="connsiteX6108" fmla="*/ 7344610 w 9042400"/>
              <a:gd name="connsiteY6108" fmla="*/ 1439707 h 5580208"/>
              <a:gd name="connsiteX6109" fmla="*/ 7315021 w 9042400"/>
              <a:gd name="connsiteY6109" fmla="*/ 1410111 h 5580208"/>
              <a:gd name="connsiteX6110" fmla="*/ 7344610 w 9042400"/>
              <a:gd name="connsiteY6110" fmla="*/ 1380523 h 5580208"/>
              <a:gd name="connsiteX6111" fmla="*/ 7216275 w 9042400"/>
              <a:gd name="connsiteY6111" fmla="*/ 1380518 h 5580208"/>
              <a:gd name="connsiteX6112" fmla="*/ 7245873 w 9042400"/>
              <a:gd name="connsiteY6112" fmla="*/ 1410107 h 5580208"/>
              <a:gd name="connsiteX6113" fmla="*/ 7216275 w 9042400"/>
              <a:gd name="connsiteY6113" fmla="*/ 1439702 h 5580208"/>
              <a:gd name="connsiteX6114" fmla="*/ 7186675 w 9042400"/>
              <a:gd name="connsiteY6114" fmla="*/ 1410107 h 5580208"/>
              <a:gd name="connsiteX6115" fmla="*/ 7216275 w 9042400"/>
              <a:gd name="connsiteY6115" fmla="*/ 1380518 h 5580208"/>
              <a:gd name="connsiteX6116" fmla="*/ 7087924 w 9042400"/>
              <a:gd name="connsiteY6116" fmla="*/ 1380513 h 5580208"/>
              <a:gd name="connsiteX6117" fmla="*/ 7117524 w 9042400"/>
              <a:gd name="connsiteY6117" fmla="*/ 1410102 h 5580208"/>
              <a:gd name="connsiteX6118" fmla="*/ 7087924 w 9042400"/>
              <a:gd name="connsiteY6118" fmla="*/ 1439697 h 5580208"/>
              <a:gd name="connsiteX6119" fmla="*/ 7058326 w 9042400"/>
              <a:gd name="connsiteY6119" fmla="*/ 1410102 h 5580208"/>
              <a:gd name="connsiteX6120" fmla="*/ 7087924 w 9042400"/>
              <a:gd name="connsiteY6120" fmla="*/ 1380513 h 5580208"/>
              <a:gd name="connsiteX6121" fmla="*/ 6959576 w 9042400"/>
              <a:gd name="connsiteY6121" fmla="*/ 1380508 h 5580208"/>
              <a:gd name="connsiteX6122" fmla="*/ 6989176 w 9042400"/>
              <a:gd name="connsiteY6122" fmla="*/ 1410098 h 5580208"/>
              <a:gd name="connsiteX6123" fmla="*/ 6959576 w 9042400"/>
              <a:gd name="connsiteY6123" fmla="*/ 1439693 h 5580208"/>
              <a:gd name="connsiteX6124" fmla="*/ 6929976 w 9042400"/>
              <a:gd name="connsiteY6124" fmla="*/ 1410098 h 5580208"/>
              <a:gd name="connsiteX6125" fmla="*/ 6959576 w 9042400"/>
              <a:gd name="connsiteY6125" fmla="*/ 1380508 h 5580208"/>
              <a:gd name="connsiteX6126" fmla="*/ 6831228 w 9042400"/>
              <a:gd name="connsiteY6126" fmla="*/ 1380503 h 5580208"/>
              <a:gd name="connsiteX6127" fmla="*/ 6860826 w 9042400"/>
              <a:gd name="connsiteY6127" fmla="*/ 1410093 h 5580208"/>
              <a:gd name="connsiteX6128" fmla="*/ 6831228 w 9042400"/>
              <a:gd name="connsiteY6128" fmla="*/ 1439688 h 5580208"/>
              <a:gd name="connsiteX6129" fmla="*/ 6801628 w 9042400"/>
              <a:gd name="connsiteY6129" fmla="*/ 1410093 h 5580208"/>
              <a:gd name="connsiteX6130" fmla="*/ 6831228 w 9042400"/>
              <a:gd name="connsiteY6130" fmla="*/ 1380503 h 5580208"/>
              <a:gd name="connsiteX6131" fmla="*/ 6702880 w 9042400"/>
              <a:gd name="connsiteY6131" fmla="*/ 1380499 h 5580208"/>
              <a:gd name="connsiteX6132" fmla="*/ 6732479 w 9042400"/>
              <a:gd name="connsiteY6132" fmla="*/ 1410089 h 5580208"/>
              <a:gd name="connsiteX6133" fmla="*/ 6702880 w 9042400"/>
              <a:gd name="connsiteY6133" fmla="*/ 1439684 h 5580208"/>
              <a:gd name="connsiteX6134" fmla="*/ 6673280 w 9042400"/>
              <a:gd name="connsiteY6134" fmla="*/ 1410089 h 5580208"/>
              <a:gd name="connsiteX6135" fmla="*/ 6702880 w 9042400"/>
              <a:gd name="connsiteY6135" fmla="*/ 1380499 h 5580208"/>
              <a:gd name="connsiteX6136" fmla="*/ 6574532 w 9042400"/>
              <a:gd name="connsiteY6136" fmla="*/ 1380493 h 5580208"/>
              <a:gd name="connsiteX6137" fmla="*/ 6604131 w 9042400"/>
              <a:gd name="connsiteY6137" fmla="*/ 1410084 h 5580208"/>
              <a:gd name="connsiteX6138" fmla="*/ 6574532 w 9042400"/>
              <a:gd name="connsiteY6138" fmla="*/ 1439679 h 5580208"/>
              <a:gd name="connsiteX6139" fmla="*/ 6544933 w 9042400"/>
              <a:gd name="connsiteY6139" fmla="*/ 1410084 h 5580208"/>
              <a:gd name="connsiteX6140" fmla="*/ 6574532 w 9042400"/>
              <a:gd name="connsiteY6140" fmla="*/ 1380493 h 5580208"/>
              <a:gd name="connsiteX6141" fmla="*/ 6446186 w 9042400"/>
              <a:gd name="connsiteY6141" fmla="*/ 1380488 h 5580208"/>
              <a:gd name="connsiteX6142" fmla="*/ 6475785 w 9042400"/>
              <a:gd name="connsiteY6142" fmla="*/ 1410080 h 5580208"/>
              <a:gd name="connsiteX6143" fmla="*/ 6446186 w 9042400"/>
              <a:gd name="connsiteY6143" fmla="*/ 1439675 h 5580208"/>
              <a:gd name="connsiteX6144" fmla="*/ 6416586 w 9042400"/>
              <a:gd name="connsiteY6144" fmla="*/ 1410080 h 5580208"/>
              <a:gd name="connsiteX6145" fmla="*/ 6446186 w 9042400"/>
              <a:gd name="connsiteY6145" fmla="*/ 1380488 h 5580208"/>
              <a:gd name="connsiteX6146" fmla="*/ 6317840 w 9042400"/>
              <a:gd name="connsiteY6146" fmla="*/ 1380484 h 5580208"/>
              <a:gd name="connsiteX6147" fmla="*/ 6347438 w 9042400"/>
              <a:gd name="connsiteY6147" fmla="*/ 1410075 h 5580208"/>
              <a:gd name="connsiteX6148" fmla="*/ 6317840 w 9042400"/>
              <a:gd name="connsiteY6148" fmla="*/ 1439670 h 5580208"/>
              <a:gd name="connsiteX6149" fmla="*/ 6288240 w 9042400"/>
              <a:gd name="connsiteY6149" fmla="*/ 1410075 h 5580208"/>
              <a:gd name="connsiteX6150" fmla="*/ 6317840 w 9042400"/>
              <a:gd name="connsiteY6150" fmla="*/ 1380484 h 5580208"/>
              <a:gd name="connsiteX6151" fmla="*/ 6189493 w 9042400"/>
              <a:gd name="connsiteY6151" fmla="*/ 1380480 h 5580208"/>
              <a:gd name="connsiteX6152" fmla="*/ 6219093 w 9042400"/>
              <a:gd name="connsiteY6152" fmla="*/ 1410071 h 5580208"/>
              <a:gd name="connsiteX6153" fmla="*/ 6189493 w 9042400"/>
              <a:gd name="connsiteY6153" fmla="*/ 1439666 h 5580208"/>
              <a:gd name="connsiteX6154" fmla="*/ 6159895 w 9042400"/>
              <a:gd name="connsiteY6154" fmla="*/ 1410071 h 5580208"/>
              <a:gd name="connsiteX6155" fmla="*/ 6189493 w 9042400"/>
              <a:gd name="connsiteY6155" fmla="*/ 1380480 h 5580208"/>
              <a:gd name="connsiteX6156" fmla="*/ 6061148 w 9042400"/>
              <a:gd name="connsiteY6156" fmla="*/ 1380475 h 5580208"/>
              <a:gd name="connsiteX6157" fmla="*/ 6090748 w 9042400"/>
              <a:gd name="connsiteY6157" fmla="*/ 1410066 h 5580208"/>
              <a:gd name="connsiteX6158" fmla="*/ 6061148 w 9042400"/>
              <a:gd name="connsiteY6158" fmla="*/ 1439661 h 5580208"/>
              <a:gd name="connsiteX6159" fmla="*/ 6031549 w 9042400"/>
              <a:gd name="connsiteY6159" fmla="*/ 1410066 h 5580208"/>
              <a:gd name="connsiteX6160" fmla="*/ 6061148 w 9042400"/>
              <a:gd name="connsiteY6160" fmla="*/ 1380475 h 5580208"/>
              <a:gd name="connsiteX6161" fmla="*/ 5932805 w 9042400"/>
              <a:gd name="connsiteY6161" fmla="*/ 1380471 h 5580208"/>
              <a:gd name="connsiteX6162" fmla="*/ 5962404 w 9042400"/>
              <a:gd name="connsiteY6162" fmla="*/ 1410061 h 5580208"/>
              <a:gd name="connsiteX6163" fmla="*/ 5932805 w 9042400"/>
              <a:gd name="connsiteY6163" fmla="*/ 1439657 h 5580208"/>
              <a:gd name="connsiteX6164" fmla="*/ 5903206 w 9042400"/>
              <a:gd name="connsiteY6164" fmla="*/ 1410061 h 5580208"/>
              <a:gd name="connsiteX6165" fmla="*/ 5932805 w 9042400"/>
              <a:gd name="connsiteY6165" fmla="*/ 1380471 h 5580208"/>
              <a:gd name="connsiteX6166" fmla="*/ 5676109 w 9042400"/>
              <a:gd name="connsiteY6166" fmla="*/ 1380466 h 5580208"/>
              <a:gd name="connsiteX6167" fmla="*/ 5705708 w 9042400"/>
              <a:gd name="connsiteY6167" fmla="*/ 1410057 h 5580208"/>
              <a:gd name="connsiteX6168" fmla="*/ 5676109 w 9042400"/>
              <a:gd name="connsiteY6168" fmla="*/ 1439652 h 5580208"/>
              <a:gd name="connsiteX6169" fmla="*/ 5646511 w 9042400"/>
              <a:gd name="connsiteY6169" fmla="*/ 1410057 h 5580208"/>
              <a:gd name="connsiteX6170" fmla="*/ 5676109 w 9042400"/>
              <a:gd name="connsiteY6170" fmla="*/ 1380466 h 5580208"/>
              <a:gd name="connsiteX6171" fmla="*/ 5419795 w 9042400"/>
              <a:gd name="connsiteY6171" fmla="*/ 1380461 h 5580208"/>
              <a:gd name="connsiteX6172" fmla="*/ 5449391 w 9042400"/>
              <a:gd name="connsiteY6172" fmla="*/ 1410052 h 5580208"/>
              <a:gd name="connsiteX6173" fmla="*/ 5419795 w 9042400"/>
              <a:gd name="connsiteY6173" fmla="*/ 1439648 h 5580208"/>
              <a:gd name="connsiteX6174" fmla="*/ 5390200 w 9042400"/>
              <a:gd name="connsiteY6174" fmla="*/ 1410052 h 5580208"/>
              <a:gd name="connsiteX6175" fmla="*/ 5419795 w 9042400"/>
              <a:gd name="connsiteY6175" fmla="*/ 1380461 h 5580208"/>
              <a:gd name="connsiteX6176" fmla="*/ 5291458 w 9042400"/>
              <a:gd name="connsiteY6176" fmla="*/ 1380457 h 5580208"/>
              <a:gd name="connsiteX6177" fmla="*/ 5321054 w 9042400"/>
              <a:gd name="connsiteY6177" fmla="*/ 1410048 h 5580208"/>
              <a:gd name="connsiteX6178" fmla="*/ 5315641 w 9042400"/>
              <a:gd name="connsiteY6178" fmla="*/ 1423116 h 5580208"/>
              <a:gd name="connsiteX6179" fmla="*/ 5290074 w 9042400"/>
              <a:gd name="connsiteY6179" fmla="*/ 1381031 h 5580208"/>
              <a:gd name="connsiteX6180" fmla="*/ 5804507 w 9042400"/>
              <a:gd name="connsiteY6180" fmla="*/ 1380438 h 5580208"/>
              <a:gd name="connsiteX6181" fmla="*/ 5834105 w 9042400"/>
              <a:gd name="connsiteY6181" fmla="*/ 1410030 h 5580208"/>
              <a:gd name="connsiteX6182" fmla="*/ 5804507 w 9042400"/>
              <a:gd name="connsiteY6182" fmla="*/ 1439624 h 5580208"/>
              <a:gd name="connsiteX6183" fmla="*/ 5774908 w 9042400"/>
              <a:gd name="connsiteY6183" fmla="*/ 1410030 h 5580208"/>
              <a:gd name="connsiteX6184" fmla="*/ 5804507 w 9042400"/>
              <a:gd name="connsiteY6184" fmla="*/ 1380438 h 5580208"/>
              <a:gd name="connsiteX6185" fmla="*/ 5548133 w 9042400"/>
              <a:gd name="connsiteY6185" fmla="*/ 1380433 h 5580208"/>
              <a:gd name="connsiteX6186" fmla="*/ 5577728 w 9042400"/>
              <a:gd name="connsiteY6186" fmla="*/ 1410025 h 5580208"/>
              <a:gd name="connsiteX6187" fmla="*/ 5548133 w 9042400"/>
              <a:gd name="connsiteY6187" fmla="*/ 1439619 h 5580208"/>
              <a:gd name="connsiteX6188" fmla="*/ 5518537 w 9042400"/>
              <a:gd name="connsiteY6188" fmla="*/ 1410025 h 5580208"/>
              <a:gd name="connsiteX6189" fmla="*/ 5548133 w 9042400"/>
              <a:gd name="connsiteY6189" fmla="*/ 1380433 h 5580208"/>
              <a:gd name="connsiteX6190" fmla="*/ 927983 w 9042400"/>
              <a:gd name="connsiteY6190" fmla="*/ 1380288 h 5580208"/>
              <a:gd name="connsiteX6191" fmla="*/ 957579 w 9042400"/>
              <a:gd name="connsiteY6191" fmla="*/ 1409883 h 5580208"/>
              <a:gd name="connsiteX6192" fmla="*/ 927983 w 9042400"/>
              <a:gd name="connsiteY6192" fmla="*/ 1439478 h 5580208"/>
              <a:gd name="connsiteX6193" fmla="*/ 898387 w 9042400"/>
              <a:gd name="connsiteY6193" fmla="*/ 1409883 h 5580208"/>
              <a:gd name="connsiteX6194" fmla="*/ 927983 w 9042400"/>
              <a:gd name="connsiteY6194" fmla="*/ 1380288 h 5580208"/>
              <a:gd name="connsiteX6195" fmla="*/ 799646 w 9042400"/>
              <a:gd name="connsiteY6195" fmla="*/ 1380283 h 5580208"/>
              <a:gd name="connsiteX6196" fmla="*/ 829242 w 9042400"/>
              <a:gd name="connsiteY6196" fmla="*/ 1409878 h 5580208"/>
              <a:gd name="connsiteX6197" fmla="*/ 799646 w 9042400"/>
              <a:gd name="connsiteY6197" fmla="*/ 1439473 h 5580208"/>
              <a:gd name="connsiteX6198" fmla="*/ 770050 w 9042400"/>
              <a:gd name="connsiteY6198" fmla="*/ 1409878 h 5580208"/>
              <a:gd name="connsiteX6199" fmla="*/ 799646 w 9042400"/>
              <a:gd name="connsiteY6199" fmla="*/ 1380283 h 5580208"/>
              <a:gd name="connsiteX6200" fmla="*/ 671309 w 9042400"/>
              <a:gd name="connsiteY6200" fmla="*/ 1380278 h 5580208"/>
              <a:gd name="connsiteX6201" fmla="*/ 700903 w 9042400"/>
              <a:gd name="connsiteY6201" fmla="*/ 1409874 h 5580208"/>
              <a:gd name="connsiteX6202" fmla="*/ 671309 w 9042400"/>
              <a:gd name="connsiteY6202" fmla="*/ 1439469 h 5580208"/>
              <a:gd name="connsiteX6203" fmla="*/ 641713 w 9042400"/>
              <a:gd name="connsiteY6203" fmla="*/ 1409874 h 5580208"/>
              <a:gd name="connsiteX6204" fmla="*/ 671309 w 9042400"/>
              <a:gd name="connsiteY6204" fmla="*/ 1380278 h 5580208"/>
              <a:gd name="connsiteX6205" fmla="*/ 542971 w 9042400"/>
              <a:gd name="connsiteY6205" fmla="*/ 1380273 h 5580208"/>
              <a:gd name="connsiteX6206" fmla="*/ 572566 w 9042400"/>
              <a:gd name="connsiteY6206" fmla="*/ 1409869 h 5580208"/>
              <a:gd name="connsiteX6207" fmla="*/ 542971 w 9042400"/>
              <a:gd name="connsiteY6207" fmla="*/ 1439464 h 5580208"/>
              <a:gd name="connsiteX6208" fmla="*/ 513376 w 9042400"/>
              <a:gd name="connsiteY6208" fmla="*/ 1409869 h 5580208"/>
              <a:gd name="connsiteX6209" fmla="*/ 542971 w 9042400"/>
              <a:gd name="connsiteY6209" fmla="*/ 1380273 h 5580208"/>
              <a:gd name="connsiteX6210" fmla="*/ 414633 w 9042400"/>
              <a:gd name="connsiteY6210" fmla="*/ 1380269 h 5580208"/>
              <a:gd name="connsiteX6211" fmla="*/ 444229 w 9042400"/>
              <a:gd name="connsiteY6211" fmla="*/ 1409865 h 5580208"/>
              <a:gd name="connsiteX6212" fmla="*/ 414633 w 9042400"/>
              <a:gd name="connsiteY6212" fmla="*/ 1439460 h 5580208"/>
              <a:gd name="connsiteX6213" fmla="*/ 385038 w 9042400"/>
              <a:gd name="connsiteY6213" fmla="*/ 1409865 h 5580208"/>
              <a:gd name="connsiteX6214" fmla="*/ 414633 w 9042400"/>
              <a:gd name="connsiteY6214" fmla="*/ 1380269 h 5580208"/>
              <a:gd name="connsiteX6215" fmla="*/ 286296 w 9042400"/>
              <a:gd name="connsiteY6215" fmla="*/ 1380264 h 5580208"/>
              <a:gd name="connsiteX6216" fmla="*/ 315892 w 9042400"/>
              <a:gd name="connsiteY6216" fmla="*/ 1409860 h 5580208"/>
              <a:gd name="connsiteX6217" fmla="*/ 286296 w 9042400"/>
              <a:gd name="connsiteY6217" fmla="*/ 1439455 h 5580208"/>
              <a:gd name="connsiteX6218" fmla="*/ 256701 w 9042400"/>
              <a:gd name="connsiteY6218" fmla="*/ 1409860 h 5580208"/>
              <a:gd name="connsiteX6219" fmla="*/ 286296 w 9042400"/>
              <a:gd name="connsiteY6219" fmla="*/ 1380264 h 5580208"/>
              <a:gd name="connsiteX6220" fmla="*/ 157959 w 9042400"/>
              <a:gd name="connsiteY6220" fmla="*/ 1380259 h 5580208"/>
              <a:gd name="connsiteX6221" fmla="*/ 187554 w 9042400"/>
              <a:gd name="connsiteY6221" fmla="*/ 1409855 h 5580208"/>
              <a:gd name="connsiteX6222" fmla="*/ 157959 w 9042400"/>
              <a:gd name="connsiteY6222" fmla="*/ 1439451 h 5580208"/>
              <a:gd name="connsiteX6223" fmla="*/ 128363 w 9042400"/>
              <a:gd name="connsiteY6223" fmla="*/ 1409855 h 5580208"/>
              <a:gd name="connsiteX6224" fmla="*/ 157959 w 9042400"/>
              <a:gd name="connsiteY6224" fmla="*/ 1380259 h 5580208"/>
              <a:gd name="connsiteX6225" fmla="*/ 29596 w 9042400"/>
              <a:gd name="connsiteY6225" fmla="*/ 1380255 h 5580208"/>
              <a:gd name="connsiteX6226" fmla="*/ 59191 w 9042400"/>
              <a:gd name="connsiteY6226" fmla="*/ 1409850 h 5580208"/>
              <a:gd name="connsiteX6227" fmla="*/ 29596 w 9042400"/>
              <a:gd name="connsiteY6227" fmla="*/ 1439446 h 5580208"/>
              <a:gd name="connsiteX6228" fmla="*/ 0 w 9042400"/>
              <a:gd name="connsiteY6228" fmla="*/ 1409850 h 5580208"/>
              <a:gd name="connsiteX6229" fmla="*/ 29596 w 9042400"/>
              <a:gd name="connsiteY6229" fmla="*/ 1380255 h 5580208"/>
              <a:gd name="connsiteX6230" fmla="*/ 9012801 w 9042400"/>
              <a:gd name="connsiteY6230" fmla="*/ 1242563 h 5580208"/>
              <a:gd name="connsiteX6231" fmla="*/ 9042396 w 9042400"/>
              <a:gd name="connsiteY6231" fmla="*/ 1272146 h 5580208"/>
              <a:gd name="connsiteX6232" fmla="*/ 9012801 w 9042400"/>
              <a:gd name="connsiteY6232" fmla="*/ 1301729 h 5580208"/>
              <a:gd name="connsiteX6233" fmla="*/ 8983207 w 9042400"/>
              <a:gd name="connsiteY6233" fmla="*/ 1272146 h 5580208"/>
              <a:gd name="connsiteX6234" fmla="*/ 9012801 w 9042400"/>
              <a:gd name="connsiteY6234" fmla="*/ 1242563 h 5580208"/>
              <a:gd name="connsiteX6235" fmla="*/ 8884476 w 9042400"/>
              <a:gd name="connsiteY6235" fmla="*/ 1242558 h 5580208"/>
              <a:gd name="connsiteX6236" fmla="*/ 8914071 w 9042400"/>
              <a:gd name="connsiteY6236" fmla="*/ 1272142 h 5580208"/>
              <a:gd name="connsiteX6237" fmla="*/ 8884476 w 9042400"/>
              <a:gd name="connsiteY6237" fmla="*/ 1301725 h 5580208"/>
              <a:gd name="connsiteX6238" fmla="*/ 8854882 w 9042400"/>
              <a:gd name="connsiteY6238" fmla="*/ 1272142 h 5580208"/>
              <a:gd name="connsiteX6239" fmla="*/ 8884476 w 9042400"/>
              <a:gd name="connsiteY6239" fmla="*/ 1242558 h 5580208"/>
              <a:gd name="connsiteX6240" fmla="*/ 8756151 w 9042400"/>
              <a:gd name="connsiteY6240" fmla="*/ 1242553 h 5580208"/>
              <a:gd name="connsiteX6241" fmla="*/ 8785746 w 9042400"/>
              <a:gd name="connsiteY6241" fmla="*/ 1272137 h 5580208"/>
              <a:gd name="connsiteX6242" fmla="*/ 8756151 w 9042400"/>
              <a:gd name="connsiteY6242" fmla="*/ 1301721 h 5580208"/>
              <a:gd name="connsiteX6243" fmla="*/ 8726556 w 9042400"/>
              <a:gd name="connsiteY6243" fmla="*/ 1272137 h 5580208"/>
              <a:gd name="connsiteX6244" fmla="*/ 8756151 w 9042400"/>
              <a:gd name="connsiteY6244" fmla="*/ 1242553 h 5580208"/>
              <a:gd name="connsiteX6245" fmla="*/ 8627826 w 9042400"/>
              <a:gd name="connsiteY6245" fmla="*/ 1242549 h 5580208"/>
              <a:gd name="connsiteX6246" fmla="*/ 8657420 w 9042400"/>
              <a:gd name="connsiteY6246" fmla="*/ 1272132 h 5580208"/>
              <a:gd name="connsiteX6247" fmla="*/ 8627826 w 9042400"/>
              <a:gd name="connsiteY6247" fmla="*/ 1301716 h 5580208"/>
              <a:gd name="connsiteX6248" fmla="*/ 8598231 w 9042400"/>
              <a:gd name="connsiteY6248" fmla="*/ 1272132 h 5580208"/>
              <a:gd name="connsiteX6249" fmla="*/ 8627826 w 9042400"/>
              <a:gd name="connsiteY6249" fmla="*/ 1242549 h 5580208"/>
              <a:gd name="connsiteX6250" fmla="*/ 8499501 w 9042400"/>
              <a:gd name="connsiteY6250" fmla="*/ 1242544 h 5580208"/>
              <a:gd name="connsiteX6251" fmla="*/ 8529094 w 9042400"/>
              <a:gd name="connsiteY6251" fmla="*/ 1272128 h 5580208"/>
              <a:gd name="connsiteX6252" fmla="*/ 8499501 w 9042400"/>
              <a:gd name="connsiteY6252" fmla="*/ 1301712 h 5580208"/>
              <a:gd name="connsiteX6253" fmla="*/ 8469906 w 9042400"/>
              <a:gd name="connsiteY6253" fmla="*/ 1272128 h 5580208"/>
              <a:gd name="connsiteX6254" fmla="*/ 8499501 w 9042400"/>
              <a:gd name="connsiteY6254" fmla="*/ 1242544 h 5580208"/>
              <a:gd name="connsiteX6255" fmla="*/ 8371175 w 9042400"/>
              <a:gd name="connsiteY6255" fmla="*/ 1242539 h 5580208"/>
              <a:gd name="connsiteX6256" fmla="*/ 8400768 w 9042400"/>
              <a:gd name="connsiteY6256" fmla="*/ 1272123 h 5580208"/>
              <a:gd name="connsiteX6257" fmla="*/ 8371175 w 9042400"/>
              <a:gd name="connsiteY6257" fmla="*/ 1301708 h 5580208"/>
              <a:gd name="connsiteX6258" fmla="*/ 8341580 w 9042400"/>
              <a:gd name="connsiteY6258" fmla="*/ 1272123 h 5580208"/>
              <a:gd name="connsiteX6259" fmla="*/ 8371175 w 9042400"/>
              <a:gd name="connsiteY6259" fmla="*/ 1242539 h 5580208"/>
              <a:gd name="connsiteX6260" fmla="*/ 8114517 w 9042400"/>
              <a:gd name="connsiteY6260" fmla="*/ 1242534 h 5580208"/>
              <a:gd name="connsiteX6261" fmla="*/ 8144111 w 9042400"/>
              <a:gd name="connsiteY6261" fmla="*/ 1272119 h 5580208"/>
              <a:gd name="connsiteX6262" fmla="*/ 8114517 w 9042400"/>
              <a:gd name="connsiteY6262" fmla="*/ 1301703 h 5580208"/>
              <a:gd name="connsiteX6263" fmla="*/ 8084923 w 9042400"/>
              <a:gd name="connsiteY6263" fmla="*/ 1272119 h 5580208"/>
              <a:gd name="connsiteX6264" fmla="*/ 8114517 w 9042400"/>
              <a:gd name="connsiteY6264" fmla="*/ 1242534 h 5580208"/>
              <a:gd name="connsiteX6265" fmla="*/ 7857858 w 9042400"/>
              <a:gd name="connsiteY6265" fmla="*/ 1242530 h 5580208"/>
              <a:gd name="connsiteX6266" fmla="*/ 7887449 w 9042400"/>
              <a:gd name="connsiteY6266" fmla="*/ 1272114 h 5580208"/>
              <a:gd name="connsiteX6267" fmla="*/ 7857858 w 9042400"/>
              <a:gd name="connsiteY6267" fmla="*/ 1301699 h 5580208"/>
              <a:gd name="connsiteX6268" fmla="*/ 7828239 w 9042400"/>
              <a:gd name="connsiteY6268" fmla="*/ 1272114 h 5580208"/>
              <a:gd name="connsiteX6269" fmla="*/ 7857858 w 9042400"/>
              <a:gd name="connsiteY6269" fmla="*/ 1242530 h 5580208"/>
              <a:gd name="connsiteX6270" fmla="*/ 8242860 w 9042400"/>
              <a:gd name="connsiteY6270" fmla="*/ 1242526 h 5580208"/>
              <a:gd name="connsiteX6271" fmla="*/ 8272454 w 9042400"/>
              <a:gd name="connsiteY6271" fmla="*/ 1272110 h 5580208"/>
              <a:gd name="connsiteX6272" fmla="*/ 8242860 w 9042400"/>
              <a:gd name="connsiteY6272" fmla="*/ 1301695 h 5580208"/>
              <a:gd name="connsiteX6273" fmla="*/ 8213266 w 9042400"/>
              <a:gd name="connsiteY6273" fmla="*/ 1272110 h 5580208"/>
              <a:gd name="connsiteX6274" fmla="*/ 8242860 w 9042400"/>
              <a:gd name="connsiteY6274" fmla="*/ 1242526 h 5580208"/>
              <a:gd name="connsiteX6275" fmla="*/ 7986201 w 9042400"/>
              <a:gd name="connsiteY6275" fmla="*/ 1242521 h 5580208"/>
              <a:gd name="connsiteX6276" fmla="*/ 8015794 w 9042400"/>
              <a:gd name="connsiteY6276" fmla="*/ 1272104 h 5580208"/>
              <a:gd name="connsiteX6277" fmla="*/ 7986201 w 9042400"/>
              <a:gd name="connsiteY6277" fmla="*/ 1301691 h 5580208"/>
              <a:gd name="connsiteX6278" fmla="*/ 7956596 w 9042400"/>
              <a:gd name="connsiteY6278" fmla="*/ 1272104 h 5580208"/>
              <a:gd name="connsiteX6279" fmla="*/ 7986201 w 9042400"/>
              <a:gd name="connsiteY6279" fmla="*/ 1242521 h 5580208"/>
              <a:gd name="connsiteX6280" fmla="*/ 7729521 w 9042400"/>
              <a:gd name="connsiteY6280" fmla="*/ 1242516 h 5580208"/>
              <a:gd name="connsiteX6281" fmla="*/ 7759131 w 9042400"/>
              <a:gd name="connsiteY6281" fmla="*/ 1272099 h 5580208"/>
              <a:gd name="connsiteX6282" fmla="*/ 7729521 w 9042400"/>
              <a:gd name="connsiteY6282" fmla="*/ 1301686 h 5580208"/>
              <a:gd name="connsiteX6283" fmla="*/ 7699927 w 9042400"/>
              <a:gd name="connsiteY6283" fmla="*/ 1272099 h 5580208"/>
              <a:gd name="connsiteX6284" fmla="*/ 7729521 w 9042400"/>
              <a:gd name="connsiteY6284" fmla="*/ 1242516 h 5580208"/>
              <a:gd name="connsiteX6285" fmla="*/ 7601180 w 9042400"/>
              <a:gd name="connsiteY6285" fmla="*/ 1242511 h 5580208"/>
              <a:gd name="connsiteX6286" fmla="*/ 7630777 w 9042400"/>
              <a:gd name="connsiteY6286" fmla="*/ 1272096 h 5580208"/>
              <a:gd name="connsiteX6287" fmla="*/ 7601180 w 9042400"/>
              <a:gd name="connsiteY6287" fmla="*/ 1301681 h 5580208"/>
              <a:gd name="connsiteX6288" fmla="*/ 7571592 w 9042400"/>
              <a:gd name="connsiteY6288" fmla="*/ 1272096 h 5580208"/>
              <a:gd name="connsiteX6289" fmla="*/ 7601180 w 9042400"/>
              <a:gd name="connsiteY6289" fmla="*/ 1242511 h 5580208"/>
              <a:gd name="connsiteX6290" fmla="*/ 7472852 w 9042400"/>
              <a:gd name="connsiteY6290" fmla="*/ 1242507 h 5580208"/>
              <a:gd name="connsiteX6291" fmla="*/ 7502446 w 9042400"/>
              <a:gd name="connsiteY6291" fmla="*/ 1272091 h 5580208"/>
              <a:gd name="connsiteX6292" fmla="*/ 7472852 w 9042400"/>
              <a:gd name="connsiteY6292" fmla="*/ 1301677 h 5580208"/>
              <a:gd name="connsiteX6293" fmla="*/ 7443261 w 9042400"/>
              <a:gd name="connsiteY6293" fmla="*/ 1272091 h 5580208"/>
              <a:gd name="connsiteX6294" fmla="*/ 7472852 w 9042400"/>
              <a:gd name="connsiteY6294" fmla="*/ 1242507 h 5580208"/>
              <a:gd name="connsiteX6295" fmla="*/ 7344610 w 9042400"/>
              <a:gd name="connsiteY6295" fmla="*/ 1242502 h 5580208"/>
              <a:gd name="connsiteX6296" fmla="*/ 7374127 w 9042400"/>
              <a:gd name="connsiteY6296" fmla="*/ 1272086 h 5580208"/>
              <a:gd name="connsiteX6297" fmla="*/ 7344610 w 9042400"/>
              <a:gd name="connsiteY6297" fmla="*/ 1301673 h 5580208"/>
              <a:gd name="connsiteX6298" fmla="*/ 7315021 w 9042400"/>
              <a:gd name="connsiteY6298" fmla="*/ 1272086 h 5580208"/>
              <a:gd name="connsiteX6299" fmla="*/ 7344610 w 9042400"/>
              <a:gd name="connsiteY6299" fmla="*/ 1242502 h 5580208"/>
              <a:gd name="connsiteX6300" fmla="*/ 7216274 w 9042400"/>
              <a:gd name="connsiteY6300" fmla="*/ 1242497 h 5580208"/>
              <a:gd name="connsiteX6301" fmla="*/ 7245873 w 9042400"/>
              <a:gd name="connsiteY6301" fmla="*/ 1272082 h 5580208"/>
              <a:gd name="connsiteX6302" fmla="*/ 7216274 w 9042400"/>
              <a:gd name="connsiteY6302" fmla="*/ 1301668 h 5580208"/>
              <a:gd name="connsiteX6303" fmla="*/ 7186675 w 9042400"/>
              <a:gd name="connsiteY6303" fmla="*/ 1272082 h 5580208"/>
              <a:gd name="connsiteX6304" fmla="*/ 7216274 w 9042400"/>
              <a:gd name="connsiteY6304" fmla="*/ 1242497 h 5580208"/>
              <a:gd name="connsiteX6305" fmla="*/ 7087924 w 9042400"/>
              <a:gd name="connsiteY6305" fmla="*/ 1242492 h 5580208"/>
              <a:gd name="connsiteX6306" fmla="*/ 7117524 w 9042400"/>
              <a:gd name="connsiteY6306" fmla="*/ 1272077 h 5580208"/>
              <a:gd name="connsiteX6307" fmla="*/ 7087924 w 9042400"/>
              <a:gd name="connsiteY6307" fmla="*/ 1301664 h 5580208"/>
              <a:gd name="connsiteX6308" fmla="*/ 7058326 w 9042400"/>
              <a:gd name="connsiteY6308" fmla="*/ 1272077 h 5580208"/>
              <a:gd name="connsiteX6309" fmla="*/ 7087924 w 9042400"/>
              <a:gd name="connsiteY6309" fmla="*/ 1242492 h 5580208"/>
              <a:gd name="connsiteX6310" fmla="*/ 6959576 w 9042400"/>
              <a:gd name="connsiteY6310" fmla="*/ 1242488 h 5580208"/>
              <a:gd name="connsiteX6311" fmla="*/ 6989176 w 9042400"/>
              <a:gd name="connsiteY6311" fmla="*/ 1272072 h 5580208"/>
              <a:gd name="connsiteX6312" fmla="*/ 6959576 w 9042400"/>
              <a:gd name="connsiteY6312" fmla="*/ 1301660 h 5580208"/>
              <a:gd name="connsiteX6313" fmla="*/ 6929976 w 9042400"/>
              <a:gd name="connsiteY6313" fmla="*/ 1272072 h 5580208"/>
              <a:gd name="connsiteX6314" fmla="*/ 6959576 w 9042400"/>
              <a:gd name="connsiteY6314" fmla="*/ 1242488 h 5580208"/>
              <a:gd name="connsiteX6315" fmla="*/ 6831228 w 9042400"/>
              <a:gd name="connsiteY6315" fmla="*/ 1242483 h 5580208"/>
              <a:gd name="connsiteX6316" fmla="*/ 6860826 w 9042400"/>
              <a:gd name="connsiteY6316" fmla="*/ 1272068 h 5580208"/>
              <a:gd name="connsiteX6317" fmla="*/ 6831228 w 9042400"/>
              <a:gd name="connsiteY6317" fmla="*/ 1301655 h 5580208"/>
              <a:gd name="connsiteX6318" fmla="*/ 6801628 w 9042400"/>
              <a:gd name="connsiteY6318" fmla="*/ 1272068 h 5580208"/>
              <a:gd name="connsiteX6319" fmla="*/ 6831228 w 9042400"/>
              <a:gd name="connsiteY6319" fmla="*/ 1242483 h 5580208"/>
              <a:gd name="connsiteX6320" fmla="*/ 6702880 w 9042400"/>
              <a:gd name="connsiteY6320" fmla="*/ 1242478 h 5580208"/>
              <a:gd name="connsiteX6321" fmla="*/ 6732479 w 9042400"/>
              <a:gd name="connsiteY6321" fmla="*/ 1272064 h 5580208"/>
              <a:gd name="connsiteX6322" fmla="*/ 6702880 w 9042400"/>
              <a:gd name="connsiteY6322" fmla="*/ 1301650 h 5580208"/>
              <a:gd name="connsiteX6323" fmla="*/ 6673280 w 9042400"/>
              <a:gd name="connsiteY6323" fmla="*/ 1272064 h 5580208"/>
              <a:gd name="connsiteX6324" fmla="*/ 6702880 w 9042400"/>
              <a:gd name="connsiteY6324" fmla="*/ 1242478 h 5580208"/>
              <a:gd name="connsiteX6325" fmla="*/ 6574532 w 9042400"/>
              <a:gd name="connsiteY6325" fmla="*/ 1242473 h 5580208"/>
              <a:gd name="connsiteX6326" fmla="*/ 6604131 w 9042400"/>
              <a:gd name="connsiteY6326" fmla="*/ 1272059 h 5580208"/>
              <a:gd name="connsiteX6327" fmla="*/ 6574532 w 9042400"/>
              <a:gd name="connsiteY6327" fmla="*/ 1301646 h 5580208"/>
              <a:gd name="connsiteX6328" fmla="*/ 6544933 w 9042400"/>
              <a:gd name="connsiteY6328" fmla="*/ 1272059 h 5580208"/>
              <a:gd name="connsiteX6329" fmla="*/ 6574532 w 9042400"/>
              <a:gd name="connsiteY6329" fmla="*/ 1242473 h 5580208"/>
              <a:gd name="connsiteX6330" fmla="*/ 6446186 w 9042400"/>
              <a:gd name="connsiteY6330" fmla="*/ 1242469 h 5580208"/>
              <a:gd name="connsiteX6331" fmla="*/ 6475785 w 9042400"/>
              <a:gd name="connsiteY6331" fmla="*/ 1272054 h 5580208"/>
              <a:gd name="connsiteX6332" fmla="*/ 6446186 w 9042400"/>
              <a:gd name="connsiteY6332" fmla="*/ 1301641 h 5580208"/>
              <a:gd name="connsiteX6333" fmla="*/ 6416586 w 9042400"/>
              <a:gd name="connsiteY6333" fmla="*/ 1272054 h 5580208"/>
              <a:gd name="connsiteX6334" fmla="*/ 6446186 w 9042400"/>
              <a:gd name="connsiteY6334" fmla="*/ 1242469 h 5580208"/>
              <a:gd name="connsiteX6335" fmla="*/ 6317840 w 9042400"/>
              <a:gd name="connsiteY6335" fmla="*/ 1242464 h 5580208"/>
              <a:gd name="connsiteX6336" fmla="*/ 6347438 w 9042400"/>
              <a:gd name="connsiteY6336" fmla="*/ 1272050 h 5580208"/>
              <a:gd name="connsiteX6337" fmla="*/ 6317840 w 9042400"/>
              <a:gd name="connsiteY6337" fmla="*/ 1301637 h 5580208"/>
              <a:gd name="connsiteX6338" fmla="*/ 6288240 w 9042400"/>
              <a:gd name="connsiteY6338" fmla="*/ 1272050 h 5580208"/>
              <a:gd name="connsiteX6339" fmla="*/ 6317840 w 9042400"/>
              <a:gd name="connsiteY6339" fmla="*/ 1242464 h 5580208"/>
              <a:gd name="connsiteX6340" fmla="*/ 6189493 w 9042400"/>
              <a:gd name="connsiteY6340" fmla="*/ 1242459 h 5580208"/>
              <a:gd name="connsiteX6341" fmla="*/ 6219092 w 9042400"/>
              <a:gd name="connsiteY6341" fmla="*/ 1272045 h 5580208"/>
              <a:gd name="connsiteX6342" fmla="*/ 6189493 w 9042400"/>
              <a:gd name="connsiteY6342" fmla="*/ 1301633 h 5580208"/>
              <a:gd name="connsiteX6343" fmla="*/ 6159895 w 9042400"/>
              <a:gd name="connsiteY6343" fmla="*/ 1272045 h 5580208"/>
              <a:gd name="connsiteX6344" fmla="*/ 6189493 w 9042400"/>
              <a:gd name="connsiteY6344" fmla="*/ 1242459 h 5580208"/>
              <a:gd name="connsiteX6345" fmla="*/ 6061148 w 9042400"/>
              <a:gd name="connsiteY6345" fmla="*/ 1242454 h 5580208"/>
              <a:gd name="connsiteX6346" fmla="*/ 6090748 w 9042400"/>
              <a:gd name="connsiteY6346" fmla="*/ 1272041 h 5580208"/>
              <a:gd name="connsiteX6347" fmla="*/ 6061148 w 9042400"/>
              <a:gd name="connsiteY6347" fmla="*/ 1301628 h 5580208"/>
              <a:gd name="connsiteX6348" fmla="*/ 6031549 w 9042400"/>
              <a:gd name="connsiteY6348" fmla="*/ 1272041 h 5580208"/>
              <a:gd name="connsiteX6349" fmla="*/ 6061148 w 9042400"/>
              <a:gd name="connsiteY6349" fmla="*/ 1242454 h 5580208"/>
              <a:gd name="connsiteX6350" fmla="*/ 5932805 w 9042400"/>
              <a:gd name="connsiteY6350" fmla="*/ 1242449 h 5580208"/>
              <a:gd name="connsiteX6351" fmla="*/ 5962404 w 9042400"/>
              <a:gd name="connsiteY6351" fmla="*/ 1272036 h 5580208"/>
              <a:gd name="connsiteX6352" fmla="*/ 5932805 w 9042400"/>
              <a:gd name="connsiteY6352" fmla="*/ 1301624 h 5580208"/>
              <a:gd name="connsiteX6353" fmla="*/ 5903205 w 9042400"/>
              <a:gd name="connsiteY6353" fmla="*/ 1272036 h 5580208"/>
              <a:gd name="connsiteX6354" fmla="*/ 5932805 w 9042400"/>
              <a:gd name="connsiteY6354" fmla="*/ 1242449 h 5580208"/>
              <a:gd name="connsiteX6355" fmla="*/ 5676109 w 9042400"/>
              <a:gd name="connsiteY6355" fmla="*/ 1242444 h 5580208"/>
              <a:gd name="connsiteX6356" fmla="*/ 5705708 w 9042400"/>
              <a:gd name="connsiteY6356" fmla="*/ 1272032 h 5580208"/>
              <a:gd name="connsiteX6357" fmla="*/ 5676109 w 9042400"/>
              <a:gd name="connsiteY6357" fmla="*/ 1301620 h 5580208"/>
              <a:gd name="connsiteX6358" fmla="*/ 5646511 w 9042400"/>
              <a:gd name="connsiteY6358" fmla="*/ 1272032 h 5580208"/>
              <a:gd name="connsiteX6359" fmla="*/ 5676109 w 9042400"/>
              <a:gd name="connsiteY6359" fmla="*/ 1242444 h 5580208"/>
              <a:gd name="connsiteX6360" fmla="*/ 5419795 w 9042400"/>
              <a:gd name="connsiteY6360" fmla="*/ 1242439 h 5580208"/>
              <a:gd name="connsiteX6361" fmla="*/ 5449391 w 9042400"/>
              <a:gd name="connsiteY6361" fmla="*/ 1272027 h 5580208"/>
              <a:gd name="connsiteX6362" fmla="*/ 5419795 w 9042400"/>
              <a:gd name="connsiteY6362" fmla="*/ 1301615 h 5580208"/>
              <a:gd name="connsiteX6363" fmla="*/ 5390200 w 9042400"/>
              <a:gd name="connsiteY6363" fmla="*/ 1272027 h 5580208"/>
              <a:gd name="connsiteX6364" fmla="*/ 5419795 w 9042400"/>
              <a:gd name="connsiteY6364" fmla="*/ 1242439 h 5580208"/>
              <a:gd name="connsiteX6365" fmla="*/ 5291458 w 9042400"/>
              <a:gd name="connsiteY6365" fmla="*/ 1242434 h 5580208"/>
              <a:gd name="connsiteX6366" fmla="*/ 5321054 w 9042400"/>
              <a:gd name="connsiteY6366" fmla="*/ 1272023 h 5580208"/>
              <a:gd name="connsiteX6367" fmla="*/ 5291458 w 9042400"/>
              <a:gd name="connsiteY6367" fmla="*/ 1301611 h 5580208"/>
              <a:gd name="connsiteX6368" fmla="*/ 5261863 w 9042400"/>
              <a:gd name="connsiteY6368" fmla="*/ 1272023 h 5580208"/>
              <a:gd name="connsiteX6369" fmla="*/ 5291458 w 9042400"/>
              <a:gd name="connsiteY6369" fmla="*/ 1242434 h 5580208"/>
              <a:gd name="connsiteX6370" fmla="*/ 5804507 w 9042400"/>
              <a:gd name="connsiteY6370" fmla="*/ 1242415 h 5580208"/>
              <a:gd name="connsiteX6371" fmla="*/ 5834105 w 9042400"/>
              <a:gd name="connsiteY6371" fmla="*/ 1272004 h 5580208"/>
              <a:gd name="connsiteX6372" fmla="*/ 5804507 w 9042400"/>
              <a:gd name="connsiteY6372" fmla="*/ 1301594 h 5580208"/>
              <a:gd name="connsiteX6373" fmla="*/ 5774908 w 9042400"/>
              <a:gd name="connsiteY6373" fmla="*/ 1272004 h 5580208"/>
              <a:gd name="connsiteX6374" fmla="*/ 5804507 w 9042400"/>
              <a:gd name="connsiteY6374" fmla="*/ 1242415 h 5580208"/>
              <a:gd name="connsiteX6375" fmla="*/ 5548133 w 9042400"/>
              <a:gd name="connsiteY6375" fmla="*/ 1242410 h 5580208"/>
              <a:gd name="connsiteX6376" fmla="*/ 5577728 w 9042400"/>
              <a:gd name="connsiteY6376" fmla="*/ 1272000 h 5580208"/>
              <a:gd name="connsiteX6377" fmla="*/ 5548133 w 9042400"/>
              <a:gd name="connsiteY6377" fmla="*/ 1301589 h 5580208"/>
              <a:gd name="connsiteX6378" fmla="*/ 5518537 w 9042400"/>
              <a:gd name="connsiteY6378" fmla="*/ 1272000 h 5580208"/>
              <a:gd name="connsiteX6379" fmla="*/ 5548133 w 9042400"/>
              <a:gd name="connsiteY6379" fmla="*/ 1242410 h 5580208"/>
              <a:gd name="connsiteX6380" fmla="*/ 1056321 w 9042400"/>
              <a:gd name="connsiteY6380" fmla="*/ 1242267 h 5580208"/>
              <a:gd name="connsiteX6381" fmla="*/ 1085917 w 9042400"/>
              <a:gd name="connsiteY6381" fmla="*/ 1271861 h 5580208"/>
              <a:gd name="connsiteX6382" fmla="*/ 1056321 w 9042400"/>
              <a:gd name="connsiteY6382" fmla="*/ 1301455 h 5580208"/>
              <a:gd name="connsiteX6383" fmla="*/ 1026726 w 9042400"/>
              <a:gd name="connsiteY6383" fmla="*/ 1271861 h 5580208"/>
              <a:gd name="connsiteX6384" fmla="*/ 1056321 w 9042400"/>
              <a:gd name="connsiteY6384" fmla="*/ 1242267 h 5580208"/>
              <a:gd name="connsiteX6385" fmla="*/ 927983 w 9042400"/>
              <a:gd name="connsiteY6385" fmla="*/ 1242263 h 5580208"/>
              <a:gd name="connsiteX6386" fmla="*/ 957579 w 9042400"/>
              <a:gd name="connsiteY6386" fmla="*/ 1271857 h 5580208"/>
              <a:gd name="connsiteX6387" fmla="*/ 927983 w 9042400"/>
              <a:gd name="connsiteY6387" fmla="*/ 1301452 h 5580208"/>
              <a:gd name="connsiteX6388" fmla="*/ 898387 w 9042400"/>
              <a:gd name="connsiteY6388" fmla="*/ 1271857 h 5580208"/>
              <a:gd name="connsiteX6389" fmla="*/ 927983 w 9042400"/>
              <a:gd name="connsiteY6389" fmla="*/ 1242263 h 5580208"/>
              <a:gd name="connsiteX6390" fmla="*/ 799646 w 9042400"/>
              <a:gd name="connsiteY6390" fmla="*/ 1242258 h 5580208"/>
              <a:gd name="connsiteX6391" fmla="*/ 829242 w 9042400"/>
              <a:gd name="connsiteY6391" fmla="*/ 1271852 h 5580208"/>
              <a:gd name="connsiteX6392" fmla="*/ 799646 w 9042400"/>
              <a:gd name="connsiteY6392" fmla="*/ 1301447 h 5580208"/>
              <a:gd name="connsiteX6393" fmla="*/ 770050 w 9042400"/>
              <a:gd name="connsiteY6393" fmla="*/ 1271852 h 5580208"/>
              <a:gd name="connsiteX6394" fmla="*/ 799646 w 9042400"/>
              <a:gd name="connsiteY6394" fmla="*/ 1242258 h 5580208"/>
              <a:gd name="connsiteX6395" fmla="*/ 671309 w 9042400"/>
              <a:gd name="connsiteY6395" fmla="*/ 1242253 h 5580208"/>
              <a:gd name="connsiteX6396" fmla="*/ 700903 w 9042400"/>
              <a:gd name="connsiteY6396" fmla="*/ 1271848 h 5580208"/>
              <a:gd name="connsiteX6397" fmla="*/ 671309 w 9042400"/>
              <a:gd name="connsiteY6397" fmla="*/ 1301442 h 5580208"/>
              <a:gd name="connsiteX6398" fmla="*/ 641713 w 9042400"/>
              <a:gd name="connsiteY6398" fmla="*/ 1271848 h 5580208"/>
              <a:gd name="connsiteX6399" fmla="*/ 671309 w 9042400"/>
              <a:gd name="connsiteY6399" fmla="*/ 1242253 h 5580208"/>
              <a:gd name="connsiteX6400" fmla="*/ 542971 w 9042400"/>
              <a:gd name="connsiteY6400" fmla="*/ 1242248 h 5580208"/>
              <a:gd name="connsiteX6401" fmla="*/ 572566 w 9042400"/>
              <a:gd name="connsiteY6401" fmla="*/ 1271843 h 5580208"/>
              <a:gd name="connsiteX6402" fmla="*/ 542971 w 9042400"/>
              <a:gd name="connsiteY6402" fmla="*/ 1301437 h 5580208"/>
              <a:gd name="connsiteX6403" fmla="*/ 513376 w 9042400"/>
              <a:gd name="connsiteY6403" fmla="*/ 1271843 h 5580208"/>
              <a:gd name="connsiteX6404" fmla="*/ 542971 w 9042400"/>
              <a:gd name="connsiteY6404" fmla="*/ 1242248 h 5580208"/>
              <a:gd name="connsiteX6405" fmla="*/ 414633 w 9042400"/>
              <a:gd name="connsiteY6405" fmla="*/ 1242244 h 5580208"/>
              <a:gd name="connsiteX6406" fmla="*/ 444229 w 9042400"/>
              <a:gd name="connsiteY6406" fmla="*/ 1271839 h 5580208"/>
              <a:gd name="connsiteX6407" fmla="*/ 414633 w 9042400"/>
              <a:gd name="connsiteY6407" fmla="*/ 1301433 h 5580208"/>
              <a:gd name="connsiteX6408" fmla="*/ 385038 w 9042400"/>
              <a:gd name="connsiteY6408" fmla="*/ 1271839 h 5580208"/>
              <a:gd name="connsiteX6409" fmla="*/ 414633 w 9042400"/>
              <a:gd name="connsiteY6409" fmla="*/ 1242244 h 5580208"/>
              <a:gd name="connsiteX6410" fmla="*/ 286296 w 9042400"/>
              <a:gd name="connsiteY6410" fmla="*/ 1242239 h 5580208"/>
              <a:gd name="connsiteX6411" fmla="*/ 315892 w 9042400"/>
              <a:gd name="connsiteY6411" fmla="*/ 1271834 h 5580208"/>
              <a:gd name="connsiteX6412" fmla="*/ 286296 w 9042400"/>
              <a:gd name="connsiteY6412" fmla="*/ 1301429 h 5580208"/>
              <a:gd name="connsiteX6413" fmla="*/ 256701 w 9042400"/>
              <a:gd name="connsiteY6413" fmla="*/ 1271834 h 5580208"/>
              <a:gd name="connsiteX6414" fmla="*/ 286296 w 9042400"/>
              <a:gd name="connsiteY6414" fmla="*/ 1242239 h 5580208"/>
              <a:gd name="connsiteX6415" fmla="*/ 157959 w 9042400"/>
              <a:gd name="connsiteY6415" fmla="*/ 1242234 h 5580208"/>
              <a:gd name="connsiteX6416" fmla="*/ 187554 w 9042400"/>
              <a:gd name="connsiteY6416" fmla="*/ 1271830 h 5580208"/>
              <a:gd name="connsiteX6417" fmla="*/ 157959 w 9042400"/>
              <a:gd name="connsiteY6417" fmla="*/ 1301424 h 5580208"/>
              <a:gd name="connsiteX6418" fmla="*/ 128363 w 9042400"/>
              <a:gd name="connsiteY6418" fmla="*/ 1271830 h 5580208"/>
              <a:gd name="connsiteX6419" fmla="*/ 157959 w 9042400"/>
              <a:gd name="connsiteY6419" fmla="*/ 1242234 h 5580208"/>
              <a:gd name="connsiteX6420" fmla="*/ 29596 w 9042400"/>
              <a:gd name="connsiteY6420" fmla="*/ 1242229 h 5580208"/>
              <a:gd name="connsiteX6421" fmla="*/ 59191 w 9042400"/>
              <a:gd name="connsiteY6421" fmla="*/ 1271825 h 5580208"/>
              <a:gd name="connsiteX6422" fmla="*/ 29596 w 9042400"/>
              <a:gd name="connsiteY6422" fmla="*/ 1301420 h 5580208"/>
              <a:gd name="connsiteX6423" fmla="*/ 0 w 9042400"/>
              <a:gd name="connsiteY6423" fmla="*/ 1271825 h 5580208"/>
              <a:gd name="connsiteX6424" fmla="*/ 29596 w 9042400"/>
              <a:gd name="connsiteY6424" fmla="*/ 1242229 h 5580208"/>
              <a:gd name="connsiteX6425" fmla="*/ 9012801 w 9042400"/>
              <a:gd name="connsiteY6425" fmla="*/ 1104534 h 5580208"/>
              <a:gd name="connsiteX6426" fmla="*/ 9042396 w 9042400"/>
              <a:gd name="connsiteY6426" fmla="*/ 1134070 h 5580208"/>
              <a:gd name="connsiteX6427" fmla="*/ 9012801 w 9042400"/>
              <a:gd name="connsiteY6427" fmla="*/ 1163713 h 5580208"/>
              <a:gd name="connsiteX6428" fmla="*/ 8983207 w 9042400"/>
              <a:gd name="connsiteY6428" fmla="*/ 1134070 h 5580208"/>
              <a:gd name="connsiteX6429" fmla="*/ 9012801 w 9042400"/>
              <a:gd name="connsiteY6429" fmla="*/ 1104534 h 5580208"/>
              <a:gd name="connsiteX6430" fmla="*/ 8884476 w 9042400"/>
              <a:gd name="connsiteY6430" fmla="*/ 1104529 h 5580208"/>
              <a:gd name="connsiteX6431" fmla="*/ 8914071 w 9042400"/>
              <a:gd name="connsiteY6431" fmla="*/ 1134066 h 5580208"/>
              <a:gd name="connsiteX6432" fmla="*/ 8884476 w 9042400"/>
              <a:gd name="connsiteY6432" fmla="*/ 1163708 h 5580208"/>
              <a:gd name="connsiteX6433" fmla="*/ 8854882 w 9042400"/>
              <a:gd name="connsiteY6433" fmla="*/ 1134066 h 5580208"/>
              <a:gd name="connsiteX6434" fmla="*/ 8884476 w 9042400"/>
              <a:gd name="connsiteY6434" fmla="*/ 1104529 h 5580208"/>
              <a:gd name="connsiteX6435" fmla="*/ 8756151 w 9042400"/>
              <a:gd name="connsiteY6435" fmla="*/ 1104525 h 5580208"/>
              <a:gd name="connsiteX6436" fmla="*/ 8785746 w 9042400"/>
              <a:gd name="connsiteY6436" fmla="*/ 1134063 h 5580208"/>
              <a:gd name="connsiteX6437" fmla="*/ 8756151 w 9042400"/>
              <a:gd name="connsiteY6437" fmla="*/ 1163703 h 5580208"/>
              <a:gd name="connsiteX6438" fmla="*/ 8726556 w 9042400"/>
              <a:gd name="connsiteY6438" fmla="*/ 1134063 h 5580208"/>
              <a:gd name="connsiteX6439" fmla="*/ 8756151 w 9042400"/>
              <a:gd name="connsiteY6439" fmla="*/ 1104525 h 5580208"/>
              <a:gd name="connsiteX6440" fmla="*/ 8627826 w 9042400"/>
              <a:gd name="connsiteY6440" fmla="*/ 1104520 h 5580208"/>
              <a:gd name="connsiteX6441" fmla="*/ 8657420 w 9042400"/>
              <a:gd name="connsiteY6441" fmla="*/ 1134058 h 5580208"/>
              <a:gd name="connsiteX6442" fmla="*/ 8627826 w 9042400"/>
              <a:gd name="connsiteY6442" fmla="*/ 1163699 h 5580208"/>
              <a:gd name="connsiteX6443" fmla="*/ 8598231 w 9042400"/>
              <a:gd name="connsiteY6443" fmla="*/ 1134058 h 5580208"/>
              <a:gd name="connsiteX6444" fmla="*/ 8627826 w 9042400"/>
              <a:gd name="connsiteY6444" fmla="*/ 1104520 h 5580208"/>
              <a:gd name="connsiteX6445" fmla="*/ 8499500 w 9042400"/>
              <a:gd name="connsiteY6445" fmla="*/ 1104515 h 5580208"/>
              <a:gd name="connsiteX6446" fmla="*/ 8529094 w 9042400"/>
              <a:gd name="connsiteY6446" fmla="*/ 1134054 h 5580208"/>
              <a:gd name="connsiteX6447" fmla="*/ 8499500 w 9042400"/>
              <a:gd name="connsiteY6447" fmla="*/ 1163695 h 5580208"/>
              <a:gd name="connsiteX6448" fmla="*/ 8469906 w 9042400"/>
              <a:gd name="connsiteY6448" fmla="*/ 1134054 h 5580208"/>
              <a:gd name="connsiteX6449" fmla="*/ 8499500 w 9042400"/>
              <a:gd name="connsiteY6449" fmla="*/ 1104515 h 5580208"/>
              <a:gd name="connsiteX6450" fmla="*/ 8371175 w 9042400"/>
              <a:gd name="connsiteY6450" fmla="*/ 1104510 h 5580208"/>
              <a:gd name="connsiteX6451" fmla="*/ 8400768 w 9042400"/>
              <a:gd name="connsiteY6451" fmla="*/ 1134050 h 5580208"/>
              <a:gd name="connsiteX6452" fmla="*/ 8371175 w 9042400"/>
              <a:gd name="connsiteY6452" fmla="*/ 1163690 h 5580208"/>
              <a:gd name="connsiteX6453" fmla="*/ 8341580 w 9042400"/>
              <a:gd name="connsiteY6453" fmla="*/ 1134050 h 5580208"/>
              <a:gd name="connsiteX6454" fmla="*/ 8371175 w 9042400"/>
              <a:gd name="connsiteY6454" fmla="*/ 1104510 h 5580208"/>
              <a:gd name="connsiteX6455" fmla="*/ 8114517 w 9042400"/>
              <a:gd name="connsiteY6455" fmla="*/ 1104506 h 5580208"/>
              <a:gd name="connsiteX6456" fmla="*/ 8144111 w 9042400"/>
              <a:gd name="connsiteY6456" fmla="*/ 1134047 h 5580208"/>
              <a:gd name="connsiteX6457" fmla="*/ 8114517 w 9042400"/>
              <a:gd name="connsiteY6457" fmla="*/ 1163685 h 5580208"/>
              <a:gd name="connsiteX6458" fmla="*/ 8084923 w 9042400"/>
              <a:gd name="connsiteY6458" fmla="*/ 1134047 h 5580208"/>
              <a:gd name="connsiteX6459" fmla="*/ 8114517 w 9042400"/>
              <a:gd name="connsiteY6459" fmla="*/ 1104506 h 5580208"/>
              <a:gd name="connsiteX6460" fmla="*/ 7857858 w 9042400"/>
              <a:gd name="connsiteY6460" fmla="*/ 1104501 h 5580208"/>
              <a:gd name="connsiteX6461" fmla="*/ 7887449 w 9042400"/>
              <a:gd name="connsiteY6461" fmla="*/ 1134042 h 5580208"/>
              <a:gd name="connsiteX6462" fmla="*/ 7857858 w 9042400"/>
              <a:gd name="connsiteY6462" fmla="*/ 1163680 h 5580208"/>
              <a:gd name="connsiteX6463" fmla="*/ 7828239 w 9042400"/>
              <a:gd name="connsiteY6463" fmla="*/ 1134042 h 5580208"/>
              <a:gd name="connsiteX6464" fmla="*/ 7857858 w 9042400"/>
              <a:gd name="connsiteY6464" fmla="*/ 1104501 h 5580208"/>
              <a:gd name="connsiteX6465" fmla="*/ 8242860 w 9042400"/>
              <a:gd name="connsiteY6465" fmla="*/ 1104497 h 5580208"/>
              <a:gd name="connsiteX6466" fmla="*/ 8272454 w 9042400"/>
              <a:gd name="connsiteY6466" fmla="*/ 1134039 h 5580208"/>
              <a:gd name="connsiteX6467" fmla="*/ 8242860 w 9042400"/>
              <a:gd name="connsiteY6467" fmla="*/ 1163675 h 5580208"/>
              <a:gd name="connsiteX6468" fmla="*/ 8213266 w 9042400"/>
              <a:gd name="connsiteY6468" fmla="*/ 1134039 h 5580208"/>
              <a:gd name="connsiteX6469" fmla="*/ 8242860 w 9042400"/>
              <a:gd name="connsiteY6469" fmla="*/ 1104497 h 5580208"/>
              <a:gd name="connsiteX6470" fmla="*/ 7986200 w 9042400"/>
              <a:gd name="connsiteY6470" fmla="*/ 1104492 h 5580208"/>
              <a:gd name="connsiteX6471" fmla="*/ 8015794 w 9042400"/>
              <a:gd name="connsiteY6471" fmla="*/ 1134035 h 5580208"/>
              <a:gd name="connsiteX6472" fmla="*/ 7986200 w 9042400"/>
              <a:gd name="connsiteY6472" fmla="*/ 1163671 h 5580208"/>
              <a:gd name="connsiteX6473" fmla="*/ 7956596 w 9042400"/>
              <a:gd name="connsiteY6473" fmla="*/ 1134035 h 5580208"/>
              <a:gd name="connsiteX6474" fmla="*/ 7986200 w 9042400"/>
              <a:gd name="connsiteY6474" fmla="*/ 1104492 h 5580208"/>
              <a:gd name="connsiteX6475" fmla="*/ 7729521 w 9042400"/>
              <a:gd name="connsiteY6475" fmla="*/ 1104487 h 5580208"/>
              <a:gd name="connsiteX6476" fmla="*/ 7759131 w 9042400"/>
              <a:gd name="connsiteY6476" fmla="*/ 1134031 h 5580208"/>
              <a:gd name="connsiteX6477" fmla="*/ 7729521 w 9042400"/>
              <a:gd name="connsiteY6477" fmla="*/ 1163667 h 5580208"/>
              <a:gd name="connsiteX6478" fmla="*/ 7699927 w 9042400"/>
              <a:gd name="connsiteY6478" fmla="*/ 1134031 h 5580208"/>
              <a:gd name="connsiteX6479" fmla="*/ 7729521 w 9042400"/>
              <a:gd name="connsiteY6479" fmla="*/ 1104487 h 5580208"/>
              <a:gd name="connsiteX6480" fmla="*/ 7601180 w 9042400"/>
              <a:gd name="connsiteY6480" fmla="*/ 1104482 h 5580208"/>
              <a:gd name="connsiteX6481" fmla="*/ 7630777 w 9042400"/>
              <a:gd name="connsiteY6481" fmla="*/ 1134027 h 5580208"/>
              <a:gd name="connsiteX6482" fmla="*/ 7601180 w 9042400"/>
              <a:gd name="connsiteY6482" fmla="*/ 1163662 h 5580208"/>
              <a:gd name="connsiteX6483" fmla="*/ 7571592 w 9042400"/>
              <a:gd name="connsiteY6483" fmla="*/ 1134027 h 5580208"/>
              <a:gd name="connsiteX6484" fmla="*/ 7601180 w 9042400"/>
              <a:gd name="connsiteY6484" fmla="*/ 1104482 h 5580208"/>
              <a:gd name="connsiteX6485" fmla="*/ 7472852 w 9042400"/>
              <a:gd name="connsiteY6485" fmla="*/ 1104478 h 5580208"/>
              <a:gd name="connsiteX6486" fmla="*/ 7502446 w 9042400"/>
              <a:gd name="connsiteY6486" fmla="*/ 1134023 h 5580208"/>
              <a:gd name="connsiteX6487" fmla="*/ 7472852 w 9042400"/>
              <a:gd name="connsiteY6487" fmla="*/ 1163658 h 5580208"/>
              <a:gd name="connsiteX6488" fmla="*/ 7443261 w 9042400"/>
              <a:gd name="connsiteY6488" fmla="*/ 1134023 h 5580208"/>
              <a:gd name="connsiteX6489" fmla="*/ 7472852 w 9042400"/>
              <a:gd name="connsiteY6489" fmla="*/ 1104478 h 5580208"/>
              <a:gd name="connsiteX6490" fmla="*/ 7344610 w 9042400"/>
              <a:gd name="connsiteY6490" fmla="*/ 1104473 h 5580208"/>
              <a:gd name="connsiteX6491" fmla="*/ 7374127 w 9042400"/>
              <a:gd name="connsiteY6491" fmla="*/ 1134019 h 5580208"/>
              <a:gd name="connsiteX6492" fmla="*/ 7344610 w 9042400"/>
              <a:gd name="connsiteY6492" fmla="*/ 1163653 h 5580208"/>
              <a:gd name="connsiteX6493" fmla="*/ 7315021 w 9042400"/>
              <a:gd name="connsiteY6493" fmla="*/ 1134019 h 5580208"/>
              <a:gd name="connsiteX6494" fmla="*/ 7344610 w 9042400"/>
              <a:gd name="connsiteY6494" fmla="*/ 1104473 h 5580208"/>
              <a:gd name="connsiteX6495" fmla="*/ 7216274 w 9042400"/>
              <a:gd name="connsiteY6495" fmla="*/ 1104469 h 5580208"/>
              <a:gd name="connsiteX6496" fmla="*/ 7245873 w 9042400"/>
              <a:gd name="connsiteY6496" fmla="*/ 1134016 h 5580208"/>
              <a:gd name="connsiteX6497" fmla="*/ 7216274 w 9042400"/>
              <a:gd name="connsiteY6497" fmla="*/ 1163648 h 5580208"/>
              <a:gd name="connsiteX6498" fmla="*/ 7186675 w 9042400"/>
              <a:gd name="connsiteY6498" fmla="*/ 1134016 h 5580208"/>
              <a:gd name="connsiteX6499" fmla="*/ 7216274 w 9042400"/>
              <a:gd name="connsiteY6499" fmla="*/ 1104469 h 5580208"/>
              <a:gd name="connsiteX6500" fmla="*/ 7087924 w 9042400"/>
              <a:gd name="connsiteY6500" fmla="*/ 1104464 h 5580208"/>
              <a:gd name="connsiteX6501" fmla="*/ 7117524 w 9042400"/>
              <a:gd name="connsiteY6501" fmla="*/ 1134012 h 5580208"/>
              <a:gd name="connsiteX6502" fmla="*/ 7087924 w 9042400"/>
              <a:gd name="connsiteY6502" fmla="*/ 1163644 h 5580208"/>
              <a:gd name="connsiteX6503" fmla="*/ 7058325 w 9042400"/>
              <a:gd name="connsiteY6503" fmla="*/ 1134012 h 5580208"/>
              <a:gd name="connsiteX6504" fmla="*/ 7087924 w 9042400"/>
              <a:gd name="connsiteY6504" fmla="*/ 1104464 h 5580208"/>
              <a:gd name="connsiteX6505" fmla="*/ 6959576 w 9042400"/>
              <a:gd name="connsiteY6505" fmla="*/ 1104459 h 5580208"/>
              <a:gd name="connsiteX6506" fmla="*/ 6989176 w 9042400"/>
              <a:gd name="connsiteY6506" fmla="*/ 1134008 h 5580208"/>
              <a:gd name="connsiteX6507" fmla="*/ 6959576 w 9042400"/>
              <a:gd name="connsiteY6507" fmla="*/ 1163640 h 5580208"/>
              <a:gd name="connsiteX6508" fmla="*/ 6929976 w 9042400"/>
              <a:gd name="connsiteY6508" fmla="*/ 1134008 h 5580208"/>
              <a:gd name="connsiteX6509" fmla="*/ 6959576 w 9042400"/>
              <a:gd name="connsiteY6509" fmla="*/ 1104459 h 5580208"/>
              <a:gd name="connsiteX6510" fmla="*/ 6831228 w 9042400"/>
              <a:gd name="connsiteY6510" fmla="*/ 1104455 h 5580208"/>
              <a:gd name="connsiteX6511" fmla="*/ 6860826 w 9042400"/>
              <a:gd name="connsiteY6511" fmla="*/ 1134003 h 5580208"/>
              <a:gd name="connsiteX6512" fmla="*/ 6831228 w 9042400"/>
              <a:gd name="connsiteY6512" fmla="*/ 1163635 h 5580208"/>
              <a:gd name="connsiteX6513" fmla="*/ 6801628 w 9042400"/>
              <a:gd name="connsiteY6513" fmla="*/ 1134003 h 5580208"/>
              <a:gd name="connsiteX6514" fmla="*/ 6831228 w 9042400"/>
              <a:gd name="connsiteY6514" fmla="*/ 1104455 h 5580208"/>
              <a:gd name="connsiteX6515" fmla="*/ 6702880 w 9042400"/>
              <a:gd name="connsiteY6515" fmla="*/ 1104450 h 5580208"/>
              <a:gd name="connsiteX6516" fmla="*/ 6732479 w 9042400"/>
              <a:gd name="connsiteY6516" fmla="*/ 1134000 h 5580208"/>
              <a:gd name="connsiteX6517" fmla="*/ 6702880 w 9042400"/>
              <a:gd name="connsiteY6517" fmla="*/ 1163631 h 5580208"/>
              <a:gd name="connsiteX6518" fmla="*/ 6673280 w 9042400"/>
              <a:gd name="connsiteY6518" fmla="*/ 1134000 h 5580208"/>
              <a:gd name="connsiteX6519" fmla="*/ 6702880 w 9042400"/>
              <a:gd name="connsiteY6519" fmla="*/ 1104450 h 5580208"/>
              <a:gd name="connsiteX6520" fmla="*/ 6574531 w 9042400"/>
              <a:gd name="connsiteY6520" fmla="*/ 1104445 h 5580208"/>
              <a:gd name="connsiteX6521" fmla="*/ 6604131 w 9042400"/>
              <a:gd name="connsiteY6521" fmla="*/ 1133996 h 5580208"/>
              <a:gd name="connsiteX6522" fmla="*/ 6574531 w 9042400"/>
              <a:gd name="connsiteY6522" fmla="*/ 1163626 h 5580208"/>
              <a:gd name="connsiteX6523" fmla="*/ 6544933 w 9042400"/>
              <a:gd name="connsiteY6523" fmla="*/ 1133996 h 5580208"/>
              <a:gd name="connsiteX6524" fmla="*/ 6574531 w 9042400"/>
              <a:gd name="connsiteY6524" fmla="*/ 1104445 h 5580208"/>
              <a:gd name="connsiteX6525" fmla="*/ 6446185 w 9042400"/>
              <a:gd name="connsiteY6525" fmla="*/ 1104440 h 5580208"/>
              <a:gd name="connsiteX6526" fmla="*/ 6475785 w 9042400"/>
              <a:gd name="connsiteY6526" fmla="*/ 1133992 h 5580208"/>
              <a:gd name="connsiteX6527" fmla="*/ 6446185 w 9042400"/>
              <a:gd name="connsiteY6527" fmla="*/ 1163622 h 5580208"/>
              <a:gd name="connsiteX6528" fmla="*/ 6416586 w 9042400"/>
              <a:gd name="connsiteY6528" fmla="*/ 1133992 h 5580208"/>
              <a:gd name="connsiteX6529" fmla="*/ 6446185 w 9042400"/>
              <a:gd name="connsiteY6529" fmla="*/ 1104440 h 5580208"/>
              <a:gd name="connsiteX6530" fmla="*/ 6317840 w 9042400"/>
              <a:gd name="connsiteY6530" fmla="*/ 1104436 h 5580208"/>
              <a:gd name="connsiteX6531" fmla="*/ 6347438 w 9042400"/>
              <a:gd name="connsiteY6531" fmla="*/ 1133989 h 5580208"/>
              <a:gd name="connsiteX6532" fmla="*/ 6317840 w 9042400"/>
              <a:gd name="connsiteY6532" fmla="*/ 1163617 h 5580208"/>
              <a:gd name="connsiteX6533" fmla="*/ 6288240 w 9042400"/>
              <a:gd name="connsiteY6533" fmla="*/ 1133989 h 5580208"/>
              <a:gd name="connsiteX6534" fmla="*/ 6317840 w 9042400"/>
              <a:gd name="connsiteY6534" fmla="*/ 1104436 h 5580208"/>
              <a:gd name="connsiteX6535" fmla="*/ 6189493 w 9042400"/>
              <a:gd name="connsiteY6535" fmla="*/ 1104431 h 5580208"/>
              <a:gd name="connsiteX6536" fmla="*/ 6219092 w 9042400"/>
              <a:gd name="connsiteY6536" fmla="*/ 1133985 h 5580208"/>
              <a:gd name="connsiteX6537" fmla="*/ 6189493 w 9042400"/>
              <a:gd name="connsiteY6537" fmla="*/ 1163612 h 5580208"/>
              <a:gd name="connsiteX6538" fmla="*/ 6159895 w 9042400"/>
              <a:gd name="connsiteY6538" fmla="*/ 1133985 h 5580208"/>
              <a:gd name="connsiteX6539" fmla="*/ 6189493 w 9042400"/>
              <a:gd name="connsiteY6539" fmla="*/ 1104431 h 5580208"/>
              <a:gd name="connsiteX6540" fmla="*/ 6061148 w 9042400"/>
              <a:gd name="connsiteY6540" fmla="*/ 1104427 h 5580208"/>
              <a:gd name="connsiteX6541" fmla="*/ 6090748 w 9042400"/>
              <a:gd name="connsiteY6541" fmla="*/ 1133980 h 5580208"/>
              <a:gd name="connsiteX6542" fmla="*/ 6061148 w 9042400"/>
              <a:gd name="connsiteY6542" fmla="*/ 1163608 h 5580208"/>
              <a:gd name="connsiteX6543" fmla="*/ 6031549 w 9042400"/>
              <a:gd name="connsiteY6543" fmla="*/ 1133980 h 5580208"/>
              <a:gd name="connsiteX6544" fmla="*/ 6061148 w 9042400"/>
              <a:gd name="connsiteY6544" fmla="*/ 1104427 h 5580208"/>
              <a:gd name="connsiteX6545" fmla="*/ 5932805 w 9042400"/>
              <a:gd name="connsiteY6545" fmla="*/ 1104422 h 5580208"/>
              <a:gd name="connsiteX6546" fmla="*/ 5962403 w 9042400"/>
              <a:gd name="connsiteY6546" fmla="*/ 1133977 h 5580208"/>
              <a:gd name="connsiteX6547" fmla="*/ 5932805 w 9042400"/>
              <a:gd name="connsiteY6547" fmla="*/ 1163603 h 5580208"/>
              <a:gd name="connsiteX6548" fmla="*/ 5903205 w 9042400"/>
              <a:gd name="connsiteY6548" fmla="*/ 1133977 h 5580208"/>
              <a:gd name="connsiteX6549" fmla="*/ 5932805 w 9042400"/>
              <a:gd name="connsiteY6549" fmla="*/ 1104422 h 5580208"/>
              <a:gd name="connsiteX6550" fmla="*/ 5676109 w 9042400"/>
              <a:gd name="connsiteY6550" fmla="*/ 1104417 h 5580208"/>
              <a:gd name="connsiteX6551" fmla="*/ 5705708 w 9042400"/>
              <a:gd name="connsiteY6551" fmla="*/ 1133973 h 5580208"/>
              <a:gd name="connsiteX6552" fmla="*/ 5676109 w 9042400"/>
              <a:gd name="connsiteY6552" fmla="*/ 1163598 h 5580208"/>
              <a:gd name="connsiteX6553" fmla="*/ 5646511 w 9042400"/>
              <a:gd name="connsiteY6553" fmla="*/ 1133973 h 5580208"/>
              <a:gd name="connsiteX6554" fmla="*/ 5676109 w 9042400"/>
              <a:gd name="connsiteY6554" fmla="*/ 1104417 h 5580208"/>
              <a:gd name="connsiteX6555" fmla="*/ 5419795 w 9042400"/>
              <a:gd name="connsiteY6555" fmla="*/ 1104412 h 5580208"/>
              <a:gd name="connsiteX6556" fmla="*/ 5449391 w 9042400"/>
              <a:gd name="connsiteY6556" fmla="*/ 1133969 h 5580208"/>
              <a:gd name="connsiteX6557" fmla="*/ 5419795 w 9042400"/>
              <a:gd name="connsiteY6557" fmla="*/ 1163594 h 5580208"/>
              <a:gd name="connsiteX6558" fmla="*/ 5390200 w 9042400"/>
              <a:gd name="connsiteY6558" fmla="*/ 1133969 h 5580208"/>
              <a:gd name="connsiteX6559" fmla="*/ 5419795 w 9042400"/>
              <a:gd name="connsiteY6559" fmla="*/ 1104412 h 5580208"/>
              <a:gd name="connsiteX6560" fmla="*/ 5291458 w 9042400"/>
              <a:gd name="connsiteY6560" fmla="*/ 1104407 h 5580208"/>
              <a:gd name="connsiteX6561" fmla="*/ 5321054 w 9042400"/>
              <a:gd name="connsiteY6561" fmla="*/ 1133966 h 5580208"/>
              <a:gd name="connsiteX6562" fmla="*/ 5291458 w 9042400"/>
              <a:gd name="connsiteY6562" fmla="*/ 1163589 h 5580208"/>
              <a:gd name="connsiteX6563" fmla="*/ 5261863 w 9042400"/>
              <a:gd name="connsiteY6563" fmla="*/ 1133966 h 5580208"/>
              <a:gd name="connsiteX6564" fmla="*/ 5291458 w 9042400"/>
              <a:gd name="connsiteY6564" fmla="*/ 1104407 h 5580208"/>
              <a:gd name="connsiteX6565" fmla="*/ 5163120 w 9042400"/>
              <a:gd name="connsiteY6565" fmla="*/ 1104402 h 5580208"/>
              <a:gd name="connsiteX6566" fmla="*/ 5192716 w 9042400"/>
              <a:gd name="connsiteY6566" fmla="*/ 1133962 h 5580208"/>
              <a:gd name="connsiteX6567" fmla="*/ 5163120 w 9042400"/>
              <a:gd name="connsiteY6567" fmla="*/ 1163585 h 5580208"/>
              <a:gd name="connsiteX6568" fmla="*/ 5133525 w 9042400"/>
              <a:gd name="connsiteY6568" fmla="*/ 1133962 h 5580208"/>
              <a:gd name="connsiteX6569" fmla="*/ 5163120 w 9042400"/>
              <a:gd name="connsiteY6569" fmla="*/ 1104402 h 5580208"/>
              <a:gd name="connsiteX6570" fmla="*/ 5804506 w 9042400"/>
              <a:gd name="connsiteY6570" fmla="*/ 1104387 h 5580208"/>
              <a:gd name="connsiteX6571" fmla="*/ 5834105 w 9042400"/>
              <a:gd name="connsiteY6571" fmla="*/ 1133950 h 5580208"/>
              <a:gd name="connsiteX6572" fmla="*/ 5804506 w 9042400"/>
              <a:gd name="connsiteY6572" fmla="*/ 1163571 h 5580208"/>
              <a:gd name="connsiteX6573" fmla="*/ 5774908 w 9042400"/>
              <a:gd name="connsiteY6573" fmla="*/ 1133950 h 5580208"/>
              <a:gd name="connsiteX6574" fmla="*/ 5804506 w 9042400"/>
              <a:gd name="connsiteY6574" fmla="*/ 1104387 h 5580208"/>
              <a:gd name="connsiteX6575" fmla="*/ 5548133 w 9042400"/>
              <a:gd name="connsiteY6575" fmla="*/ 1104382 h 5580208"/>
              <a:gd name="connsiteX6576" fmla="*/ 5577728 w 9042400"/>
              <a:gd name="connsiteY6576" fmla="*/ 1133946 h 5580208"/>
              <a:gd name="connsiteX6577" fmla="*/ 5548133 w 9042400"/>
              <a:gd name="connsiteY6577" fmla="*/ 1163567 h 5580208"/>
              <a:gd name="connsiteX6578" fmla="*/ 5518537 w 9042400"/>
              <a:gd name="connsiteY6578" fmla="*/ 1133946 h 5580208"/>
              <a:gd name="connsiteX6579" fmla="*/ 5548133 w 9042400"/>
              <a:gd name="connsiteY6579" fmla="*/ 1104382 h 5580208"/>
              <a:gd name="connsiteX6580" fmla="*/ 1184658 w 9042400"/>
              <a:gd name="connsiteY6580" fmla="*/ 1104246 h 5580208"/>
              <a:gd name="connsiteX6581" fmla="*/ 1214254 w 9042400"/>
              <a:gd name="connsiteY6581" fmla="*/ 1133833 h 5580208"/>
              <a:gd name="connsiteX6582" fmla="*/ 1207716 w 9042400"/>
              <a:gd name="connsiteY6582" fmla="*/ 1149623 h 5580208"/>
              <a:gd name="connsiteX6583" fmla="*/ 1201504 w 9042400"/>
              <a:gd name="connsiteY6583" fmla="*/ 1156458 h 5580208"/>
              <a:gd name="connsiteX6584" fmla="*/ 1184658 w 9042400"/>
              <a:gd name="connsiteY6584" fmla="*/ 1163436 h 5580208"/>
              <a:gd name="connsiteX6585" fmla="*/ 1155063 w 9042400"/>
              <a:gd name="connsiteY6585" fmla="*/ 1133833 h 5580208"/>
              <a:gd name="connsiteX6586" fmla="*/ 1184658 w 9042400"/>
              <a:gd name="connsiteY6586" fmla="*/ 1104246 h 5580208"/>
              <a:gd name="connsiteX6587" fmla="*/ 1056321 w 9042400"/>
              <a:gd name="connsiteY6587" fmla="*/ 1104241 h 5580208"/>
              <a:gd name="connsiteX6588" fmla="*/ 1085917 w 9042400"/>
              <a:gd name="connsiteY6588" fmla="*/ 1133830 h 5580208"/>
              <a:gd name="connsiteX6589" fmla="*/ 1056321 w 9042400"/>
              <a:gd name="connsiteY6589" fmla="*/ 1163431 h 5580208"/>
              <a:gd name="connsiteX6590" fmla="*/ 1026726 w 9042400"/>
              <a:gd name="connsiteY6590" fmla="*/ 1133830 h 5580208"/>
              <a:gd name="connsiteX6591" fmla="*/ 1056321 w 9042400"/>
              <a:gd name="connsiteY6591" fmla="*/ 1104241 h 5580208"/>
              <a:gd name="connsiteX6592" fmla="*/ 927983 w 9042400"/>
              <a:gd name="connsiteY6592" fmla="*/ 1104236 h 5580208"/>
              <a:gd name="connsiteX6593" fmla="*/ 957579 w 9042400"/>
              <a:gd name="connsiteY6593" fmla="*/ 1133826 h 5580208"/>
              <a:gd name="connsiteX6594" fmla="*/ 927983 w 9042400"/>
              <a:gd name="connsiteY6594" fmla="*/ 1163427 h 5580208"/>
              <a:gd name="connsiteX6595" fmla="*/ 898387 w 9042400"/>
              <a:gd name="connsiteY6595" fmla="*/ 1133826 h 5580208"/>
              <a:gd name="connsiteX6596" fmla="*/ 927983 w 9042400"/>
              <a:gd name="connsiteY6596" fmla="*/ 1104236 h 5580208"/>
              <a:gd name="connsiteX6597" fmla="*/ 799646 w 9042400"/>
              <a:gd name="connsiteY6597" fmla="*/ 1104232 h 5580208"/>
              <a:gd name="connsiteX6598" fmla="*/ 829242 w 9042400"/>
              <a:gd name="connsiteY6598" fmla="*/ 1133822 h 5580208"/>
              <a:gd name="connsiteX6599" fmla="*/ 799646 w 9042400"/>
              <a:gd name="connsiteY6599" fmla="*/ 1163422 h 5580208"/>
              <a:gd name="connsiteX6600" fmla="*/ 770050 w 9042400"/>
              <a:gd name="connsiteY6600" fmla="*/ 1133822 h 5580208"/>
              <a:gd name="connsiteX6601" fmla="*/ 799646 w 9042400"/>
              <a:gd name="connsiteY6601" fmla="*/ 1104232 h 5580208"/>
              <a:gd name="connsiteX6602" fmla="*/ 671309 w 9042400"/>
              <a:gd name="connsiteY6602" fmla="*/ 1104227 h 5580208"/>
              <a:gd name="connsiteX6603" fmla="*/ 700903 w 9042400"/>
              <a:gd name="connsiteY6603" fmla="*/ 1133818 h 5580208"/>
              <a:gd name="connsiteX6604" fmla="*/ 671309 w 9042400"/>
              <a:gd name="connsiteY6604" fmla="*/ 1163417 h 5580208"/>
              <a:gd name="connsiteX6605" fmla="*/ 641713 w 9042400"/>
              <a:gd name="connsiteY6605" fmla="*/ 1133818 h 5580208"/>
              <a:gd name="connsiteX6606" fmla="*/ 671309 w 9042400"/>
              <a:gd name="connsiteY6606" fmla="*/ 1104227 h 5580208"/>
              <a:gd name="connsiteX6607" fmla="*/ 542971 w 9042400"/>
              <a:gd name="connsiteY6607" fmla="*/ 1104222 h 5580208"/>
              <a:gd name="connsiteX6608" fmla="*/ 572566 w 9042400"/>
              <a:gd name="connsiteY6608" fmla="*/ 1133814 h 5580208"/>
              <a:gd name="connsiteX6609" fmla="*/ 542971 w 9042400"/>
              <a:gd name="connsiteY6609" fmla="*/ 1163412 h 5580208"/>
              <a:gd name="connsiteX6610" fmla="*/ 513376 w 9042400"/>
              <a:gd name="connsiteY6610" fmla="*/ 1133814 h 5580208"/>
              <a:gd name="connsiteX6611" fmla="*/ 542971 w 9042400"/>
              <a:gd name="connsiteY6611" fmla="*/ 1104222 h 5580208"/>
              <a:gd name="connsiteX6612" fmla="*/ 414633 w 9042400"/>
              <a:gd name="connsiteY6612" fmla="*/ 1104218 h 5580208"/>
              <a:gd name="connsiteX6613" fmla="*/ 444229 w 9042400"/>
              <a:gd name="connsiteY6613" fmla="*/ 1133810 h 5580208"/>
              <a:gd name="connsiteX6614" fmla="*/ 414633 w 9042400"/>
              <a:gd name="connsiteY6614" fmla="*/ 1163407 h 5580208"/>
              <a:gd name="connsiteX6615" fmla="*/ 385038 w 9042400"/>
              <a:gd name="connsiteY6615" fmla="*/ 1133810 h 5580208"/>
              <a:gd name="connsiteX6616" fmla="*/ 414633 w 9042400"/>
              <a:gd name="connsiteY6616" fmla="*/ 1104218 h 5580208"/>
              <a:gd name="connsiteX6617" fmla="*/ 286296 w 9042400"/>
              <a:gd name="connsiteY6617" fmla="*/ 1104213 h 5580208"/>
              <a:gd name="connsiteX6618" fmla="*/ 315892 w 9042400"/>
              <a:gd name="connsiteY6618" fmla="*/ 1133807 h 5580208"/>
              <a:gd name="connsiteX6619" fmla="*/ 286296 w 9042400"/>
              <a:gd name="connsiteY6619" fmla="*/ 1163404 h 5580208"/>
              <a:gd name="connsiteX6620" fmla="*/ 256701 w 9042400"/>
              <a:gd name="connsiteY6620" fmla="*/ 1133807 h 5580208"/>
              <a:gd name="connsiteX6621" fmla="*/ 286296 w 9042400"/>
              <a:gd name="connsiteY6621" fmla="*/ 1104213 h 5580208"/>
              <a:gd name="connsiteX6622" fmla="*/ 157959 w 9042400"/>
              <a:gd name="connsiteY6622" fmla="*/ 1104209 h 5580208"/>
              <a:gd name="connsiteX6623" fmla="*/ 187554 w 9042400"/>
              <a:gd name="connsiteY6623" fmla="*/ 1133803 h 5580208"/>
              <a:gd name="connsiteX6624" fmla="*/ 157959 w 9042400"/>
              <a:gd name="connsiteY6624" fmla="*/ 1163399 h 5580208"/>
              <a:gd name="connsiteX6625" fmla="*/ 128363 w 9042400"/>
              <a:gd name="connsiteY6625" fmla="*/ 1133803 h 5580208"/>
              <a:gd name="connsiteX6626" fmla="*/ 157959 w 9042400"/>
              <a:gd name="connsiteY6626" fmla="*/ 1104209 h 5580208"/>
              <a:gd name="connsiteX6627" fmla="*/ 29596 w 9042400"/>
              <a:gd name="connsiteY6627" fmla="*/ 1104204 h 5580208"/>
              <a:gd name="connsiteX6628" fmla="*/ 59191 w 9042400"/>
              <a:gd name="connsiteY6628" fmla="*/ 1133799 h 5580208"/>
              <a:gd name="connsiteX6629" fmla="*/ 29596 w 9042400"/>
              <a:gd name="connsiteY6629" fmla="*/ 1163394 h 5580208"/>
              <a:gd name="connsiteX6630" fmla="*/ 0 w 9042400"/>
              <a:gd name="connsiteY6630" fmla="*/ 1133799 h 5580208"/>
              <a:gd name="connsiteX6631" fmla="*/ 29596 w 9042400"/>
              <a:gd name="connsiteY6631" fmla="*/ 1104204 h 5580208"/>
              <a:gd name="connsiteX6632" fmla="*/ 9012801 w 9042400"/>
              <a:gd name="connsiteY6632" fmla="*/ 966507 h 5580208"/>
              <a:gd name="connsiteX6633" fmla="*/ 9042395 w 9042400"/>
              <a:gd name="connsiteY6633" fmla="*/ 996111 h 5580208"/>
              <a:gd name="connsiteX6634" fmla="*/ 9012801 w 9042400"/>
              <a:gd name="connsiteY6634" fmla="*/ 1025695 h 5580208"/>
              <a:gd name="connsiteX6635" fmla="*/ 8983207 w 9042400"/>
              <a:gd name="connsiteY6635" fmla="*/ 996111 h 5580208"/>
              <a:gd name="connsiteX6636" fmla="*/ 9012801 w 9042400"/>
              <a:gd name="connsiteY6636" fmla="*/ 966507 h 5580208"/>
              <a:gd name="connsiteX6637" fmla="*/ 8884476 w 9042400"/>
              <a:gd name="connsiteY6637" fmla="*/ 966501 h 5580208"/>
              <a:gd name="connsiteX6638" fmla="*/ 8914070 w 9042400"/>
              <a:gd name="connsiteY6638" fmla="*/ 996106 h 5580208"/>
              <a:gd name="connsiteX6639" fmla="*/ 8884476 w 9042400"/>
              <a:gd name="connsiteY6639" fmla="*/ 1025690 h 5580208"/>
              <a:gd name="connsiteX6640" fmla="*/ 8854882 w 9042400"/>
              <a:gd name="connsiteY6640" fmla="*/ 996106 h 5580208"/>
              <a:gd name="connsiteX6641" fmla="*/ 8884476 w 9042400"/>
              <a:gd name="connsiteY6641" fmla="*/ 966501 h 5580208"/>
              <a:gd name="connsiteX6642" fmla="*/ 8756151 w 9042400"/>
              <a:gd name="connsiteY6642" fmla="*/ 966497 h 5580208"/>
              <a:gd name="connsiteX6643" fmla="*/ 8785745 w 9042400"/>
              <a:gd name="connsiteY6643" fmla="*/ 996102 h 5580208"/>
              <a:gd name="connsiteX6644" fmla="*/ 8756151 w 9042400"/>
              <a:gd name="connsiteY6644" fmla="*/ 1025685 h 5580208"/>
              <a:gd name="connsiteX6645" fmla="*/ 8726556 w 9042400"/>
              <a:gd name="connsiteY6645" fmla="*/ 996102 h 5580208"/>
              <a:gd name="connsiteX6646" fmla="*/ 8756151 w 9042400"/>
              <a:gd name="connsiteY6646" fmla="*/ 966497 h 5580208"/>
              <a:gd name="connsiteX6647" fmla="*/ 8627826 w 9042400"/>
              <a:gd name="connsiteY6647" fmla="*/ 966492 h 5580208"/>
              <a:gd name="connsiteX6648" fmla="*/ 8657420 w 9042400"/>
              <a:gd name="connsiteY6648" fmla="*/ 996097 h 5580208"/>
              <a:gd name="connsiteX6649" fmla="*/ 8627826 w 9042400"/>
              <a:gd name="connsiteY6649" fmla="*/ 1025681 h 5580208"/>
              <a:gd name="connsiteX6650" fmla="*/ 8598231 w 9042400"/>
              <a:gd name="connsiteY6650" fmla="*/ 996097 h 5580208"/>
              <a:gd name="connsiteX6651" fmla="*/ 8627826 w 9042400"/>
              <a:gd name="connsiteY6651" fmla="*/ 966492 h 5580208"/>
              <a:gd name="connsiteX6652" fmla="*/ 8499500 w 9042400"/>
              <a:gd name="connsiteY6652" fmla="*/ 966487 h 5580208"/>
              <a:gd name="connsiteX6653" fmla="*/ 8529094 w 9042400"/>
              <a:gd name="connsiteY6653" fmla="*/ 996092 h 5580208"/>
              <a:gd name="connsiteX6654" fmla="*/ 8499500 w 9042400"/>
              <a:gd name="connsiteY6654" fmla="*/ 1025677 h 5580208"/>
              <a:gd name="connsiteX6655" fmla="*/ 8469906 w 9042400"/>
              <a:gd name="connsiteY6655" fmla="*/ 996092 h 5580208"/>
              <a:gd name="connsiteX6656" fmla="*/ 8499500 w 9042400"/>
              <a:gd name="connsiteY6656" fmla="*/ 966487 h 5580208"/>
              <a:gd name="connsiteX6657" fmla="*/ 8371175 w 9042400"/>
              <a:gd name="connsiteY6657" fmla="*/ 966483 h 5580208"/>
              <a:gd name="connsiteX6658" fmla="*/ 8400768 w 9042400"/>
              <a:gd name="connsiteY6658" fmla="*/ 996087 h 5580208"/>
              <a:gd name="connsiteX6659" fmla="*/ 8371175 w 9042400"/>
              <a:gd name="connsiteY6659" fmla="*/ 1025672 h 5580208"/>
              <a:gd name="connsiteX6660" fmla="*/ 8341580 w 9042400"/>
              <a:gd name="connsiteY6660" fmla="*/ 996087 h 5580208"/>
              <a:gd name="connsiteX6661" fmla="*/ 8371175 w 9042400"/>
              <a:gd name="connsiteY6661" fmla="*/ 966483 h 5580208"/>
              <a:gd name="connsiteX6662" fmla="*/ 8114517 w 9042400"/>
              <a:gd name="connsiteY6662" fmla="*/ 966478 h 5580208"/>
              <a:gd name="connsiteX6663" fmla="*/ 8144111 w 9042400"/>
              <a:gd name="connsiteY6663" fmla="*/ 996082 h 5580208"/>
              <a:gd name="connsiteX6664" fmla="*/ 8114517 w 9042400"/>
              <a:gd name="connsiteY6664" fmla="*/ 1025667 h 5580208"/>
              <a:gd name="connsiteX6665" fmla="*/ 8084923 w 9042400"/>
              <a:gd name="connsiteY6665" fmla="*/ 996082 h 5580208"/>
              <a:gd name="connsiteX6666" fmla="*/ 8114517 w 9042400"/>
              <a:gd name="connsiteY6666" fmla="*/ 966478 h 5580208"/>
              <a:gd name="connsiteX6667" fmla="*/ 7857858 w 9042400"/>
              <a:gd name="connsiteY6667" fmla="*/ 966473 h 5580208"/>
              <a:gd name="connsiteX6668" fmla="*/ 7887449 w 9042400"/>
              <a:gd name="connsiteY6668" fmla="*/ 996077 h 5580208"/>
              <a:gd name="connsiteX6669" fmla="*/ 7857858 w 9042400"/>
              <a:gd name="connsiteY6669" fmla="*/ 1025662 h 5580208"/>
              <a:gd name="connsiteX6670" fmla="*/ 7828239 w 9042400"/>
              <a:gd name="connsiteY6670" fmla="*/ 996077 h 5580208"/>
              <a:gd name="connsiteX6671" fmla="*/ 7857858 w 9042400"/>
              <a:gd name="connsiteY6671" fmla="*/ 966473 h 5580208"/>
              <a:gd name="connsiteX6672" fmla="*/ 8242859 w 9042400"/>
              <a:gd name="connsiteY6672" fmla="*/ 966469 h 5580208"/>
              <a:gd name="connsiteX6673" fmla="*/ 8272454 w 9042400"/>
              <a:gd name="connsiteY6673" fmla="*/ 996073 h 5580208"/>
              <a:gd name="connsiteX6674" fmla="*/ 8242859 w 9042400"/>
              <a:gd name="connsiteY6674" fmla="*/ 1025658 h 5580208"/>
              <a:gd name="connsiteX6675" fmla="*/ 8213266 w 9042400"/>
              <a:gd name="connsiteY6675" fmla="*/ 996073 h 5580208"/>
              <a:gd name="connsiteX6676" fmla="*/ 8242859 w 9042400"/>
              <a:gd name="connsiteY6676" fmla="*/ 966469 h 5580208"/>
              <a:gd name="connsiteX6677" fmla="*/ 7986200 w 9042400"/>
              <a:gd name="connsiteY6677" fmla="*/ 966464 h 5580208"/>
              <a:gd name="connsiteX6678" fmla="*/ 8015794 w 9042400"/>
              <a:gd name="connsiteY6678" fmla="*/ 996068 h 5580208"/>
              <a:gd name="connsiteX6679" fmla="*/ 7986200 w 9042400"/>
              <a:gd name="connsiteY6679" fmla="*/ 1025654 h 5580208"/>
              <a:gd name="connsiteX6680" fmla="*/ 7956596 w 9042400"/>
              <a:gd name="connsiteY6680" fmla="*/ 996068 h 5580208"/>
              <a:gd name="connsiteX6681" fmla="*/ 7986200 w 9042400"/>
              <a:gd name="connsiteY6681" fmla="*/ 966464 h 5580208"/>
              <a:gd name="connsiteX6682" fmla="*/ 7729521 w 9042400"/>
              <a:gd name="connsiteY6682" fmla="*/ 966459 h 5580208"/>
              <a:gd name="connsiteX6683" fmla="*/ 7759131 w 9042400"/>
              <a:gd name="connsiteY6683" fmla="*/ 996063 h 5580208"/>
              <a:gd name="connsiteX6684" fmla="*/ 7729521 w 9042400"/>
              <a:gd name="connsiteY6684" fmla="*/ 1025649 h 5580208"/>
              <a:gd name="connsiteX6685" fmla="*/ 7699927 w 9042400"/>
              <a:gd name="connsiteY6685" fmla="*/ 996063 h 5580208"/>
              <a:gd name="connsiteX6686" fmla="*/ 7729521 w 9042400"/>
              <a:gd name="connsiteY6686" fmla="*/ 966459 h 5580208"/>
              <a:gd name="connsiteX6687" fmla="*/ 7601180 w 9042400"/>
              <a:gd name="connsiteY6687" fmla="*/ 966455 h 5580208"/>
              <a:gd name="connsiteX6688" fmla="*/ 7630777 w 9042400"/>
              <a:gd name="connsiteY6688" fmla="*/ 996058 h 5580208"/>
              <a:gd name="connsiteX6689" fmla="*/ 7601180 w 9042400"/>
              <a:gd name="connsiteY6689" fmla="*/ 1025643 h 5580208"/>
              <a:gd name="connsiteX6690" fmla="*/ 7571592 w 9042400"/>
              <a:gd name="connsiteY6690" fmla="*/ 996058 h 5580208"/>
              <a:gd name="connsiteX6691" fmla="*/ 7601180 w 9042400"/>
              <a:gd name="connsiteY6691" fmla="*/ 966455 h 5580208"/>
              <a:gd name="connsiteX6692" fmla="*/ 7472852 w 9042400"/>
              <a:gd name="connsiteY6692" fmla="*/ 966450 h 5580208"/>
              <a:gd name="connsiteX6693" fmla="*/ 7502444 w 9042400"/>
              <a:gd name="connsiteY6693" fmla="*/ 996054 h 5580208"/>
              <a:gd name="connsiteX6694" fmla="*/ 7472852 w 9042400"/>
              <a:gd name="connsiteY6694" fmla="*/ 1025639 h 5580208"/>
              <a:gd name="connsiteX6695" fmla="*/ 7443260 w 9042400"/>
              <a:gd name="connsiteY6695" fmla="*/ 996054 h 5580208"/>
              <a:gd name="connsiteX6696" fmla="*/ 7472852 w 9042400"/>
              <a:gd name="connsiteY6696" fmla="*/ 966450 h 5580208"/>
              <a:gd name="connsiteX6697" fmla="*/ 7344610 w 9042400"/>
              <a:gd name="connsiteY6697" fmla="*/ 966445 h 5580208"/>
              <a:gd name="connsiteX6698" fmla="*/ 7374127 w 9042400"/>
              <a:gd name="connsiteY6698" fmla="*/ 996049 h 5580208"/>
              <a:gd name="connsiteX6699" fmla="*/ 7344610 w 9042400"/>
              <a:gd name="connsiteY6699" fmla="*/ 1025634 h 5580208"/>
              <a:gd name="connsiteX6700" fmla="*/ 7315021 w 9042400"/>
              <a:gd name="connsiteY6700" fmla="*/ 996049 h 5580208"/>
              <a:gd name="connsiteX6701" fmla="*/ 7344610 w 9042400"/>
              <a:gd name="connsiteY6701" fmla="*/ 966445 h 5580208"/>
              <a:gd name="connsiteX6702" fmla="*/ 7216274 w 9042400"/>
              <a:gd name="connsiteY6702" fmla="*/ 966441 h 5580208"/>
              <a:gd name="connsiteX6703" fmla="*/ 7245873 w 9042400"/>
              <a:gd name="connsiteY6703" fmla="*/ 996045 h 5580208"/>
              <a:gd name="connsiteX6704" fmla="*/ 7216274 w 9042400"/>
              <a:gd name="connsiteY6704" fmla="*/ 1025630 h 5580208"/>
              <a:gd name="connsiteX6705" fmla="*/ 7186675 w 9042400"/>
              <a:gd name="connsiteY6705" fmla="*/ 996045 h 5580208"/>
              <a:gd name="connsiteX6706" fmla="*/ 7216274 w 9042400"/>
              <a:gd name="connsiteY6706" fmla="*/ 966441 h 5580208"/>
              <a:gd name="connsiteX6707" fmla="*/ 7087924 w 9042400"/>
              <a:gd name="connsiteY6707" fmla="*/ 966436 h 5580208"/>
              <a:gd name="connsiteX6708" fmla="*/ 7117524 w 9042400"/>
              <a:gd name="connsiteY6708" fmla="*/ 996040 h 5580208"/>
              <a:gd name="connsiteX6709" fmla="*/ 7087924 w 9042400"/>
              <a:gd name="connsiteY6709" fmla="*/ 1025625 h 5580208"/>
              <a:gd name="connsiteX6710" fmla="*/ 7058325 w 9042400"/>
              <a:gd name="connsiteY6710" fmla="*/ 996040 h 5580208"/>
              <a:gd name="connsiteX6711" fmla="*/ 7087924 w 9042400"/>
              <a:gd name="connsiteY6711" fmla="*/ 966436 h 5580208"/>
              <a:gd name="connsiteX6712" fmla="*/ 6959576 w 9042400"/>
              <a:gd name="connsiteY6712" fmla="*/ 966431 h 5580208"/>
              <a:gd name="connsiteX6713" fmla="*/ 6989176 w 9042400"/>
              <a:gd name="connsiteY6713" fmla="*/ 996035 h 5580208"/>
              <a:gd name="connsiteX6714" fmla="*/ 6959576 w 9042400"/>
              <a:gd name="connsiteY6714" fmla="*/ 1025620 h 5580208"/>
              <a:gd name="connsiteX6715" fmla="*/ 6929976 w 9042400"/>
              <a:gd name="connsiteY6715" fmla="*/ 996035 h 5580208"/>
              <a:gd name="connsiteX6716" fmla="*/ 6959576 w 9042400"/>
              <a:gd name="connsiteY6716" fmla="*/ 966431 h 5580208"/>
              <a:gd name="connsiteX6717" fmla="*/ 6831228 w 9042400"/>
              <a:gd name="connsiteY6717" fmla="*/ 966427 h 5580208"/>
              <a:gd name="connsiteX6718" fmla="*/ 6860826 w 9042400"/>
              <a:gd name="connsiteY6718" fmla="*/ 996030 h 5580208"/>
              <a:gd name="connsiteX6719" fmla="*/ 6831228 w 9042400"/>
              <a:gd name="connsiteY6719" fmla="*/ 1025616 h 5580208"/>
              <a:gd name="connsiteX6720" fmla="*/ 6801628 w 9042400"/>
              <a:gd name="connsiteY6720" fmla="*/ 996030 h 5580208"/>
              <a:gd name="connsiteX6721" fmla="*/ 6831228 w 9042400"/>
              <a:gd name="connsiteY6721" fmla="*/ 966427 h 5580208"/>
              <a:gd name="connsiteX6722" fmla="*/ 6702880 w 9042400"/>
              <a:gd name="connsiteY6722" fmla="*/ 966422 h 5580208"/>
              <a:gd name="connsiteX6723" fmla="*/ 6732478 w 9042400"/>
              <a:gd name="connsiteY6723" fmla="*/ 996025 h 5580208"/>
              <a:gd name="connsiteX6724" fmla="*/ 6702880 w 9042400"/>
              <a:gd name="connsiteY6724" fmla="*/ 1025611 h 5580208"/>
              <a:gd name="connsiteX6725" fmla="*/ 6673280 w 9042400"/>
              <a:gd name="connsiteY6725" fmla="*/ 996025 h 5580208"/>
              <a:gd name="connsiteX6726" fmla="*/ 6702880 w 9042400"/>
              <a:gd name="connsiteY6726" fmla="*/ 966422 h 5580208"/>
              <a:gd name="connsiteX6727" fmla="*/ 6574531 w 9042400"/>
              <a:gd name="connsiteY6727" fmla="*/ 966417 h 5580208"/>
              <a:gd name="connsiteX6728" fmla="*/ 6604131 w 9042400"/>
              <a:gd name="connsiteY6728" fmla="*/ 996021 h 5580208"/>
              <a:gd name="connsiteX6729" fmla="*/ 6574531 w 9042400"/>
              <a:gd name="connsiteY6729" fmla="*/ 1025606 h 5580208"/>
              <a:gd name="connsiteX6730" fmla="*/ 6544933 w 9042400"/>
              <a:gd name="connsiteY6730" fmla="*/ 996021 h 5580208"/>
              <a:gd name="connsiteX6731" fmla="*/ 6574531 w 9042400"/>
              <a:gd name="connsiteY6731" fmla="*/ 966417 h 5580208"/>
              <a:gd name="connsiteX6732" fmla="*/ 6446185 w 9042400"/>
              <a:gd name="connsiteY6732" fmla="*/ 966413 h 5580208"/>
              <a:gd name="connsiteX6733" fmla="*/ 6475784 w 9042400"/>
              <a:gd name="connsiteY6733" fmla="*/ 996016 h 5580208"/>
              <a:gd name="connsiteX6734" fmla="*/ 6446185 w 9042400"/>
              <a:gd name="connsiteY6734" fmla="*/ 1025602 h 5580208"/>
              <a:gd name="connsiteX6735" fmla="*/ 6416586 w 9042400"/>
              <a:gd name="connsiteY6735" fmla="*/ 996016 h 5580208"/>
              <a:gd name="connsiteX6736" fmla="*/ 6446185 w 9042400"/>
              <a:gd name="connsiteY6736" fmla="*/ 966413 h 5580208"/>
              <a:gd name="connsiteX6737" fmla="*/ 6317840 w 9042400"/>
              <a:gd name="connsiteY6737" fmla="*/ 966408 h 5580208"/>
              <a:gd name="connsiteX6738" fmla="*/ 6347438 w 9042400"/>
              <a:gd name="connsiteY6738" fmla="*/ 996010 h 5580208"/>
              <a:gd name="connsiteX6739" fmla="*/ 6317840 w 9042400"/>
              <a:gd name="connsiteY6739" fmla="*/ 1025597 h 5580208"/>
              <a:gd name="connsiteX6740" fmla="*/ 6288240 w 9042400"/>
              <a:gd name="connsiteY6740" fmla="*/ 996010 h 5580208"/>
              <a:gd name="connsiteX6741" fmla="*/ 6317840 w 9042400"/>
              <a:gd name="connsiteY6741" fmla="*/ 966408 h 5580208"/>
              <a:gd name="connsiteX6742" fmla="*/ 6189493 w 9042400"/>
              <a:gd name="connsiteY6742" fmla="*/ 966404 h 5580208"/>
              <a:gd name="connsiteX6743" fmla="*/ 6219092 w 9042400"/>
              <a:gd name="connsiteY6743" fmla="*/ 996005 h 5580208"/>
              <a:gd name="connsiteX6744" fmla="*/ 6189493 w 9042400"/>
              <a:gd name="connsiteY6744" fmla="*/ 1025593 h 5580208"/>
              <a:gd name="connsiteX6745" fmla="*/ 6159895 w 9042400"/>
              <a:gd name="connsiteY6745" fmla="*/ 996005 h 5580208"/>
              <a:gd name="connsiteX6746" fmla="*/ 6189493 w 9042400"/>
              <a:gd name="connsiteY6746" fmla="*/ 966404 h 5580208"/>
              <a:gd name="connsiteX6747" fmla="*/ 6061148 w 9042400"/>
              <a:gd name="connsiteY6747" fmla="*/ 966399 h 5580208"/>
              <a:gd name="connsiteX6748" fmla="*/ 6090748 w 9042400"/>
              <a:gd name="connsiteY6748" fmla="*/ 996000 h 5580208"/>
              <a:gd name="connsiteX6749" fmla="*/ 6061148 w 9042400"/>
              <a:gd name="connsiteY6749" fmla="*/ 1025588 h 5580208"/>
              <a:gd name="connsiteX6750" fmla="*/ 6031549 w 9042400"/>
              <a:gd name="connsiteY6750" fmla="*/ 996000 h 5580208"/>
              <a:gd name="connsiteX6751" fmla="*/ 6061148 w 9042400"/>
              <a:gd name="connsiteY6751" fmla="*/ 966399 h 5580208"/>
              <a:gd name="connsiteX6752" fmla="*/ 5932804 w 9042400"/>
              <a:gd name="connsiteY6752" fmla="*/ 966394 h 5580208"/>
              <a:gd name="connsiteX6753" fmla="*/ 5962403 w 9042400"/>
              <a:gd name="connsiteY6753" fmla="*/ 995995 h 5580208"/>
              <a:gd name="connsiteX6754" fmla="*/ 5932804 w 9042400"/>
              <a:gd name="connsiteY6754" fmla="*/ 1025583 h 5580208"/>
              <a:gd name="connsiteX6755" fmla="*/ 5903205 w 9042400"/>
              <a:gd name="connsiteY6755" fmla="*/ 995995 h 5580208"/>
              <a:gd name="connsiteX6756" fmla="*/ 5932804 w 9042400"/>
              <a:gd name="connsiteY6756" fmla="*/ 966394 h 5580208"/>
              <a:gd name="connsiteX6757" fmla="*/ 5676109 w 9042400"/>
              <a:gd name="connsiteY6757" fmla="*/ 966390 h 5580208"/>
              <a:gd name="connsiteX6758" fmla="*/ 5705708 w 9042400"/>
              <a:gd name="connsiteY6758" fmla="*/ 995991 h 5580208"/>
              <a:gd name="connsiteX6759" fmla="*/ 5676109 w 9042400"/>
              <a:gd name="connsiteY6759" fmla="*/ 1025579 h 5580208"/>
              <a:gd name="connsiteX6760" fmla="*/ 5646511 w 9042400"/>
              <a:gd name="connsiteY6760" fmla="*/ 995991 h 5580208"/>
              <a:gd name="connsiteX6761" fmla="*/ 5676109 w 9042400"/>
              <a:gd name="connsiteY6761" fmla="*/ 966390 h 5580208"/>
              <a:gd name="connsiteX6762" fmla="*/ 5419795 w 9042400"/>
              <a:gd name="connsiteY6762" fmla="*/ 966385 h 5580208"/>
              <a:gd name="connsiteX6763" fmla="*/ 5449391 w 9042400"/>
              <a:gd name="connsiteY6763" fmla="*/ 995986 h 5580208"/>
              <a:gd name="connsiteX6764" fmla="*/ 5419795 w 9042400"/>
              <a:gd name="connsiteY6764" fmla="*/ 1025574 h 5580208"/>
              <a:gd name="connsiteX6765" fmla="*/ 5390200 w 9042400"/>
              <a:gd name="connsiteY6765" fmla="*/ 995986 h 5580208"/>
              <a:gd name="connsiteX6766" fmla="*/ 5419795 w 9042400"/>
              <a:gd name="connsiteY6766" fmla="*/ 966385 h 5580208"/>
              <a:gd name="connsiteX6767" fmla="*/ 5291458 w 9042400"/>
              <a:gd name="connsiteY6767" fmla="*/ 966380 h 5580208"/>
              <a:gd name="connsiteX6768" fmla="*/ 5321054 w 9042400"/>
              <a:gd name="connsiteY6768" fmla="*/ 995981 h 5580208"/>
              <a:gd name="connsiteX6769" fmla="*/ 5291458 w 9042400"/>
              <a:gd name="connsiteY6769" fmla="*/ 1025570 h 5580208"/>
              <a:gd name="connsiteX6770" fmla="*/ 5261863 w 9042400"/>
              <a:gd name="connsiteY6770" fmla="*/ 995981 h 5580208"/>
              <a:gd name="connsiteX6771" fmla="*/ 5291458 w 9042400"/>
              <a:gd name="connsiteY6771" fmla="*/ 966380 h 5580208"/>
              <a:gd name="connsiteX6772" fmla="*/ 5163120 w 9042400"/>
              <a:gd name="connsiteY6772" fmla="*/ 966376 h 5580208"/>
              <a:gd name="connsiteX6773" fmla="*/ 5192716 w 9042400"/>
              <a:gd name="connsiteY6773" fmla="*/ 995976 h 5580208"/>
              <a:gd name="connsiteX6774" fmla="*/ 5163120 w 9042400"/>
              <a:gd name="connsiteY6774" fmla="*/ 1025564 h 5580208"/>
              <a:gd name="connsiteX6775" fmla="*/ 5133525 w 9042400"/>
              <a:gd name="connsiteY6775" fmla="*/ 995976 h 5580208"/>
              <a:gd name="connsiteX6776" fmla="*/ 5163120 w 9042400"/>
              <a:gd name="connsiteY6776" fmla="*/ 966376 h 5580208"/>
              <a:gd name="connsiteX6777" fmla="*/ 5034783 w 9042400"/>
              <a:gd name="connsiteY6777" fmla="*/ 966371 h 5580208"/>
              <a:gd name="connsiteX6778" fmla="*/ 5064379 w 9042400"/>
              <a:gd name="connsiteY6778" fmla="*/ 995971 h 5580208"/>
              <a:gd name="connsiteX6779" fmla="*/ 5034783 w 9042400"/>
              <a:gd name="connsiteY6779" fmla="*/ 1025560 h 5580208"/>
              <a:gd name="connsiteX6780" fmla="*/ 5005187 w 9042400"/>
              <a:gd name="connsiteY6780" fmla="*/ 995971 h 5580208"/>
              <a:gd name="connsiteX6781" fmla="*/ 5034783 w 9042400"/>
              <a:gd name="connsiteY6781" fmla="*/ 966371 h 5580208"/>
              <a:gd name="connsiteX6782" fmla="*/ 5804506 w 9042400"/>
              <a:gd name="connsiteY6782" fmla="*/ 966362 h 5580208"/>
              <a:gd name="connsiteX6783" fmla="*/ 5834105 w 9042400"/>
              <a:gd name="connsiteY6783" fmla="*/ 995962 h 5580208"/>
              <a:gd name="connsiteX6784" fmla="*/ 5804506 w 9042400"/>
              <a:gd name="connsiteY6784" fmla="*/ 1025551 h 5580208"/>
              <a:gd name="connsiteX6785" fmla="*/ 5774908 w 9042400"/>
              <a:gd name="connsiteY6785" fmla="*/ 995962 h 5580208"/>
              <a:gd name="connsiteX6786" fmla="*/ 5804506 w 9042400"/>
              <a:gd name="connsiteY6786" fmla="*/ 966362 h 5580208"/>
              <a:gd name="connsiteX6787" fmla="*/ 5548133 w 9042400"/>
              <a:gd name="connsiteY6787" fmla="*/ 966356 h 5580208"/>
              <a:gd name="connsiteX6788" fmla="*/ 5577728 w 9042400"/>
              <a:gd name="connsiteY6788" fmla="*/ 995957 h 5580208"/>
              <a:gd name="connsiteX6789" fmla="*/ 5548133 w 9042400"/>
              <a:gd name="connsiteY6789" fmla="*/ 1025547 h 5580208"/>
              <a:gd name="connsiteX6790" fmla="*/ 5518537 w 9042400"/>
              <a:gd name="connsiteY6790" fmla="*/ 995957 h 5580208"/>
              <a:gd name="connsiteX6791" fmla="*/ 5548133 w 9042400"/>
              <a:gd name="connsiteY6791" fmla="*/ 966356 h 5580208"/>
              <a:gd name="connsiteX6792" fmla="*/ 1312996 w 9042400"/>
              <a:gd name="connsiteY6792" fmla="*/ 966225 h 5580208"/>
              <a:gd name="connsiteX6793" fmla="*/ 1342591 w 9042400"/>
              <a:gd name="connsiteY6793" fmla="*/ 995822 h 5580208"/>
              <a:gd name="connsiteX6794" fmla="*/ 1338481 w 9042400"/>
              <a:gd name="connsiteY6794" fmla="*/ 1005745 h 5580208"/>
              <a:gd name="connsiteX6795" fmla="*/ 1325195 w 9042400"/>
              <a:gd name="connsiteY6795" fmla="*/ 1020363 h 5580208"/>
              <a:gd name="connsiteX6796" fmla="*/ 1312996 w 9042400"/>
              <a:gd name="connsiteY6796" fmla="*/ 1025416 h 5580208"/>
              <a:gd name="connsiteX6797" fmla="*/ 1283400 w 9042400"/>
              <a:gd name="connsiteY6797" fmla="*/ 995822 h 5580208"/>
              <a:gd name="connsiteX6798" fmla="*/ 1312996 w 9042400"/>
              <a:gd name="connsiteY6798" fmla="*/ 966225 h 5580208"/>
              <a:gd name="connsiteX6799" fmla="*/ 1184658 w 9042400"/>
              <a:gd name="connsiteY6799" fmla="*/ 966220 h 5580208"/>
              <a:gd name="connsiteX6800" fmla="*/ 1214254 w 9042400"/>
              <a:gd name="connsiteY6800" fmla="*/ 995817 h 5580208"/>
              <a:gd name="connsiteX6801" fmla="*/ 1184658 w 9042400"/>
              <a:gd name="connsiteY6801" fmla="*/ 1025412 h 5580208"/>
              <a:gd name="connsiteX6802" fmla="*/ 1155063 w 9042400"/>
              <a:gd name="connsiteY6802" fmla="*/ 995817 h 5580208"/>
              <a:gd name="connsiteX6803" fmla="*/ 1184658 w 9042400"/>
              <a:gd name="connsiteY6803" fmla="*/ 966220 h 5580208"/>
              <a:gd name="connsiteX6804" fmla="*/ 1056321 w 9042400"/>
              <a:gd name="connsiteY6804" fmla="*/ 966216 h 5580208"/>
              <a:gd name="connsiteX6805" fmla="*/ 1085917 w 9042400"/>
              <a:gd name="connsiteY6805" fmla="*/ 995812 h 5580208"/>
              <a:gd name="connsiteX6806" fmla="*/ 1056321 w 9042400"/>
              <a:gd name="connsiteY6806" fmla="*/ 1025407 h 5580208"/>
              <a:gd name="connsiteX6807" fmla="*/ 1026726 w 9042400"/>
              <a:gd name="connsiteY6807" fmla="*/ 995812 h 5580208"/>
              <a:gd name="connsiteX6808" fmla="*/ 1056321 w 9042400"/>
              <a:gd name="connsiteY6808" fmla="*/ 966216 h 5580208"/>
              <a:gd name="connsiteX6809" fmla="*/ 927983 w 9042400"/>
              <a:gd name="connsiteY6809" fmla="*/ 966211 h 5580208"/>
              <a:gd name="connsiteX6810" fmla="*/ 957579 w 9042400"/>
              <a:gd name="connsiteY6810" fmla="*/ 995807 h 5580208"/>
              <a:gd name="connsiteX6811" fmla="*/ 927983 w 9042400"/>
              <a:gd name="connsiteY6811" fmla="*/ 1025402 h 5580208"/>
              <a:gd name="connsiteX6812" fmla="*/ 898387 w 9042400"/>
              <a:gd name="connsiteY6812" fmla="*/ 995807 h 5580208"/>
              <a:gd name="connsiteX6813" fmla="*/ 927983 w 9042400"/>
              <a:gd name="connsiteY6813" fmla="*/ 966211 h 5580208"/>
              <a:gd name="connsiteX6814" fmla="*/ 799646 w 9042400"/>
              <a:gd name="connsiteY6814" fmla="*/ 966207 h 5580208"/>
              <a:gd name="connsiteX6815" fmla="*/ 829242 w 9042400"/>
              <a:gd name="connsiteY6815" fmla="*/ 995803 h 5580208"/>
              <a:gd name="connsiteX6816" fmla="*/ 799646 w 9042400"/>
              <a:gd name="connsiteY6816" fmla="*/ 1025398 h 5580208"/>
              <a:gd name="connsiteX6817" fmla="*/ 770050 w 9042400"/>
              <a:gd name="connsiteY6817" fmla="*/ 995803 h 5580208"/>
              <a:gd name="connsiteX6818" fmla="*/ 799646 w 9042400"/>
              <a:gd name="connsiteY6818" fmla="*/ 966207 h 5580208"/>
              <a:gd name="connsiteX6819" fmla="*/ 671309 w 9042400"/>
              <a:gd name="connsiteY6819" fmla="*/ 966202 h 5580208"/>
              <a:gd name="connsiteX6820" fmla="*/ 700903 w 9042400"/>
              <a:gd name="connsiteY6820" fmla="*/ 995798 h 5580208"/>
              <a:gd name="connsiteX6821" fmla="*/ 671309 w 9042400"/>
              <a:gd name="connsiteY6821" fmla="*/ 1025393 h 5580208"/>
              <a:gd name="connsiteX6822" fmla="*/ 641713 w 9042400"/>
              <a:gd name="connsiteY6822" fmla="*/ 995798 h 5580208"/>
              <a:gd name="connsiteX6823" fmla="*/ 671309 w 9042400"/>
              <a:gd name="connsiteY6823" fmla="*/ 966202 h 5580208"/>
              <a:gd name="connsiteX6824" fmla="*/ 542971 w 9042400"/>
              <a:gd name="connsiteY6824" fmla="*/ 966197 h 5580208"/>
              <a:gd name="connsiteX6825" fmla="*/ 572566 w 9042400"/>
              <a:gd name="connsiteY6825" fmla="*/ 995793 h 5580208"/>
              <a:gd name="connsiteX6826" fmla="*/ 542971 w 9042400"/>
              <a:gd name="connsiteY6826" fmla="*/ 1025389 h 5580208"/>
              <a:gd name="connsiteX6827" fmla="*/ 513376 w 9042400"/>
              <a:gd name="connsiteY6827" fmla="*/ 995793 h 5580208"/>
              <a:gd name="connsiteX6828" fmla="*/ 542971 w 9042400"/>
              <a:gd name="connsiteY6828" fmla="*/ 966197 h 5580208"/>
              <a:gd name="connsiteX6829" fmla="*/ 414633 w 9042400"/>
              <a:gd name="connsiteY6829" fmla="*/ 966193 h 5580208"/>
              <a:gd name="connsiteX6830" fmla="*/ 444229 w 9042400"/>
              <a:gd name="connsiteY6830" fmla="*/ 995789 h 5580208"/>
              <a:gd name="connsiteX6831" fmla="*/ 414633 w 9042400"/>
              <a:gd name="connsiteY6831" fmla="*/ 1025384 h 5580208"/>
              <a:gd name="connsiteX6832" fmla="*/ 385038 w 9042400"/>
              <a:gd name="connsiteY6832" fmla="*/ 995789 h 5580208"/>
              <a:gd name="connsiteX6833" fmla="*/ 414633 w 9042400"/>
              <a:gd name="connsiteY6833" fmla="*/ 966193 h 5580208"/>
              <a:gd name="connsiteX6834" fmla="*/ 286296 w 9042400"/>
              <a:gd name="connsiteY6834" fmla="*/ 966188 h 5580208"/>
              <a:gd name="connsiteX6835" fmla="*/ 315892 w 9042400"/>
              <a:gd name="connsiteY6835" fmla="*/ 995784 h 5580208"/>
              <a:gd name="connsiteX6836" fmla="*/ 286296 w 9042400"/>
              <a:gd name="connsiteY6836" fmla="*/ 1025379 h 5580208"/>
              <a:gd name="connsiteX6837" fmla="*/ 256701 w 9042400"/>
              <a:gd name="connsiteY6837" fmla="*/ 995784 h 5580208"/>
              <a:gd name="connsiteX6838" fmla="*/ 286296 w 9042400"/>
              <a:gd name="connsiteY6838" fmla="*/ 966188 h 5580208"/>
              <a:gd name="connsiteX6839" fmla="*/ 157959 w 9042400"/>
              <a:gd name="connsiteY6839" fmla="*/ 966183 h 5580208"/>
              <a:gd name="connsiteX6840" fmla="*/ 187554 w 9042400"/>
              <a:gd name="connsiteY6840" fmla="*/ 995779 h 5580208"/>
              <a:gd name="connsiteX6841" fmla="*/ 157959 w 9042400"/>
              <a:gd name="connsiteY6841" fmla="*/ 1025375 h 5580208"/>
              <a:gd name="connsiteX6842" fmla="*/ 128363 w 9042400"/>
              <a:gd name="connsiteY6842" fmla="*/ 995779 h 5580208"/>
              <a:gd name="connsiteX6843" fmla="*/ 157959 w 9042400"/>
              <a:gd name="connsiteY6843" fmla="*/ 966183 h 5580208"/>
              <a:gd name="connsiteX6844" fmla="*/ 29596 w 9042400"/>
              <a:gd name="connsiteY6844" fmla="*/ 966179 h 5580208"/>
              <a:gd name="connsiteX6845" fmla="*/ 59191 w 9042400"/>
              <a:gd name="connsiteY6845" fmla="*/ 995775 h 5580208"/>
              <a:gd name="connsiteX6846" fmla="*/ 29596 w 9042400"/>
              <a:gd name="connsiteY6846" fmla="*/ 1025370 h 5580208"/>
              <a:gd name="connsiteX6847" fmla="*/ 0 w 9042400"/>
              <a:gd name="connsiteY6847" fmla="*/ 995775 h 5580208"/>
              <a:gd name="connsiteX6848" fmla="*/ 29596 w 9042400"/>
              <a:gd name="connsiteY6848" fmla="*/ 966179 h 5580208"/>
              <a:gd name="connsiteX6849" fmla="*/ 9012801 w 9042400"/>
              <a:gd name="connsiteY6849" fmla="*/ 828484 h 5580208"/>
              <a:gd name="connsiteX6850" fmla="*/ 9042395 w 9042400"/>
              <a:gd name="connsiteY6850" fmla="*/ 858071 h 5580208"/>
              <a:gd name="connsiteX6851" fmla="*/ 9012801 w 9042400"/>
              <a:gd name="connsiteY6851" fmla="*/ 887663 h 5580208"/>
              <a:gd name="connsiteX6852" fmla="*/ 8983207 w 9042400"/>
              <a:gd name="connsiteY6852" fmla="*/ 858071 h 5580208"/>
              <a:gd name="connsiteX6853" fmla="*/ 9012801 w 9042400"/>
              <a:gd name="connsiteY6853" fmla="*/ 828484 h 5580208"/>
              <a:gd name="connsiteX6854" fmla="*/ 8884476 w 9042400"/>
              <a:gd name="connsiteY6854" fmla="*/ 828479 h 5580208"/>
              <a:gd name="connsiteX6855" fmla="*/ 8914070 w 9042400"/>
              <a:gd name="connsiteY6855" fmla="*/ 858067 h 5580208"/>
              <a:gd name="connsiteX6856" fmla="*/ 8884476 w 9042400"/>
              <a:gd name="connsiteY6856" fmla="*/ 887659 h 5580208"/>
              <a:gd name="connsiteX6857" fmla="*/ 8854882 w 9042400"/>
              <a:gd name="connsiteY6857" fmla="*/ 858067 h 5580208"/>
              <a:gd name="connsiteX6858" fmla="*/ 8884476 w 9042400"/>
              <a:gd name="connsiteY6858" fmla="*/ 828479 h 5580208"/>
              <a:gd name="connsiteX6859" fmla="*/ 8756151 w 9042400"/>
              <a:gd name="connsiteY6859" fmla="*/ 828474 h 5580208"/>
              <a:gd name="connsiteX6860" fmla="*/ 8785745 w 9042400"/>
              <a:gd name="connsiteY6860" fmla="*/ 858062 h 5580208"/>
              <a:gd name="connsiteX6861" fmla="*/ 8756151 w 9042400"/>
              <a:gd name="connsiteY6861" fmla="*/ 887654 h 5580208"/>
              <a:gd name="connsiteX6862" fmla="*/ 8726556 w 9042400"/>
              <a:gd name="connsiteY6862" fmla="*/ 858062 h 5580208"/>
              <a:gd name="connsiteX6863" fmla="*/ 8756151 w 9042400"/>
              <a:gd name="connsiteY6863" fmla="*/ 828474 h 5580208"/>
              <a:gd name="connsiteX6864" fmla="*/ 8627826 w 9042400"/>
              <a:gd name="connsiteY6864" fmla="*/ 828470 h 5580208"/>
              <a:gd name="connsiteX6865" fmla="*/ 8657420 w 9042400"/>
              <a:gd name="connsiteY6865" fmla="*/ 858058 h 5580208"/>
              <a:gd name="connsiteX6866" fmla="*/ 8627826 w 9042400"/>
              <a:gd name="connsiteY6866" fmla="*/ 887650 h 5580208"/>
              <a:gd name="connsiteX6867" fmla="*/ 8598231 w 9042400"/>
              <a:gd name="connsiteY6867" fmla="*/ 858058 h 5580208"/>
              <a:gd name="connsiteX6868" fmla="*/ 8627826 w 9042400"/>
              <a:gd name="connsiteY6868" fmla="*/ 828470 h 5580208"/>
              <a:gd name="connsiteX6869" fmla="*/ 8499500 w 9042400"/>
              <a:gd name="connsiteY6869" fmla="*/ 828465 h 5580208"/>
              <a:gd name="connsiteX6870" fmla="*/ 8529093 w 9042400"/>
              <a:gd name="connsiteY6870" fmla="*/ 858053 h 5580208"/>
              <a:gd name="connsiteX6871" fmla="*/ 8499500 w 9042400"/>
              <a:gd name="connsiteY6871" fmla="*/ 887645 h 5580208"/>
              <a:gd name="connsiteX6872" fmla="*/ 8469906 w 9042400"/>
              <a:gd name="connsiteY6872" fmla="*/ 858053 h 5580208"/>
              <a:gd name="connsiteX6873" fmla="*/ 8499500 w 9042400"/>
              <a:gd name="connsiteY6873" fmla="*/ 828465 h 5580208"/>
              <a:gd name="connsiteX6874" fmla="*/ 8371174 w 9042400"/>
              <a:gd name="connsiteY6874" fmla="*/ 828461 h 5580208"/>
              <a:gd name="connsiteX6875" fmla="*/ 8400768 w 9042400"/>
              <a:gd name="connsiteY6875" fmla="*/ 858048 h 5580208"/>
              <a:gd name="connsiteX6876" fmla="*/ 8371174 w 9042400"/>
              <a:gd name="connsiteY6876" fmla="*/ 887641 h 5580208"/>
              <a:gd name="connsiteX6877" fmla="*/ 8341580 w 9042400"/>
              <a:gd name="connsiteY6877" fmla="*/ 858048 h 5580208"/>
              <a:gd name="connsiteX6878" fmla="*/ 8371174 w 9042400"/>
              <a:gd name="connsiteY6878" fmla="*/ 828461 h 5580208"/>
              <a:gd name="connsiteX6879" fmla="*/ 8114516 w 9042400"/>
              <a:gd name="connsiteY6879" fmla="*/ 828455 h 5580208"/>
              <a:gd name="connsiteX6880" fmla="*/ 8144111 w 9042400"/>
              <a:gd name="connsiteY6880" fmla="*/ 858044 h 5580208"/>
              <a:gd name="connsiteX6881" fmla="*/ 8114516 w 9042400"/>
              <a:gd name="connsiteY6881" fmla="*/ 887636 h 5580208"/>
              <a:gd name="connsiteX6882" fmla="*/ 8084923 w 9042400"/>
              <a:gd name="connsiteY6882" fmla="*/ 858044 h 5580208"/>
              <a:gd name="connsiteX6883" fmla="*/ 8114516 w 9042400"/>
              <a:gd name="connsiteY6883" fmla="*/ 828455 h 5580208"/>
              <a:gd name="connsiteX6884" fmla="*/ 7857858 w 9042400"/>
              <a:gd name="connsiteY6884" fmla="*/ 828450 h 5580208"/>
              <a:gd name="connsiteX6885" fmla="*/ 7887449 w 9042400"/>
              <a:gd name="connsiteY6885" fmla="*/ 858039 h 5580208"/>
              <a:gd name="connsiteX6886" fmla="*/ 7857858 w 9042400"/>
              <a:gd name="connsiteY6886" fmla="*/ 887632 h 5580208"/>
              <a:gd name="connsiteX6887" fmla="*/ 7828239 w 9042400"/>
              <a:gd name="connsiteY6887" fmla="*/ 858039 h 5580208"/>
              <a:gd name="connsiteX6888" fmla="*/ 7857858 w 9042400"/>
              <a:gd name="connsiteY6888" fmla="*/ 828450 h 5580208"/>
              <a:gd name="connsiteX6889" fmla="*/ 8242859 w 9042400"/>
              <a:gd name="connsiteY6889" fmla="*/ 828445 h 5580208"/>
              <a:gd name="connsiteX6890" fmla="*/ 8272454 w 9042400"/>
              <a:gd name="connsiteY6890" fmla="*/ 858034 h 5580208"/>
              <a:gd name="connsiteX6891" fmla="*/ 8242859 w 9042400"/>
              <a:gd name="connsiteY6891" fmla="*/ 887627 h 5580208"/>
              <a:gd name="connsiteX6892" fmla="*/ 8213266 w 9042400"/>
              <a:gd name="connsiteY6892" fmla="*/ 858034 h 5580208"/>
              <a:gd name="connsiteX6893" fmla="*/ 8242859 w 9042400"/>
              <a:gd name="connsiteY6893" fmla="*/ 828445 h 5580208"/>
              <a:gd name="connsiteX6894" fmla="*/ 7986200 w 9042400"/>
              <a:gd name="connsiteY6894" fmla="*/ 828441 h 5580208"/>
              <a:gd name="connsiteX6895" fmla="*/ 8015794 w 9042400"/>
              <a:gd name="connsiteY6895" fmla="*/ 858030 h 5580208"/>
              <a:gd name="connsiteX6896" fmla="*/ 7986200 w 9042400"/>
              <a:gd name="connsiteY6896" fmla="*/ 887623 h 5580208"/>
              <a:gd name="connsiteX6897" fmla="*/ 7956596 w 9042400"/>
              <a:gd name="connsiteY6897" fmla="*/ 858030 h 5580208"/>
              <a:gd name="connsiteX6898" fmla="*/ 7986200 w 9042400"/>
              <a:gd name="connsiteY6898" fmla="*/ 828441 h 5580208"/>
              <a:gd name="connsiteX6899" fmla="*/ 7729521 w 9042400"/>
              <a:gd name="connsiteY6899" fmla="*/ 828436 h 5580208"/>
              <a:gd name="connsiteX6900" fmla="*/ 7759130 w 9042400"/>
              <a:gd name="connsiteY6900" fmla="*/ 858025 h 5580208"/>
              <a:gd name="connsiteX6901" fmla="*/ 7729521 w 9042400"/>
              <a:gd name="connsiteY6901" fmla="*/ 887618 h 5580208"/>
              <a:gd name="connsiteX6902" fmla="*/ 7699927 w 9042400"/>
              <a:gd name="connsiteY6902" fmla="*/ 858025 h 5580208"/>
              <a:gd name="connsiteX6903" fmla="*/ 7729521 w 9042400"/>
              <a:gd name="connsiteY6903" fmla="*/ 828436 h 5580208"/>
              <a:gd name="connsiteX6904" fmla="*/ 7601180 w 9042400"/>
              <a:gd name="connsiteY6904" fmla="*/ 828431 h 5580208"/>
              <a:gd name="connsiteX6905" fmla="*/ 7630777 w 9042400"/>
              <a:gd name="connsiteY6905" fmla="*/ 858021 h 5580208"/>
              <a:gd name="connsiteX6906" fmla="*/ 7601180 w 9042400"/>
              <a:gd name="connsiteY6906" fmla="*/ 887614 h 5580208"/>
              <a:gd name="connsiteX6907" fmla="*/ 7571592 w 9042400"/>
              <a:gd name="connsiteY6907" fmla="*/ 858021 h 5580208"/>
              <a:gd name="connsiteX6908" fmla="*/ 7601180 w 9042400"/>
              <a:gd name="connsiteY6908" fmla="*/ 828431 h 5580208"/>
              <a:gd name="connsiteX6909" fmla="*/ 7472852 w 9042400"/>
              <a:gd name="connsiteY6909" fmla="*/ 828427 h 5580208"/>
              <a:gd name="connsiteX6910" fmla="*/ 7502444 w 9042400"/>
              <a:gd name="connsiteY6910" fmla="*/ 858016 h 5580208"/>
              <a:gd name="connsiteX6911" fmla="*/ 7472852 w 9042400"/>
              <a:gd name="connsiteY6911" fmla="*/ 887608 h 5580208"/>
              <a:gd name="connsiteX6912" fmla="*/ 7443260 w 9042400"/>
              <a:gd name="connsiteY6912" fmla="*/ 858016 h 5580208"/>
              <a:gd name="connsiteX6913" fmla="*/ 7472852 w 9042400"/>
              <a:gd name="connsiteY6913" fmla="*/ 828427 h 5580208"/>
              <a:gd name="connsiteX6914" fmla="*/ 7344610 w 9042400"/>
              <a:gd name="connsiteY6914" fmla="*/ 828422 h 5580208"/>
              <a:gd name="connsiteX6915" fmla="*/ 7374127 w 9042400"/>
              <a:gd name="connsiteY6915" fmla="*/ 858012 h 5580208"/>
              <a:gd name="connsiteX6916" fmla="*/ 7344610 w 9042400"/>
              <a:gd name="connsiteY6916" fmla="*/ 887604 h 5580208"/>
              <a:gd name="connsiteX6917" fmla="*/ 7315021 w 9042400"/>
              <a:gd name="connsiteY6917" fmla="*/ 858012 h 5580208"/>
              <a:gd name="connsiteX6918" fmla="*/ 7344610 w 9042400"/>
              <a:gd name="connsiteY6918" fmla="*/ 828422 h 5580208"/>
              <a:gd name="connsiteX6919" fmla="*/ 7216274 w 9042400"/>
              <a:gd name="connsiteY6919" fmla="*/ 828417 h 5580208"/>
              <a:gd name="connsiteX6920" fmla="*/ 7245873 w 9042400"/>
              <a:gd name="connsiteY6920" fmla="*/ 858007 h 5580208"/>
              <a:gd name="connsiteX6921" fmla="*/ 7216274 w 9042400"/>
              <a:gd name="connsiteY6921" fmla="*/ 887599 h 5580208"/>
              <a:gd name="connsiteX6922" fmla="*/ 7186675 w 9042400"/>
              <a:gd name="connsiteY6922" fmla="*/ 858007 h 5580208"/>
              <a:gd name="connsiteX6923" fmla="*/ 7216274 w 9042400"/>
              <a:gd name="connsiteY6923" fmla="*/ 828417 h 5580208"/>
              <a:gd name="connsiteX6924" fmla="*/ 7087924 w 9042400"/>
              <a:gd name="connsiteY6924" fmla="*/ 828412 h 5580208"/>
              <a:gd name="connsiteX6925" fmla="*/ 7117524 w 9042400"/>
              <a:gd name="connsiteY6925" fmla="*/ 858002 h 5580208"/>
              <a:gd name="connsiteX6926" fmla="*/ 7087924 w 9042400"/>
              <a:gd name="connsiteY6926" fmla="*/ 887595 h 5580208"/>
              <a:gd name="connsiteX6927" fmla="*/ 7058325 w 9042400"/>
              <a:gd name="connsiteY6927" fmla="*/ 858002 h 5580208"/>
              <a:gd name="connsiteX6928" fmla="*/ 7087924 w 9042400"/>
              <a:gd name="connsiteY6928" fmla="*/ 828412 h 5580208"/>
              <a:gd name="connsiteX6929" fmla="*/ 6959576 w 9042400"/>
              <a:gd name="connsiteY6929" fmla="*/ 828408 h 5580208"/>
              <a:gd name="connsiteX6930" fmla="*/ 6989175 w 9042400"/>
              <a:gd name="connsiteY6930" fmla="*/ 857998 h 5580208"/>
              <a:gd name="connsiteX6931" fmla="*/ 6959576 w 9042400"/>
              <a:gd name="connsiteY6931" fmla="*/ 887590 h 5580208"/>
              <a:gd name="connsiteX6932" fmla="*/ 6929976 w 9042400"/>
              <a:gd name="connsiteY6932" fmla="*/ 857998 h 5580208"/>
              <a:gd name="connsiteX6933" fmla="*/ 6959576 w 9042400"/>
              <a:gd name="connsiteY6933" fmla="*/ 828408 h 5580208"/>
              <a:gd name="connsiteX6934" fmla="*/ 6831227 w 9042400"/>
              <a:gd name="connsiteY6934" fmla="*/ 828403 h 5580208"/>
              <a:gd name="connsiteX6935" fmla="*/ 6860826 w 9042400"/>
              <a:gd name="connsiteY6935" fmla="*/ 857993 h 5580208"/>
              <a:gd name="connsiteX6936" fmla="*/ 6831227 w 9042400"/>
              <a:gd name="connsiteY6936" fmla="*/ 887586 h 5580208"/>
              <a:gd name="connsiteX6937" fmla="*/ 6801628 w 9042400"/>
              <a:gd name="connsiteY6937" fmla="*/ 857993 h 5580208"/>
              <a:gd name="connsiteX6938" fmla="*/ 6831227 w 9042400"/>
              <a:gd name="connsiteY6938" fmla="*/ 828403 h 5580208"/>
              <a:gd name="connsiteX6939" fmla="*/ 6702880 w 9042400"/>
              <a:gd name="connsiteY6939" fmla="*/ 828399 h 5580208"/>
              <a:gd name="connsiteX6940" fmla="*/ 6732478 w 9042400"/>
              <a:gd name="connsiteY6940" fmla="*/ 857988 h 5580208"/>
              <a:gd name="connsiteX6941" fmla="*/ 6702880 w 9042400"/>
              <a:gd name="connsiteY6941" fmla="*/ 887581 h 5580208"/>
              <a:gd name="connsiteX6942" fmla="*/ 6673280 w 9042400"/>
              <a:gd name="connsiteY6942" fmla="*/ 857988 h 5580208"/>
              <a:gd name="connsiteX6943" fmla="*/ 6702880 w 9042400"/>
              <a:gd name="connsiteY6943" fmla="*/ 828399 h 5580208"/>
              <a:gd name="connsiteX6944" fmla="*/ 6574531 w 9042400"/>
              <a:gd name="connsiteY6944" fmla="*/ 828394 h 5580208"/>
              <a:gd name="connsiteX6945" fmla="*/ 6604131 w 9042400"/>
              <a:gd name="connsiteY6945" fmla="*/ 857984 h 5580208"/>
              <a:gd name="connsiteX6946" fmla="*/ 6574531 w 9042400"/>
              <a:gd name="connsiteY6946" fmla="*/ 887577 h 5580208"/>
              <a:gd name="connsiteX6947" fmla="*/ 6544933 w 9042400"/>
              <a:gd name="connsiteY6947" fmla="*/ 857984 h 5580208"/>
              <a:gd name="connsiteX6948" fmla="*/ 6574531 w 9042400"/>
              <a:gd name="connsiteY6948" fmla="*/ 828394 h 5580208"/>
              <a:gd name="connsiteX6949" fmla="*/ 6446185 w 9042400"/>
              <a:gd name="connsiteY6949" fmla="*/ 828389 h 5580208"/>
              <a:gd name="connsiteX6950" fmla="*/ 6475784 w 9042400"/>
              <a:gd name="connsiteY6950" fmla="*/ 857979 h 5580208"/>
              <a:gd name="connsiteX6951" fmla="*/ 6446185 w 9042400"/>
              <a:gd name="connsiteY6951" fmla="*/ 887572 h 5580208"/>
              <a:gd name="connsiteX6952" fmla="*/ 6416586 w 9042400"/>
              <a:gd name="connsiteY6952" fmla="*/ 857979 h 5580208"/>
              <a:gd name="connsiteX6953" fmla="*/ 6446185 w 9042400"/>
              <a:gd name="connsiteY6953" fmla="*/ 828389 h 5580208"/>
              <a:gd name="connsiteX6954" fmla="*/ 6317840 w 9042400"/>
              <a:gd name="connsiteY6954" fmla="*/ 828385 h 5580208"/>
              <a:gd name="connsiteX6955" fmla="*/ 6347438 w 9042400"/>
              <a:gd name="connsiteY6955" fmla="*/ 857975 h 5580208"/>
              <a:gd name="connsiteX6956" fmla="*/ 6317840 w 9042400"/>
              <a:gd name="connsiteY6956" fmla="*/ 887568 h 5580208"/>
              <a:gd name="connsiteX6957" fmla="*/ 6288240 w 9042400"/>
              <a:gd name="connsiteY6957" fmla="*/ 857975 h 5580208"/>
              <a:gd name="connsiteX6958" fmla="*/ 6317840 w 9042400"/>
              <a:gd name="connsiteY6958" fmla="*/ 828385 h 5580208"/>
              <a:gd name="connsiteX6959" fmla="*/ 6189493 w 9042400"/>
              <a:gd name="connsiteY6959" fmla="*/ 828380 h 5580208"/>
              <a:gd name="connsiteX6960" fmla="*/ 6219092 w 9042400"/>
              <a:gd name="connsiteY6960" fmla="*/ 857970 h 5580208"/>
              <a:gd name="connsiteX6961" fmla="*/ 6189493 w 9042400"/>
              <a:gd name="connsiteY6961" fmla="*/ 887563 h 5580208"/>
              <a:gd name="connsiteX6962" fmla="*/ 6159895 w 9042400"/>
              <a:gd name="connsiteY6962" fmla="*/ 857970 h 5580208"/>
              <a:gd name="connsiteX6963" fmla="*/ 6189493 w 9042400"/>
              <a:gd name="connsiteY6963" fmla="*/ 828380 h 5580208"/>
              <a:gd name="connsiteX6964" fmla="*/ 6061148 w 9042400"/>
              <a:gd name="connsiteY6964" fmla="*/ 828375 h 5580208"/>
              <a:gd name="connsiteX6965" fmla="*/ 6090748 w 9042400"/>
              <a:gd name="connsiteY6965" fmla="*/ 857966 h 5580208"/>
              <a:gd name="connsiteX6966" fmla="*/ 6061148 w 9042400"/>
              <a:gd name="connsiteY6966" fmla="*/ 887559 h 5580208"/>
              <a:gd name="connsiteX6967" fmla="*/ 6031549 w 9042400"/>
              <a:gd name="connsiteY6967" fmla="*/ 857966 h 5580208"/>
              <a:gd name="connsiteX6968" fmla="*/ 6061148 w 9042400"/>
              <a:gd name="connsiteY6968" fmla="*/ 828375 h 5580208"/>
              <a:gd name="connsiteX6969" fmla="*/ 5932804 w 9042400"/>
              <a:gd name="connsiteY6969" fmla="*/ 828370 h 5580208"/>
              <a:gd name="connsiteX6970" fmla="*/ 5962403 w 9042400"/>
              <a:gd name="connsiteY6970" fmla="*/ 857960 h 5580208"/>
              <a:gd name="connsiteX6971" fmla="*/ 5932804 w 9042400"/>
              <a:gd name="connsiteY6971" fmla="*/ 887554 h 5580208"/>
              <a:gd name="connsiteX6972" fmla="*/ 5903205 w 9042400"/>
              <a:gd name="connsiteY6972" fmla="*/ 857960 h 5580208"/>
              <a:gd name="connsiteX6973" fmla="*/ 5932804 w 9042400"/>
              <a:gd name="connsiteY6973" fmla="*/ 828370 h 5580208"/>
              <a:gd name="connsiteX6974" fmla="*/ 5676109 w 9042400"/>
              <a:gd name="connsiteY6974" fmla="*/ 828366 h 5580208"/>
              <a:gd name="connsiteX6975" fmla="*/ 5705708 w 9042400"/>
              <a:gd name="connsiteY6975" fmla="*/ 857955 h 5580208"/>
              <a:gd name="connsiteX6976" fmla="*/ 5676109 w 9042400"/>
              <a:gd name="connsiteY6976" fmla="*/ 887550 h 5580208"/>
              <a:gd name="connsiteX6977" fmla="*/ 5646511 w 9042400"/>
              <a:gd name="connsiteY6977" fmla="*/ 857955 h 5580208"/>
              <a:gd name="connsiteX6978" fmla="*/ 5676109 w 9042400"/>
              <a:gd name="connsiteY6978" fmla="*/ 828366 h 5580208"/>
              <a:gd name="connsiteX6979" fmla="*/ 5419795 w 9042400"/>
              <a:gd name="connsiteY6979" fmla="*/ 828361 h 5580208"/>
              <a:gd name="connsiteX6980" fmla="*/ 5449391 w 9042400"/>
              <a:gd name="connsiteY6980" fmla="*/ 857951 h 5580208"/>
              <a:gd name="connsiteX6981" fmla="*/ 5419795 w 9042400"/>
              <a:gd name="connsiteY6981" fmla="*/ 887545 h 5580208"/>
              <a:gd name="connsiteX6982" fmla="*/ 5390200 w 9042400"/>
              <a:gd name="connsiteY6982" fmla="*/ 857951 h 5580208"/>
              <a:gd name="connsiteX6983" fmla="*/ 5419795 w 9042400"/>
              <a:gd name="connsiteY6983" fmla="*/ 828361 h 5580208"/>
              <a:gd name="connsiteX6984" fmla="*/ 5291458 w 9042400"/>
              <a:gd name="connsiteY6984" fmla="*/ 828356 h 5580208"/>
              <a:gd name="connsiteX6985" fmla="*/ 5321054 w 9042400"/>
              <a:gd name="connsiteY6985" fmla="*/ 857946 h 5580208"/>
              <a:gd name="connsiteX6986" fmla="*/ 5291458 w 9042400"/>
              <a:gd name="connsiteY6986" fmla="*/ 887541 h 5580208"/>
              <a:gd name="connsiteX6987" fmla="*/ 5261863 w 9042400"/>
              <a:gd name="connsiteY6987" fmla="*/ 857946 h 5580208"/>
              <a:gd name="connsiteX6988" fmla="*/ 5291458 w 9042400"/>
              <a:gd name="connsiteY6988" fmla="*/ 828356 h 5580208"/>
              <a:gd name="connsiteX6989" fmla="*/ 5163120 w 9042400"/>
              <a:gd name="connsiteY6989" fmla="*/ 828352 h 5580208"/>
              <a:gd name="connsiteX6990" fmla="*/ 5192716 w 9042400"/>
              <a:gd name="connsiteY6990" fmla="*/ 857942 h 5580208"/>
              <a:gd name="connsiteX6991" fmla="*/ 5163120 w 9042400"/>
              <a:gd name="connsiteY6991" fmla="*/ 887536 h 5580208"/>
              <a:gd name="connsiteX6992" fmla="*/ 5133525 w 9042400"/>
              <a:gd name="connsiteY6992" fmla="*/ 857942 h 5580208"/>
              <a:gd name="connsiteX6993" fmla="*/ 5163120 w 9042400"/>
              <a:gd name="connsiteY6993" fmla="*/ 828352 h 5580208"/>
              <a:gd name="connsiteX6994" fmla="*/ 5034783 w 9042400"/>
              <a:gd name="connsiteY6994" fmla="*/ 828347 h 5580208"/>
              <a:gd name="connsiteX6995" fmla="*/ 5064379 w 9042400"/>
              <a:gd name="connsiteY6995" fmla="*/ 857937 h 5580208"/>
              <a:gd name="connsiteX6996" fmla="*/ 5034783 w 9042400"/>
              <a:gd name="connsiteY6996" fmla="*/ 887532 h 5580208"/>
              <a:gd name="connsiteX6997" fmla="*/ 5005187 w 9042400"/>
              <a:gd name="connsiteY6997" fmla="*/ 857937 h 5580208"/>
              <a:gd name="connsiteX6998" fmla="*/ 5034783 w 9042400"/>
              <a:gd name="connsiteY6998" fmla="*/ 828347 h 5580208"/>
              <a:gd name="connsiteX6999" fmla="*/ 4906446 w 9042400"/>
              <a:gd name="connsiteY6999" fmla="*/ 828342 h 5580208"/>
              <a:gd name="connsiteX7000" fmla="*/ 4936041 w 9042400"/>
              <a:gd name="connsiteY7000" fmla="*/ 857933 h 5580208"/>
              <a:gd name="connsiteX7001" fmla="*/ 4906446 w 9042400"/>
              <a:gd name="connsiteY7001" fmla="*/ 887527 h 5580208"/>
              <a:gd name="connsiteX7002" fmla="*/ 4876850 w 9042400"/>
              <a:gd name="connsiteY7002" fmla="*/ 857933 h 5580208"/>
              <a:gd name="connsiteX7003" fmla="*/ 4906446 w 9042400"/>
              <a:gd name="connsiteY7003" fmla="*/ 828342 h 5580208"/>
              <a:gd name="connsiteX7004" fmla="*/ 5804506 w 9042400"/>
              <a:gd name="connsiteY7004" fmla="*/ 828338 h 5580208"/>
              <a:gd name="connsiteX7005" fmla="*/ 5834104 w 9042400"/>
              <a:gd name="connsiteY7005" fmla="*/ 857928 h 5580208"/>
              <a:gd name="connsiteX7006" fmla="*/ 5804506 w 9042400"/>
              <a:gd name="connsiteY7006" fmla="*/ 887523 h 5580208"/>
              <a:gd name="connsiteX7007" fmla="*/ 5774908 w 9042400"/>
              <a:gd name="connsiteY7007" fmla="*/ 857928 h 5580208"/>
              <a:gd name="connsiteX7008" fmla="*/ 5804506 w 9042400"/>
              <a:gd name="connsiteY7008" fmla="*/ 828338 h 5580208"/>
              <a:gd name="connsiteX7009" fmla="*/ 5548133 w 9042400"/>
              <a:gd name="connsiteY7009" fmla="*/ 828333 h 5580208"/>
              <a:gd name="connsiteX7010" fmla="*/ 5577728 w 9042400"/>
              <a:gd name="connsiteY7010" fmla="*/ 857923 h 5580208"/>
              <a:gd name="connsiteX7011" fmla="*/ 5548133 w 9042400"/>
              <a:gd name="connsiteY7011" fmla="*/ 887518 h 5580208"/>
              <a:gd name="connsiteX7012" fmla="*/ 5518537 w 9042400"/>
              <a:gd name="connsiteY7012" fmla="*/ 857923 h 5580208"/>
              <a:gd name="connsiteX7013" fmla="*/ 5548133 w 9042400"/>
              <a:gd name="connsiteY7013" fmla="*/ 828333 h 5580208"/>
              <a:gd name="connsiteX7014" fmla="*/ 1441334 w 9042400"/>
              <a:gd name="connsiteY7014" fmla="*/ 828206 h 5580208"/>
              <a:gd name="connsiteX7015" fmla="*/ 1470929 w 9042400"/>
              <a:gd name="connsiteY7015" fmla="*/ 857799 h 5580208"/>
              <a:gd name="connsiteX7016" fmla="*/ 1441334 w 9042400"/>
              <a:gd name="connsiteY7016" fmla="*/ 887394 h 5580208"/>
              <a:gd name="connsiteX7017" fmla="*/ 1411737 w 9042400"/>
              <a:gd name="connsiteY7017" fmla="*/ 857799 h 5580208"/>
              <a:gd name="connsiteX7018" fmla="*/ 1441334 w 9042400"/>
              <a:gd name="connsiteY7018" fmla="*/ 828206 h 5580208"/>
              <a:gd name="connsiteX7019" fmla="*/ 1312996 w 9042400"/>
              <a:gd name="connsiteY7019" fmla="*/ 828201 h 5580208"/>
              <a:gd name="connsiteX7020" fmla="*/ 1342591 w 9042400"/>
              <a:gd name="connsiteY7020" fmla="*/ 857794 h 5580208"/>
              <a:gd name="connsiteX7021" fmla="*/ 1312996 w 9042400"/>
              <a:gd name="connsiteY7021" fmla="*/ 887389 h 5580208"/>
              <a:gd name="connsiteX7022" fmla="*/ 1283400 w 9042400"/>
              <a:gd name="connsiteY7022" fmla="*/ 857794 h 5580208"/>
              <a:gd name="connsiteX7023" fmla="*/ 1312996 w 9042400"/>
              <a:gd name="connsiteY7023" fmla="*/ 828201 h 5580208"/>
              <a:gd name="connsiteX7024" fmla="*/ 1184658 w 9042400"/>
              <a:gd name="connsiteY7024" fmla="*/ 828197 h 5580208"/>
              <a:gd name="connsiteX7025" fmla="*/ 1214254 w 9042400"/>
              <a:gd name="connsiteY7025" fmla="*/ 857790 h 5580208"/>
              <a:gd name="connsiteX7026" fmla="*/ 1184658 w 9042400"/>
              <a:gd name="connsiteY7026" fmla="*/ 887385 h 5580208"/>
              <a:gd name="connsiteX7027" fmla="*/ 1155063 w 9042400"/>
              <a:gd name="connsiteY7027" fmla="*/ 857790 h 5580208"/>
              <a:gd name="connsiteX7028" fmla="*/ 1184658 w 9042400"/>
              <a:gd name="connsiteY7028" fmla="*/ 828197 h 5580208"/>
              <a:gd name="connsiteX7029" fmla="*/ 1056321 w 9042400"/>
              <a:gd name="connsiteY7029" fmla="*/ 828192 h 5580208"/>
              <a:gd name="connsiteX7030" fmla="*/ 1085917 w 9042400"/>
              <a:gd name="connsiteY7030" fmla="*/ 857785 h 5580208"/>
              <a:gd name="connsiteX7031" fmla="*/ 1056321 w 9042400"/>
              <a:gd name="connsiteY7031" fmla="*/ 887381 h 5580208"/>
              <a:gd name="connsiteX7032" fmla="*/ 1026726 w 9042400"/>
              <a:gd name="connsiteY7032" fmla="*/ 857785 h 5580208"/>
              <a:gd name="connsiteX7033" fmla="*/ 1056321 w 9042400"/>
              <a:gd name="connsiteY7033" fmla="*/ 828192 h 5580208"/>
              <a:gd name="connsiteX7034" fmla="*/ 927983 w 9042400"/>
              <a:gd name="connsiteY7034" fmla="*/ 828187 h 5580208"/>
              <a:gd name="connsiteX7035" fmla="*/ 957579 w 9042400"/>
              <a:gd name="connsiteY7035" fmla="*/ 857780 h 5580208"/>
              <a:gd name="connsiteX7036" fmla="*/ 927983 w 9042400"/>
              <a:gd name="connsiteY7036" fmla="*/ 887376 h 5580208"/>
              <a:gd name="connsiteX7037" fmla="*/ 898387 w 9042400"/>
              <a:gd name="connsiteY7037" fmla="*/ 857780 h 5580208"/>
              <a:gd name="connsiteX7038" fmla="*/ 927983 w 9042400"/>
              <a:gd name="connsiteY7038" fmla="*/ 828187 h 5580208"/>
              <a:gd name="connsiteX7039" fmla="*/ 799646 w 9042400"/>
              <a:gd name="connsiteY7039" fmla="*/ 828181 h 5580208"/>
              <a:gd name="connsiteX7040" fmla="*/ 829242 w 9042400"/>
              <a:gd name="connsiteY7040" fmla="*/ 857776 h 5580208"/>
              <a:gd name="connsiteX7041" fmla="*/ 799646 w 9042400"/>
              <a:gd name="connsiteY7041" fmla="*/ 887372 h 5580208"/>
              <a:gd name="connsiteX7042" fmla="*/ 770050 w 9042400"/>
              <a:gd name="connsiteY7042" fmla="*/ 857776 h 5580208"/>
              <a:gd name="connsiteX7043" fmla="*/ 799646 w 9042400"/>
              <a:gd name="connsiteY7043" fmla="*/ 828181 h 5580208"/>
              <a:gd name="connsiteX7044" fmla="*/ 671309 w 9042400"/>
              <a:gd name="connsiteY7044" fmla="*/ 828176 h 5580208"/>
              <a:gd name="connsiteX7045" fmla="*/ 700903 w 9042400"/>
              <a:gd name="connsiteY7045" fmla="*/ 857771 h 5580208"/>
              <a:gd name="connsiteX7046" fmla="*/ 671309 w 9042400"/>
              <a:gd name="connsiteY7046" fmla="*/ 887367 h 5580208"/>
              <a:gd name="connsiteX7047" fmla="*/ 641713 w 9042400"/>
              <a:gd name="connsiteY7047" fmla="*/ 857771 h 5580208"/>
              <a:gd name="connsiteX7048" fmla="*/ 671309 w 9042400"/>
              <a:gd name="connsiteY7048" fmla="*/ 828176 h 5580208"/>
              <a:gd name="connsiteX7049" fmla="*/ 542971 w 9042400"/>
              <a:gd name="connsiteY7049" fmla="*/ 828172 h 5580208"/>
              <a:gd name="connsiteX7050" fmla="*/ 572566 w 9042400"/>
              <a:gd name="connsiteY7050" fmla="*/ 857767 h 5580208"/>
              <a:gd name="connsiteX7051" fmla="*/ 542971 w 9042400"/>
              <a:gd name="connsiteY7051" fmla="*/ 887362 h 5580208"/>
              <a:gd name="connsiteX7052" fmla="*/ 513376 w 9042400"/>
              <a:gd name="connsiteY7052" fmla="*/ 857767 h 5580208"/>
              <a:gd name="connsiteX7053" fmla="*/ 542971 w 9042400"/>
              <a:gd name="connsiteY7053" fmla="*/ 828172 h 5580208"/>
              <a:gd name="connsiteX7054" fmla="*/ 414633 w 9042400"/>
              <a:gd name="connsiteY7054" fmla="*/ 828167 h 5580208"/>
              <a:gd name="connsiteX7055" fmla="*/ 444229 w 9042400"/>
              <a:gd name="connsiteY7055" fmla="*/ 857762 h 5580208"/>
              <a:gd name="connsiteX7056" fmla="*/ 414633 w 9042400"/>
              <a:gd name="connsiteY7056" fmla="*/ 887358 h 5580208"/>
              <a:gd name="connsiteX7057" fmla="*/ 385038 w 9042400"/>
              <a:gd name="connsiteY7057" fmla="*/ 857762 h 5580208"/>
              <a:gd name="connsiteX7058" fmla="*/ 414633 w 9042400"/>
              <a:gd name="connsiteY7058" fmla="*/ 828167 h 5580208"/>
              <a:gd name="connsiteX7059" fmla="*/ 286296 w 9042400"/>
              <a:gd name="connsiteY7059" fmla="*/ 828162 h 5580208"/>
              <a:gd name="connsiteX7060" fmla="*/ 315892 w 9042400"/>
              <a:gd name="connsiteY7060" fmla="*/ 857757 h 5580208"/>
              <a:gd name="connsiteX7061" fmla="*/ 286296 w 9042400"/>
              <a:gd name="connsiteY7061" fmla="*/ 887353 h 5580208"/>
              <a:gd name="connsiteX7062" fmla="*/ 256701 w 9042400"/>
              <a:gd name="connsiteY7062" fmla="*/ 857757 h 5580208"/>
              <a:gd name="connsiteX7063" fmla="*/ 286296 w 9042400"/>
              <a:gd name="connsiteY7063" fmla="*/ 828162 h 5580208"/>
              <a:gd name="connsiteX7064" fmla="*/ 157959 w 9042400"/>
              <a:gd name="connsiteY7064" fmla="*/ 828157 h 5580208"/>
              <a:gd name="connsiteX7065" fmla="*/ 187554 w 9042400"/>
              <a:gd name="connsiteY7065" fmla="*/ 857753 h 5580208"/>
              <a:gd name="connsiteX7066" fmla="*/ 157959 w 9042400"/>
              <a:gd name="connsiteY7066" fmla="*/ 887349 h 5580208"/>
              <a:gd name="connsiteX7067" fmla="*/ 128363 w 9042400"/>
              <a:gd name="connsiteY7067" fmla="*/ 857753 h 5580208"/>
              <a:gd name="connsiteX7068" fmla="*/ 157959 w 9042400"/>
              <a:gd name="connsiteY7068" fmla="*/ 828157 h 5580208"/>
              <a:gd name="connsiteX7069" fmla="*/ 29596 w 9042400"/>
              <a:gd name="connsiteY7069" fmla="*/ 828153 h 5580208"/>
              <a:gd name="connsiteX7070" fmla="*/ 59191 w 9042400"/>
              <a:gd name="connsiteY7070" fmla="*/ 857749 h 5580208"/>
              <a:gd name="connsiteX7071" fmla="*/ 29596 w 9042400"/>
              <a:gd name="connsiteY7071" fmla="*/ 887344 h 5580208"/>
              <a:gd name="connsiteX7072" fmla="*/ 0 w 9042400"/>
              <a:gd name="connsiteY7072" fmla="*/ 857749 h 5580208"/>
              <a:gd name="connsiteX7073" fmla="*/ 29596 w 9042400"/>
              <a:gd name="connsiteY7073" fmla="*/ 828153 h 5580208"/>
              <a:gd name="connsiteX7074" fmla="*/ 9012801 w 9042400"/>
              <a:gd name="connsiteY7074" fmla="*/ 690405 h 5580208"/>
              <a:gd name="connsiteX7075" fmla="*/ 9042395 w 9042400"/>
              <a:gd name="connsiteY7075" fmla="*/ 719996 h 5580208"/>
              <a:gd name="connsiteX7076" fmla="*/ 9012801 w 9042400"/>
              <a:gd name="connsiteY7076" fmla="*/ 749592 h 5580208"/>
              <a:gd name="connsiteX7077" fmla="*/ 8983207 w 9042400"/>
              <a:gd name="connsiteY7077" fmla="*/ 719996 h 5580208"/>
              <a:gd name="connsiteX7078" fmla="*/ 9012801 w 9042400"/>
              <a:gd name="connsiteY7078" fmla="*/ 690405 h 5580208"/>
              <a:gd name="connsiteX7079" fmla="*/ 8884476 w 9042400"/>
              <a:gd name="connsiteY7079" fmla="*/ 690401 h 5580208"/>
              <a:gd name="connsiteX7080" fmla="*/ 8914070 w 9042400"/>
              <a:gd name="connsiteY7080" fmla="*/ 719993 h 5580208"/>
              <a:gd name="connsiteX7081" fmla="*/ 8884476 w 9042400"/>
              <a:gd name="connsiteY7081" fmla="*/ 749588 h 5580208"/>
              <a:gd name="connsiteX7082" fmla="*/ 8854882 w 9042400"/>
              <a:gd name="connsiteY7082" fmla="*/ 719993 h 5580208"/>
              <a:gd name="connsiteX7083" fmla="*/ 8884476 w 9042400"/>
              <a:gd name="connsiteY7083" fmla="*/ 690401 h 5580208"/>
              <a:gd name="connsiteX7084" fmla="*/ 8756151 w 9042400"/>
              <a:gd name="connsiteY7084" fmla="*/ 690397 h 5580208"/>
              <a:gd name="connsiteX7085" fmla="*/ 8785745 w 9042400"/>
              <a:gd name="connsiteY7085" fmla="*/ 719989 h 5580208"/>
              <a:gd name="connsiteX7086" fmla="*/ 8756151 w 9042400"/>
              <a:gd name="connsiteY7086" fmla="*/ 749585 h 5580208"/>
              <a:gd name="connsiteX7087" fmla="*/ 8726556 w 9042400"/>
              <a:gd name="connsiteY7087" fmla="*/ 719989 h 5580208"/>
              <a:gd name="connsiteX7088" fmla="*/ 8756151 w 9042400"/>
              <a:gd name="connsiteY7088" fmla="*/ 690397 h 5580208"/>
              <a:gd name="connsiteX7089" fmla="*/ 8627826 w 9042400"/>
              <a:gd name="connsiteY7089" fmla="*/ 690393 h 5580208"/>
              <a:gd name="connsiteX7090" fmla="*/ 8657420 w 9042400"/>
              <a:gd name="connsiteY7090" fmla="*/ 719985 h 5580208"/>
              <a:gd name="connsiteX7091" fmla="*/ 8627826 w 9042400"/>
              <a:gd name="connsiteY7091" fmla="*/ 749581 h 5580208"/>
              <a:gd name="connsiteX7092" fmla="*/ 8598231 w 9042400"/>
              <a:gd name="connsiteY7092" fmla="*/ 719985 h 5580208"/>
              <a:gd name="connsiteX7093" fmla="*/ 8627826 w 9042400"/>
              <a:gd name="connsiteY7093" fmla="*/ 690393 h 5580208"/>
              <a:gd name="connsiteX7094" fmla="*/ 8499500 w 9042400"/>
              <a:gd name="connsiteY7094" fmla="*/ 690389 h 5580208"/>
              <a:gd name="connsiteX7095" fmla="*/ 8529093 w 9042400"/>
              <a:gd name="connsiteY7095" fmla="*/ 719981 h 5580208"/>
              <a:gd name="connsiteX7096" fmla="*/ 8499500 w 9042400"/>
              <a:gd name="connsiteY7096" fmla="*/ 749577 h 5580208"/>
              <a:gd name="connsiteX7097" fmla="*/ 8469906 w 9042400"/>
              <a:gd name="connsiteY7097" fmla="*/ 719981 h 5580208"/>
              <a:gd name="connsiteX7098" fmla="*/ 8499500 w 9042400"/>
              <a:gd name="connsiteY7098" fmla="*/ 690389 h 5580208"/>
              <a:gd name="connsiteX7099" fmla="*/ 8371174 w 9042400"/>
              <a:gd name="connsiteY7099" fmla="*/ 690385 h 5580208"/>
              <a:gd name="connsiteX7100" fmla="*/ 8400768 w 9042400"/>
              <a:gd name="connsiteY7100" fmla="*/ 719978 h 5580208"/>
              <a:gd name="connsiteX7101" fmla="*/ 8371174 w 9042400"/>
              <a:gd name="connsiteY7101" fmla="*/ 749573 h 5580208"/>
              <a:gd name="connsiteX7102" fmla="*/ 8341580 w 9042400"/>
              <a:gd name="connsiteY7102" fmla="*/ 719978 h 5580208"/>
              <a:gd name="connsiteX7103" fmla="*/ 8371174 w 9042400"/>
              <a:gd name="connsiteY7103" fmla="*/ 690385 h 5580208"/>
              <a:gd name="connsiteX7104" fmla="*/ 8114516 w 9042400"/>
              <a:gd name="connsiteY7104" fmla="*/ 690381 h 5580208"/>
              <a:gd name="connsiteX7105" fmla="*/ 8144111 w 9042400"/>
              <a:gd name="connsiteY7105" fmla="*/ 719974 h 5580208"/>
              <a:gd name="connsiteX7106" fmla="*/ 8114516 w 9042400"/>
              <a:gd name="connsiteY7106" fmla="*/ 749569 h 5580208"/>
              <a:gd name="connsiteX7107" fmla="*/ 8084923 w 9042400"/>
              <a:gd name="connsiteY7107" fmla="*/ 719974 h 5580208"/>
              <a:gd name="connsiteX7108" fmla="*/ 8114516 w 9042400"/>
              <a:gd name="connsiteY7108" fmla="*/ 690381 h 5580208"/>
              <a:gd name="connsiteX7109" fmla="*/ 7857857 w 9042400"/>
              <a:gd name="connsiteY7109" fmla="*/ 690377 h 5580208"/>
              <a:gd name="connsiteX7110" fmla="*/ 7887448 w 9042400"/>
              <a:gd name="connsiteY7110" fmla="*/ 719969 h 5580208"/>
              <a:gd name="connsiteX7111" fmla="*/ 7857857 w 9042400"/>
              <a:gd name="connsiteY7111" fmla="*/ 749564 h 5580208"/>
              <a:gd name="connsiteX7112" fmla="*/ 7828239 w 9042400"/>
              <a:gd name="connsiteY7112" fmla="*/ 719969 h 5580208"/>
              <a:gd name="connsiteX7113" fmla="*/ 7857857 w 9042400"/>
              <a:gd name="connsiteY7113" fmla="*/ 690377 h 5580208"/>
              <a:gd name="connsiteX7114" fmla="*/ 8242859 w 9042400"/>
              <a:gd name="connsiteY7114" fmla="*/ 690373 h 5580208"/>
              <a:gd name="connsiteX7115" fmla="*/ 8272454 w 9042400"/>
              <a:gd name="connsiteY7115" fmla="*/ 719965 h 5580208"/>
              <a:gd name="connsiteX7116" fmla="*/ 8242859 w 9042400"/>
              <a:gd name="connsiteY7116" fmla="*/ 749560 h 5580208"/>
              <a:gd name="connsiteX7117" fmla="*/ 8213266 w 9042400"/>
              <a:gd name="connsiteY7117" fmla="*/ 719965 h 5580208"/>
              <a:gd name="connsiteX7118" fmla="*/ 8242859 w 9042400"/>
              <a:gd name="connsiteY7118" fmla="*/ 690373 h 5580208"/>
              <a:gd name="connsiteX7119" fmla="*/ 7986200 w 9042400"/>
              <a:gd name="connsiteY7119" fmla="*/ 690369 h 5580208"/>
              <a:gd name="connsiteX7120" fmla="*/ 8015793 w 9042400"/>
              <a:gd name="connsiteY7120" fmla="*/ 719962 h 5580208"/>
              <a:gd name="connsiteX7121" fmla="*/ 7986200 w 9042400"/>
              <a:gd name="connsiteY7121" fmla="*/ 749556 h 5580208"/>
              <a:gd name="connsiteX7122" fmla="*/ 7956596 w 9042400"/>
              <a:gd name="connsiteY7122" fmla="*/ 719962 h 5580208"/>
              <a:gd name="connsiteX7123" fmla="*/ 7986200 w 9042400"/>
              <a:gd name="connsiteY7123" fmla="*/ 690369 h 5580208"/>
              <a:gd name="connsiteX7124" fmla="*/ 7729521 w 9042400"/>
              <a:gd name="connsiteY7124" fmla="*/ 690365 h 5580208"/>
              <a:gd name="connsiteX7125" fmla="*/ 7759130 w 9042400"/>
              <a:gd name="connsiteY7125" fmla="*/ 719958 h 5580208"/>
              <a:gd name="connsiteX7126" fmla="*/ 7729521 w 9042400"/>
              <a:gd name="connsiteY7126" fmla="*/ 749553 h 5580208"/>
              <a:gd name="connsiteX7127" fmla="*/ 7699927 w 9042400"/>
              <a:gd name="connsiteY7127" fmla="*/ 719958 h 5580208"/>
              <a:gd name="connsiteX7128" fmla="*/ 7729521 w 9042400"/>
              <a:gd name="connsiteY7128" fmla="*/ 690365 h 5580208"/>
              <a:gd name="connsiteX7129" fmla="*/ 7601180 w 9042400"/>
              <a:gd name="connsiteY7129" fmla="*/ 690361 h 5580208"/>
              <a:gd name="connsiteX7130" fmla="*/ 7630777 w 9042400"/>
              <a:gd name="connsiteY7130" fmla="*/ 719954 h 5580208"/>
              <a:gd name="connsiteX7131" fmla="*/ 7601180 w 9042400"/>
              <a:gd name="connsiteY7131" fmla="*/ 749549 h 5580208"/>
              <a:gd name="connsiteX7132" fmla="*/ 7571592 w 9042400"/>
              <a:gd name="connsiteY7132" fmla="*/ 719954 h 5580208"/>
              <a:gd name="connsiteX7133" fmla="*/ 7601180 w 9042400"/>
              <a:gd name="connsiteY7133" fmla="*/ 690361 h 5580208"/>
              <a:gd name="connsiteX7134" fmla="*/ 7472852 w 9042400"/>
              <a:gd name="connsiteY7134" fmla="*/ 690357 h 5580208"/>
              <a:gd name="connsiteX7135" fmla="*/ 7502444 w 9042400"/>
              <a:gd name="connsiteY7135" fmla="*/ 719950 h 5580208"/>
              <a:gd name="connsiteX7136" fmla="*/ 7472852 w 9042400"/>
              <a:gd name="connsiteY7136" fmla="*/ 749544 h 5580208"/>
              <a:gd name="connsiteX7137" fmla="*/ 7443260 w 9042400"/>
              <a:gd name="connsiteY7137" fmla="*/ 719950 h 5580208"/>
              <a:gd name="connsiteX7138" fmla="*/ 7472852 w 9042400"/>
              <a:gd name="connsiteY7138" fmla="*/ 690357 h 5580208"/>
              <a:gd name="connsiteX7139" fmla="*/ 7344610 w 9042400"/>
              <a:gd name="connsiteY7139" fmla="*/ 690354 h 5580208"/>
              <a:gd name="connsiteX7140" fmla="*/ 7374127 w 9042400"/>
              <a:gd name="connsiteY7140" fmla="*/ 719946 h 5580208"/>
              <a:gd name="connsiteX7141" fmla="*/ 7344610 w 9042400"/>
              <a:gd name="connsiteY7141" fmla="*/ 749540 h 5580208"/>
              <a:gd name="connsiteX7142" fmla="*/ 7315021 w 9042400"/>
              <a:gd name="connsiteY7142" fmla="*/ 719946 h 5580208"/>
              <a:gd name="connsiteX7143" fmla="*/ 7344610 w 9042400"/>
              <a:gd name="connsiteY7143" fmla="*/ 690354 h 5580208"/>
              <a:gd name="connsiteX7144" fmla="*/ 7216274 w 9042400"/>
              <a:gd name="connsiteY7144" fmla="*/ 690350 h 5580208"/>
              <a:gd name="connsiteX7145" fmla="*/ 7245873 w 9042400"/>
              <a:gd name="connsiteY7145" fmla="*/ 719942 h 5580208"/>
              <a:gd name="connsiteX7146" fmla="*/ 7216274 w 9042400"/>
              <a:gd name="connsiteY7146" fmla="*/ 749537 h 5580208"/>
              <a:gd name="connsiteX7147" fmla="*/ 7186674 w 9042400"/>
              <a:gd name="connsiteY7147" fmla="*/ 719942 h 5580208"/>
              <a:gd name="connsiteX7148" fmla="*/ 7216274 w 9042400"/>
              <a:gd name="connsiteY7148" fmla="*/ 690350 h 5580208"/>
              <a:gd name="connsiteX7149" fmla="*/ 7087924 w 9042400"/>
              <a:gd name="connsiteY7149" fmla="*/ 690346 h 5580208"/>
              <a:gd name="connsiteX7150" fmla="*/ 7117524 w 9042400"/>
              <a:gd name="connsiteY7150" fmla="*/ 719938 h 5580208"/>
              <a:gd name="connsiteX7151" fmla="*/ 7087924 w 9042400"/>
              <a:gd name="connsiteY7151" fmla="*/ 749533 h 5580208"/>
              <a:gd name="connsiteX7152" fmla="*/ 7058325 w 9042400"/>
              <a:gd name="connsiteY7152" fmla="*/ 719938 h 5580208"/>
              <a:gd name="connsiteX7153" fmla="*/ 7087924 w 9042400"/>
              <a:gd name="connsiteY7153" fmla="*/ 690346 h 5580208"/>
              <a:gd name="connsiteX7154" fmla="*/ 6959575 w 9042400"/>
              <a:gd name="connsiteY7154" fmla="*/ 690341 h 5580208"/>
              <a:gd name="connsiteX7155" fmla="*/ 6989175 w 9042400"/>
              <a:gd name="connsiteY7155" fmla="*/ 719935 h 5580208"/>
              <a:gd name="connsiteX7156" fmla="*/ 6959575 w 9042400"/>
              <a:gd name="connsiteY7156" fmla="*/ 749529 h 5580208"/>
              <a:gd name="connsiteX7157" fmla="*/ 6929976 w 9042400"/>
              <a:gd name="connsiteY7157" fmla="*/ 719935 h 5580208"/>
              <a:gd name="connsiteX7158" fmla="*/ 6959575 w 9042400"/>
              <a:gd name="connsiteY7158" fmla="*/ 690341 h 5580208"/>
              <a:gd name="connsiteX7159" fmla="*/ 6831227 w 9042400"/>
              <a:gd name="connsiteY7159" fmla="*/ 690337 h 5580208"/>
              <a:gd name="connsiteX7160" fmla="*/ 6860826 w 9042400"/>
              <a:gd name="connsiteY7160" fmla="*/ 719931 h 5580208"/>
              <a:gd name="connsiteX7161" fmla="*/ 6831227 w 9042400"/>
              <a:gd name="connsiteY7161" fmla="*/ 749526 h 5580208"/>
              <a:gd name="connsiteX7162" fmla="*/ 6801628 w 9042400"/>
              <a:gd name="connsiteY7162" fmla="*/ 719931 h 5580208"/>
              <a:gd name="connsiteX7163" fmla="*/ 6831227 w 9042400"/>
              <a:gd name="connsiteY7163" fmla="*/ 690337 h 5580208"/>
              <a:gd name="connsiteX7164" fmla="*/ 6702880 w 9042400"/>
              <a:gd name="connsiteY7164" fmla="*/ 690334 h 5580208"/>
              <a:gd name="connsiteX7165" fmla="*/ 6732478 w 9042400"/>
              <a:gd name="connsiteY7165" fmla="*/ 719927 h 5580208"/>
              <a:gd name="connsiteX7166" fmla="*/ 6702880 w 9042400"/>
              <a:gd name="connsiteY7166" fmla="*/ 749522 h 5580208"/>
              <a:gd name="connsiteX7167" fmla="*/ 6673280 w 9042400"/>
              <a:gd name="connsiteY7167" fmla="*/ 719927 h 5580208"/>
              <a:gd name="connsiteX7168" fmla="*/ 6702880 w 9042400"/>
              <a:gd name="connsiteY7168" fmla="*/ 690334 h 5580208"/>
              <a:gd name="connsiteX7169" fmla="*/ 6574531 w 9042400"/>
              <a:gd name="connsiteY7169" fmla="*/ 690330 h 5580208"/>
              <a:gd name="connsiteX7170" fmla="*/ 6604131 w 9042400"/>
              <a:gd name="connsiteY7170" fmla="*/ 719922 h 5580208"/>
              <a:gd name="connsiteX7171" fmla="*/ 6574531 w 9042400"/>
              <a:gd name="connsiteY7171" fmla="*/ 749517 h 5580208"/>
              <a:gd name="connsiteX7172" fmla="*/ 6544933 w 9042400"/>
              <a:gd name="connsiteY7172" fmla="*/ 719922 h 5580208"/>
              <a:gd name="connsiteX7173" fmla="*/ 6574531 w 9042400"/>
              <a:gd name="connsiteY7173" fmla="*/ 690330 h 5580208"/>
              <a:gd name="connsiteX7174" fmla="*/ 6446185 w 9042400"/>
              <a:gd name="connsiteY7174" fmla="*/ 690326 h 5580208"/>
              <a:gd name="connsiteX7175" fmla="*/ 6475784 w 9042400"/>
              <a:gd name="connsiteY7175" fmla="*/ 719919 h 5580208"/>
              <a:gd name="connsiteX7176" fmla="*/ 6446185 w 9042400"/>
              <a:gd name="connsiteY7176" fmla="*/ 749513 h 5580208"/>
              <a:gd name="connsiteX7177" fmla="*/ 6416586 w 9042400"/>
              <a:gd name="connsiteY7177" fmla="*/ 719919 h 5580208"/>
              <a:gd name="connsiteX7178" fmla="*/ 6446185 w 9042400"/>
              <a:gd name="connsiteY7178" fmla="*/ 690326 h 5580208"/>
              <a:gd name="connsiteX7179" fmla="*/ 6317839 w 9042400"/>
              <a:gd name="connsiteY7179" fmla="*/ 690322 h 5580208"/>
              <a:gd name="connsiteX7180" fmla="*/ 6347438 w 9042400"/>
              <a:gd name="connsiteY7180" fmla="*/ 719914 h 5580208"/>
              <a:gd name="connsiteX7181" fmla="*/ 6317839 w 9042400"/>
              <a:gd name="connsiteY7181" fmla="*/ 749510 h 5580208"/>
              <a:gd name="connsiteX7182" fmla="*/ 6288240 w 9042400"/>
              <a:gd name="connsiteY7182" fmla="*/ 719914 h 5580208"/>
              <a:gd name="connsiteX7183" fmla="*/ 6317839 w 9042400"/>
              <a:gd name="connsiteY7183" fmla="*/ 690322 h 5580208"/>
              <a:gd name="connsiteX7184" fmla="*/ 6189493 w 9042400"/>
              <a:gd name="connsiteY7184" fmla="*/ 690318 h 5580208"/>
              <a:gd name="connsiteX7185" fmla="*/ 6219092 w 9042400"/>
              <a:gd name="connsiteY7185" fmla="*/ 719910 h 5580208"/>
              <a:gd name="connsiteX7186" fmla="*/ 6189493 w 9042400"/>
              <a:gd name="connsiteY7186" fmla="*/ 749506 h 5580208"/>
              <a:gd name="connsiteX7187" fmla="*/ 6159895 w 9042400"/>
              <a:gd name="connsiteY7187" fmla="*/ 719910 h 5580208"/>
              <a:gd name="connsiteX7188" fmla="*/ 6189493 w 9042400"/>
              <a:gd name="connsiteY7188" fmla="*/ 690318 h 5580208"/>
              <a:gd name="connsiteX7189" fmla="*/ 6061148 w 9042400"/>
              <a:gd name="connsiteY7189" fmla="*/ 690314 h 5580208"/>
              <a:gd name="connsiteX7190" fmla="*/ 6090748 w 9042400"/>
              <a:gd name="connsiteY7190" fmla="*/ 719906 h 5580208"/>
              <a:gd name="connsiteX7191" fmla="*/ 6061148 w 9042400"/>
              <a:gd name="connsiteY7191" fmla="*/ 749502 h 5580208"/>
              <a:gd name="connsiteX7192" fmla="*/ 6031549 w 9042400"/>
              <a:gd name="connsiteY7192" fmla="*/ 719906 h 5580208"/>
              <a:gd name="connsiteX7193" fmla="*/ 6061148 w 9042400"/>
              <a:gd name="connsiteY7193" fmla="*/ 690314 h 5580208"/>
              <a:gd name="connsiteX7194" fmla="*/ 5932804 w 9042400"/>
              <a:gd name="connsiteY7194" fmla="*/ 690310 h 5580208"/>
              <a:gd name="connsiteX7195" fmla="*/ 5962403 w 9042400"/>
              <a:gd name="connsiteY7195" fmla="*/ 719903 h 5580208"/>
              <a:gd name="connsiteX7196" fmla="*/ 5932804 w 9042400"/>
              <a:gd name="connsiteY7196" fmla="*/ 749498 h 5580208"/>
              <a:gd name="connsiteX7197" fmla="*/ 5903205 w 9042400"/>
              <a:gd name="connsiteY7197" fmla="*/ 719903 h 5580208"/>
              <a:gd name="connsiteX7198" fmla="*/ 5932804 w 9042400"/>
              <a:gd name="connsiteY7198" fmla="*/ 690310 h 5580208"/>
              <a:gd name="connsiteX7199" fmla="*/ 5676108 w 9042400"/>
              <a:gd name="connsiteY7199" fmla="*/ 690306 h 5580208"/>
              <a:gd name="connsiteX7200" fmla="*/ 5705708 w 9042400"/>
              <a:gd name="connsiteY7200" fmla="*/ 719899 h 5580208"/>
              <a:gd name="connsiteX7201" fmla="*/ 5676108 w 9042400"/>
              <a:gd name="connsiteY7201" fmla="*/ 749494 h 5580208"/>
              <a:gd name="connsiteX7202" fmla="*/ 5646511 w 9042400"/>
              <a:gd name="connsiteY7202" fmla="*/ 719899 h 5580208"/>
              <a:gd name="connsiteX7203" fmla="*/ 5676108 w 9042400"/>
              <a:gd name="connsiteY7203" fmla="*/ 690306 h 5580208"/>
              <a:gd name="connsiteX7204" fmla="*/ 5419795 w 9042400"/>
              <a:gd name="connsiteY7204" fmla="*/ 690302 h 5580208"/>
              <a:gd name="connsiteX7205" fmla="*/ 5449391 w 9042400"/>
              <a:gd name="connsiteY7205" fmla="*/ 719894 h 5580208"/>
              <a:gd name="connsiteX7206" fmla="*/ 5419795 w 9042400"/>
              <a:gd name="connsiteY7206" fmla="*/ 749490 h 5580208"/>
              <a:gd name="connsiteX7207" fmla="*/ 5390200 w 9042400"/>
              <a:gd name="connsiteY7207" fmla="*/ 719894 h 5580208"/>
              <a:gd name="connsiteX7208" fmla="*/ 5419795 w 9042400"/>
              <a:gd name="connsiteY7208" fmla="*/ 690302 h 5580208"/>
              <a:gd name="connsiteX7209" fmla="*/ 5291458 w 9042400"/>
              <a:gd name="connsiteY7209" fmla="*/ 690298 h 5580208"/>
              <a:gd name="connsiteX7210" fmla="*/ 5321054 w 9042400"/>
              <a:gd name="connsiteY7210" fmla="*/ 719890 h 5580208"/>
              <a:gd name="connsiteX7211" fmla="*/ 5291458 w 9042400"/>
              <a:gd name="connsiteY7211" fmla="*/ 749486 h 5580208"/>
              <a:gd name="connsiteX7212" fmla="*/ 5261863 w 9042400"/>
              <a:gd name="connsiteY7212" fmla="*/ 719890 h 5580208"/>
              <a:gd name="connsiteX7213" fmla="*/ 5291458 w 9042400"/>
              <a:gd name="connsiteY7213" fmla="*/ 690298 h 5580208"/>
              <a:gd name="connsiteX7214" fmla="*/ 5163120 w 9042400"/>
              <a:gd name="connsiteY7214" fmla="*/ 690295 h 5580208"/>
              <a:gd name="connsiteX7215" fmla="*/ 5192716 w 9042400"/>
              <a:gd name="connsiteY7215" fmla="*/ 719887 h 5580208"/>
              <a:gd name="connsiteX7216" fmla="*/ 5163120 w 9042400"/>
              <a:gd name="connsiteY7216" fmla="*/ 749483 h 5580208"/>
              <a:gd name="connsiteX7217" fmla="*/ 5133525 w 9042400"/>
              <a:gd name="connsiteY7217" fmla="*/ 719887 h 5580208"/>
              <a:gd name="connsiteX7218" fmla="*/ 5163120 w 9042400"/>
              <a:gd name="connsiteY7218" fmla="*/ 690295 h 5580208"/>
              <a:gd name="connsiteX7219" fmla="*/ 5034783 w 9042400"/>
              <a:gd name="connsiteY7219" fmla="*/ 690290 h 5580208"/>
              <a:gd name="connsiteX7220" fmla="*/ 5064379 w 9042400"/>
              <a:gd name="connsiteY7220" fmla="*/ 719883 h 5580208"/>
              <a:gd name="connsiteX7221" fmla="*/ 5034783 w 9042400"/>
              <a:gd name="connsiteY7221" fmla="*/ 749479 h 5580208"/>
              <a:gd name="connsiteX7222" fmla="*/ 5005187 w 9042400"/>
              <a:gd name="connsiteY7222" fmla="*/ 719883 h 5580208"/>
              <a:gd name="connsiteX7223" fmla="*/ 5034783 w 9042400"/>
              <a:gd name="connsiteY7223" fmla="*/ 690290 h 5580208"/>
              <a:gd name="connsiteX7224" fmla="*/ 4906446 w 9042400"/>
              <a:gd name="connsiteY7224" fmla="*/ 690286 h 5580208"/>
              <a:gd name="connsiteX7225" fmla="*/ 4936041 w 9042400"/>
              <a:gd name="connsiteY7225" fmla="*/ 719879 h 5580208"/>
              <a:gd name="connsiteX7226" fmla="*/ 4906446 w 9042400"/>
              <a:gd name="connsiteY7226" fmla="*/ 749475 h 5580208"/>
              <a:gd name="connsiteX7227" fmla="*/ 4876850 w 9042400"/>
              <a:gd name="connsiteY7227" fmla="*/ 719879 h 5580208"/>
              <a:gd name="connsiteX7228" fmla="*/ 4906446 w 9042400"/>
              <a:gd name="connsiteY7228" fmla="*/ 690286 h 5580208"/>
              <a:gd name="connsiteX7229" fmla="*/ 5804506 w 9042400"/>
              <a:gd name="connsiteY7229" fmla="*/ 690282 h 5580208"/>
              <a:gd name="connsiteX7230" fmla="*/ 5834104 w 9042400"/>
              <a:gd name="connsiteY7230" fmla="*/ 719875 h 5580208"/>
              <a:gd name="connsiteX7231" fmla="*/ 5804506 w 9042400"/>
              <a:gd name="connsiteY7231" fmla="*/ 749470 h 5580208"/>
              <a:gd name="connsiteX7232" fmla="*/ 5774907 w 9042400"/>
              <a:gd name="connsiteY7232" fmla="*/ 719875 h 5580208"/>
              <a:gd name="connsiteX7233" fmla="*/ 5804506 w 9042400"/>
              <a:gd name="connsiteY7233" fmla="*/ 690282 h 5580208"/>
              <a:gd name="connsiteX7234" fmla="*/ 5548133 w 9042400"/>
              <a:gd name="connsiteY7234" fmla="*/ 690277 h 5580208"/>
              <a:gd name="connsiteX7235" fmla="*/ 5577728 w 9042400"/>
              <a:gd name="connsiteY7235" fmla="*/ 719871 h 5580208"/>
              <a:gd name="connsiteX7236" fmla="*/ 5548133 w 9042400"/>
              <a:gd name="connsiteY7236" fmla="*/ 749467 h 5580208"/>
              <a:gd name="connsiteX7237" fmla="*/ 5518537 w 9042400"/>
              <a:gd name="connsiteY7237" fmla="*/ 719871 h 5580208"/>
              <a:gd name="connsiteX7238" fmla="*/ 5548133 w 9042400"/>
              <a:gd name="connsiteY7238" fmla="*/ 690277 h 5580208"/>
              <a:gd name="connsiteX7239" fmla="*/ 4778108 w 9042400"/>
              <a:gd name="connsiteY7239" fmla="*/ 690274 h 5580208"/>
              <a:gd name="connsiteX7240" fmla="*/ 4807704 w 9042400"/>
              <a:gd name="connsiteY7240" fmla="*/ 719867 h 5580208"/>
              <a:gd name="connsiteX7241" fmla="*/ 4778108 w 9042400"/>
              <a:gd name="connsiteY7241" fmla="*/ 749463 h 5580208"/>
              <a:gd name="connsiteX7242" fmla="*/ 4748513 w 9042400"/>
              <a:gd name="connsiteY7242" fmla="*/ 719867 h 5580208"/>
              <a:gd name="connsiteX7243" fmla="*/ 4778108 w 9042400"/>
              <a:gd name="connsiteY7243" fmla="*/ 690274 h 5580208"/>
              <a:gd name="connsiteX7244" fmla="*/ 4649770 w 9042400"/>
              <a:gd name="connsiteY7244" fmla="*/ 690270 h 5580208"/>
              <a:gd name="connsiteX7245" fmla="*/ 4679366 w 9042400"/>
              <a:gd name="connsiteY7245" fmla="*/ 719863 h 5580208"/>
              <a:gd name="connsiteX7246" fmla="*/ 4672827 w 9042400"/>
              <a:gd name="connsiteY7246" fmla="*/ 735649 h 5580208"/>
              <a:gd name="connsiteX7247" fmla="*/ 4627635 w 9042400"/>
              <a:gd name="connsiteY7247" fmla="*/ 701854 h 5580208"/>
              <a:gd name="connsiteX7248" fmla="*/ 4628843 w 9042400"/>
              <a:gd name="connsiteY7248" fmla="*/ 698938 h 5580208"/>
              <a:gd name="connsiteX7249" fmla="*/ 4649770 w 9042400"/>
              <a:gd name="connsiteY7249" fmla="*/ 690270 h 5580208"/>
              <a:gd name="connsiteX7250" fmla="*/ 1698008 w 9042400"/>
              <a:gd name="connsiteY7250" fmla="*/ 690187 h 5580208"/>
              <a:gd name="connsiteX7251" fmla="*/ 1707378 w 9042400"/>
              <a:gd name="connsiteY7251" fmla="*/ 694068 h 5580208"/>
              <a:gd name="connsiteX7252" fmla="*/ 1669496 w 9042400"/>
              <a:gd name="connsiteY7252" fmla="*/ 722395 h 5580208"/>
              <a:gd name="connsiteX7253" fmla="*/ 1668413 w 9042400"/>
              <a:gd name="connsiteY7253" fmla="*/ 719782 h 5580208"/>
              <a:gd name="connsiteX7254" fmla="*/ 1698008 w 9042400"/>
              <a:gd name="connsiteY7254" fmla="*/ 690187 h 5580208"/>
              <a:gd name="connsiteX7255" fmla="*/ 1569671 w 9042400"/>
              <a:gd name="connsiteY7255" fmla="*/ 690183 h 5580208"/>
              <a:gd name="connsiteX7256" fmla="*/ 1599266 w 9042400"/>
              <a:gd name="connsiteY7256" fmla="*/ 719777 h 5580208"/>
              <a:gd name="connsiteX7257" fmla="*/ 1569671 w 9042400"/>
              <a:gd name="connsiteY7257" fmla="*/ 749373 h 5580208"/>
              <a:gd name="connsiteX7258" fmla="*/ 1540075 w 9042400"/>
              <a:gd name="connsiteY7258" fmla="*/ 719777 h 5580208"/>
              <a:gd name="connsiteX7259" fmla="*/ 1569671 w 9042400"/>
              <a:gd name="connsiteY7259" fmla="*/ 690183 h 5580208"/>
              <a:gd name="connsiteX7260" fmla="*/ 1441334 w 9042400"/>
              <a:gd name="connsiteY7260" fmla="*/ 690171 h 5580208"/>
              <a:gd name="connsiteX7261" fmla="*/ 1470929 w 9042400"/>
              <a:gd name="connsiteY7261" fmla="*/ 719765 h 5580208"/>
              <a:gd name="connsiteX7262" fmla="*/ 1441334 w 9042400"/>
              <a:gd name="connsiteY7262" fmla="*/ 749361 h 5580208"/>
              <a:gd name="connsiteX7263" fmla="*/ 1411737 w 9042400"/>
              <a:gd name="connsiteY7263" fmla="*/ 719765 h 5580208"/>
              <a:gd name="connsiteX7264" fmla="*/ 1441334 w 9042400"/>
              <a:gd name="connsiteY7264" fmla="*/ 690171 h 5580208"/>
              <a:gd name="connsiteX7265" fmla="*/ 1312996 w 9042400"/>
              <a:gd name="connsiteY7265" fmla="*/ 690167 h 5580208"/>
              <a:gd name="connsiteX7266" fmla="*/ 1342591 w 9042400"/>
              <a:gd name="connsiteY7266" fmla="*/ 719761 h 5580208"/>
              <a:gd name="connsiteX7267" fmla="*/ 1312996 w 9042400"/>
              <a:gd name="connsiteY7267" fmla="*/ 749357 h 5580208"/>
              <a:gd name="connsiteX7268" fmla="*/ 1283400 w 9042400"/>
              <a:gd name="connsiteY7268" fmla="*/ 719761 h 5580208"/>
              <a:gd name="connsiteX7269" fmla="*/ 1312996 w 9042400"/>
              <a:gd name="connsiteY7269" fmla="*/ 690167 h 5580208"/>
              <a:gd name="connsiteX7270" fmla="*/ 1184658 w 9042400"/>
              <a:gd name="connsiteY7270" fmla="*/ 690163 h 5580208"/>
              <a:gd name="connsiteX7271" fmla="*/ 1214254 w 9042400"/>
              <a:gd name="connsiteY7271" fmla="*/ 719758 h 5580208"/>
              <a:gd name="connsiteX7272" fmla="*/ 1184658 w 9042400"/>
              <a:gd name="connsiteY7272" fmla="*/ 749353 h 5580208"/>
              <a:gd name="connsiteX7273" fmla="*/ 1155063 w 9042400"/>
              <a:gd name="connsiteY7273" fmla="*/ 719758 h 5580208"/>
              <a:gd name="connsiteX7274" fmla="*/ 1184658 w 9042400"/>
              <a:gd name="connsiteY7274" fmla="*/ 690163 h 5580208"/>
              <a:gd name="connsiteX7275" fmla="*/ 1056321 w 9042400"/>
              <a:gd name="connsiteY7275" fmla="*/ 690159 h 5580208"/>
              <a:gd name="connsiteX7276" fmla="*/ 1085917 w 9042400"/>
              <a:gd name="connsiteY7276" fmla="*/ 719754 h 5580208"/>
              <a:gd name="connsiteX7277" fmla="*/ 1056321 w 9042400"/>
              <a:gd name="connsiteY7277" fmla="*/ 749349 h 5580208"/>
              <a:gd name="connsiteX7278" fmla="*/ 1026726 w 9042400"/>
              <a:gd name="connsiteY7278" fmla="*/ 719754 h 5580208"/>
              <a:gd name="connsiteX7279" fmla="*/ 1056321 w 9042400"/>
              <a:gd name="connsiteY7279" fmla="*/ 690159 h 5580208"/>
              <a:gd name="connsiteX7280" fmla="*/ 927983 w 9042400"/>
              <a:gd name="connsiteY7280" fmla="*/ 690156 h 5580208"/>
              <a:gd name="connsiteX7281" fmla="*/ 957579 w 9042400"/>
              <a:gd name="connsiteY7281" fmla="*/ 719750 h 5580208"/>
              <a:gd name="connsiteX7282" fmla="*/ 927983 w 9042400"/>
              <a:gd name="connsiteY7282" fmla="*/ 749345 h 5580208"/>
              <a:gd name="connsiteX7283" fmla="*/ 898387 w 9042400"/>
              <a:gd name="connsiteY7283" fmla="*/ 719750 h 5580208"/>
              <a:gd name="connsiteX7284" fmla="*/ 927983 w 9042400"/>
              <a:gd name="connsiteY7284" fmla="*/ 690156 h 5580208"/>
              <a:gd name="connsiteX7285" fmla="*/ 799646 w 9042400"/>
              <a:gd name="connsiteY7285" fmla="*/ 690151 h 5580208"/>
              <a:gd name="connsiteX7286" fmla="*/ 829242 w 9042400"/>
              <a:gd name="connsiteY7286" fmla="*/ 719745 h 5580208"/>
              <a:gd name="connsiteX7287" fmla="*/ 799646 w 9042400"/>
              <a:gd name="connsiteY7287" fmla="*/ 749341 h 5580208"/>
              <a:gd name="connsiteX7288" fmla="*/ 770050 w 9042400"/>
              <a:gd name="connsiteY7288" fmla="*/ 719745 h 5580208"/>
              <a:gd name="connsiteX7289" fmla="*/ 799646 w 9042400"/>
              <a:gd name="connsiteY7289" fmla="*/ 690151 h 5580208"/>
              <a:gd name="connsiteX7290" fmla="*/ 671309 w 9042400"/>
              <a:gd name="connsiteY7290" fmla="*/ 690147 h 5580208"/>
              <a:gd name="connsiteX7291" fmla="*/ 700903 w 9042400"/>
              <a:gd name="connsiteY7291" fmla="*/ 719742 h 5580208"/>
              <a:gd name="connsiteX7292" fmla="*/ 671309 w 9042400"/>
              <a:gd name="connsiteY7292" fmla="*/ 749338 h 5580208"/>
              <a:gd name="connsiteX7293" fmla="*/ 641713 w 9042400"/>
              <a:gd name="connsiteY7293" fmla="*/ 719742 h 5580208"/>
              <a:gd name="connsiteX7294" fmla="*/ 671309 w 9042400"/>
              <a:gd name="connsiteY7294" fmla="*/ 690147 h 5580208"/>
              <a:gd name="connsiteX7295" fmla="*/ 542971 w 9042400"/>
              <a:gd name="connsiteY7295" fmla="*/ 690143 h 5580208"/>
              <a:gd name="connsiteX7296" fmla="*/ 572566 w 9042400"/>
              <a:gd name="connsiteY7296" fmla="*/ 719738 h 5580208"/>
              <a:gd name="connsiteX7297" fmla="*/ 542971 w 9042400"/>
              <a:gd name="connsiteY7297" fmla="*/ 749334 h 5580208"/>
              <a:gd name="connsiteX7298" fmla="*/ 513376 w 9042400"/>
              <a:gd name="connsiteY7298" fmla="*/ 719738 h 5580208"/>
              <a:gd name="connsiteX7299" fmla="*/ 542971 w 9042400"/>
              <a:gd name="connsiteY7299" fmla="*/ 690143 h 5580208"/>
              <a:gd name="connsiteX7300" fmla="*/ 414633 w 9042400"/>
              <a:gd name="connsiteY7300" fmla="*/ 690139 h 5580208"/>
              <a:gd name="connsiteX7301" fmla="*/ 444229 w 9042400"/>
              <a:gd name="connsiteY7301" fmla="*/ 719734 h 5580208"/>
              <a:gd name="connsiteX7302" fmla="*/ 414633 w 9042400"/>
              <a:gd name="connsiteY7302" fmla="*/ 749330 h 5580208"/>
              <a:gd name="connsiteX7303" fmla="*/ 385038 w 9042400"/>
              <a:gd name="connsiteY7303" fmla="*/ 719734 h 5580208"/>
              <a:gd name="connsiteX7304" fmla="*/ 414633 w 9042400"/>
              <a:gd name="connsiteY7304" fmla="*/ 690139 h 5580208"/>
              <a:gd name="connsiteX7305" fmla="*/ 286296 w 9042400"/>
              <a:gd name="connsiteY7305" fmla="*/ 690135 h 5580208"/>
              <a:gd name="connsiteX7306" fmla="*/ 315892 w 9042400"/>
              <a:gd name="connsiteY7306" fmla="*/ 719730 h 5580208"/>
              <a:gd name="connsiteX7307" fmla="*/ 286296 w 9042400"/>
              <a:gd name="connsiteY7307" fmla="*/ 749326 h 5580208"/>
              <a:gd name="connsiteX7308" fmla="*/ 256701 w 9042400"/>
              <a:gd name="connsiteY7308" fmla="*/ 719730 h 5580208"/>
              <a:gd name="connsiteX7309" fmla="*/ 286296 w 9042400"/>
              <a:gd name="connsiteY7309" fmla="*/ 690135 h 5580208"/>
              <a:gd name="connsiteX7310" fmla="*/ 157959 w 9042400"/>
              <a:gd name="connsiteY7310" fmla="*/ 690131 h 5580208"/>
              <a:gd name="connsiteX7311" fmla="*/ 187554 w 9042400"/>
              <a:gd name="connsiteY7311" fmla="*/ 719726 h 5580208"/>
              <a:gd name="connsiteX7312" fmla="*/ 157959 w 9042400"/>
              <a:gd name="connsiteY7312" fmla="*/ 749322 h 5580208"/>
              <a:gd name="connsiteX7313" fmla="*/ 128363 w 9042400"/>
              <a:gd name="connsiteY7313" fmla="*/ 719726 h 5580208"/>
              <a:gd name="connsiteX7314" fmla="*/ 157959 w 9042400"/>
              <a:gd name="connsiteY7314" fmla="*/ 690131 h 5580208"/>
              <a:gd name="connsiteX7315" fmla="*/ 29596 w 9042400"/>
              <a:gd name="connsiteY7315" fmla="*/ 690127 h 5580208"/>
              <a:gd name="connsiteX7316" fmla="*/ 59191 w 9042400"/>
              <a:gd name="connsiteY7316" fmla="*/ 719722 h 5580208"/>
              <a:gd name="connsiteX7317" fmla="*/ 29596 w 9042400"/>
              <a:gd name="connsiteY7317" fmla="*/ 749318 h 5580208"/>
              <a:gd name="connsiteX7318" fmla="*/ 0 w 9042400"/>
              <a:gd name="connsiteY7318" fmla="*/ 719722 h 5580208"/>
              <a:gd name="connsiteX7319" fmla="*/ 29596 w 9042400"/>
              <a:gd name="connsiteY7319" fmla="*/ 690127 h 5580208"/>
              <a:gd name="connsiteX7320" fmla="*/ 9012801 w 9042400"/>
              <a:gd name="connsiteY7320" fmla="*/ 552387 h 5580208"/>
              <a:gd name="connsiteX7321" fmla="*/ 9042395 w 9042400"/>
              <a:gd name="connsiteY7321" fmla="*/ 581978 h 5580208"/>
              <a:gd name="connsiteX7322" fmla="*/ 9012801 w 9042400"/>
              <a:gd name="connsiteY7322" fmla="*/ 611573 h 5580208"/>
              <a:gd name="connsiteX7323" fmla="*/ 8983207 w 9042400"/>
              <a:gd name="connsiteY7323" fmla="*/ 581978 h 5580208"/>
              <a:gd name="connsiteX7324" fmla="*/ 9012801 w 9042400"/>
              <a:gd name="connsiteY7324" fmla="*/ 552387 h 5580208"/>
              <a:gd name="connsiteX7325" fmla="*/ 8884476 w 9042400"/>
              <a:gd name="connsiteY7325" fmla="*/ 552383 h 5580208"/>
              <a:gd name="connsiteX7326" fmla="*/ 8914070 w 9042400"/>
              <a:gd name="connsiteY7326" fmla="*/ 581974 h 5580208"/>
              <a:gd name="connsiteX7327" fmla="*/ 8884476 w 9042400"/>
              <a:gd name="connsiteY7327" fmla="*/ 611569 h 5580208"/>
              <a:gd name="connsiteX7328" fmla="*/ 8854882 w 9042400"/>
              <a:gd name="connsiteY7328" fmla="*/ 581974 h 5580208"/>
              <a:gd name="connsiteX7329" fmla="*/ 8884476 w 9042400"/>
              <a:gd name="connsiteY7329" fmla="*/ 552383 h 5580208"/>
              <a:gd name="connsiteX7330" fmla="*/ 8756151 w 9042400"/>
              <a:gd name="connsiteY7330" fmla="*/ 552377 h 5580208"/>
              <a:gd name="connsiteX7331" fmla="*/ 8785745 w 9042400"/>
              <a:gd name="connsiteY7331" fmla="*/ 581970 h 5580208"/>
              <a:gd name="connsiteX7332" fmla="*/ 8756151 w 9042400"/>
              <a:gd name="connsiteY7332" fmla="*/ 611566 h 5580208"/>
              <a:gd name="connsiteX7333" fmla="*/ 8726556 w 9042400"/>
              <a:gd name="connsiteY7333" fmla="*/ 581970 h 5580208"/>
              <a:gd name="connsiteX7334" fmla="*/ 8756151 w 9042400"/>
              <a:gd name="connsiteY7334" fmla="*/ 552377 h 5580208"/>
              <a:gd name="connsiteX7335" fmla="*/ 8627825 w 9042400"/>
              <a:gd name="connsiteY7335" fmla="*/ 552373 h 5580208"/>
              <a:gd name="connsiteX7336" fmla="*/ 8657420 w 9042400"/>
              <a:gd name="connsiteY7336" fmla="*/ 581966 h 5580208"/>
              <a:gd name="connsiteX7337" fmla="*/ 8627825 w 9042400"/>
              <a:gd name="connsiteY7337" fmla="*/ 611562 h 5580208"/>
              <a:gd name="connsiteX7338" fmla="*/ 8598231 w 9042400"/>
              <a:gd name="connsiteY7338" fmla="*/ 581966 h 5580208"/>
              <a:gd name="connsiteX7339" fmla="*/ 8627825 w 9042400"/>
              <a:gd name="connsiteY7339" fmla="*/ 552373 h 5580208"/>
              <a:gd name="connsiteX7340" fmla="*/ 8499500 w 9042400"/>
              <a:gd name="connsiteY7340" fmla="*/ 552369 h 5580208"/>
              <a:gd name="connsiteX7341" fmla="*/ 8529093 w 9042400"/>
              <a:gd name="connsiteY7341" fmla="*/ 581963 h 5580208"/>
              <a:gd name="connsiteX7342" fmla="*/ 8499500 w 9042400"/>
              <a:gd name="connsiteY7342" fmla="*/ 611558 h 5580208"/>
              <a:gd name="connsiteX7343" fmla="*/ 8469905 w 9042400"/>
              <a:gd name="connsiteY7343" fmla="*/ 581963 h 5580208"/>
              <a:gd name="connsiteX7344" fmla="*/ 8499500 w 9042400"/>
              <a:gd name="connsiteY7344" fmla="*/ 552369 h 5580208"/>
              <a:gd name="connsiteX7345" fmla="*/ 8371174 w 9042400"/>
              <a:gd name="connsiteY7345" fmla="*/ 552366 h 5580208"/>
              <a:gd name="connsiteX7346" fmla="*/ 8400768 w 9042400"/>
              <a:gd name="connsiteY7346" fmla="*/ 581959 h 5580208"/>
              <a:gd name="connsiteX7347" fmla="*/ 8371174 w 9042400"/>
              <a:gd name="connsiteY7347" fmla="*/ 611554 h 5580208"/>
              <a:gd name="connsiteX7348" fmla="*/ 8341580 w 9042400"/>
              <a:gd name="connsiteY7348" fmla="*/ 581959 h 5580208"/>
              <a:gd name="connsiteX7349" fmla="*/ 8371174 w 9042400"/>
              <a:gd name="connsiteY7349" fmla="*/ 552366 h 5580208"/>
              <a:gd name="connsiteX7350" fmla="*/ 8114516 w 9042400"/>
              <a:gd name="connsiteY7350" fmla="*/ 552362 h 5580208"/>
              <a:gd name="connsiteX7351" fmla="*/ 8144110 w 9042400"/>
              <a:gd name="connsiteY7351" fmla="*/ 581954 h 5580208"/>
              <a:gd name="connsiteX7352" fmla="*/ 8114516 w 9042400"/>
              <a:gd name="connsiteY7352" fmla="*/ 611549 h 5580208"/>
              <a:gd name="connsiteX7353" fmla="*/ 8084923 w 9042400"/>
              <a:gd name="connsiteY7353" fmla="*/ 581954 h 5580208"/>
              <a:gd name="connsiteX7354" fmla="*/ 8114516 w 9042400"/>
              <a:gd name="connsiteY7354" fmla="*/ 552362 h 5580208"/>
              <a:gd name="connsiteX7355" fmla="*/ 7857857 w 9042400"/>
              <a:gd name="connsiteY7355" fmla="*/ 552358 h 5580208"/>
              <a:gd name="connsiteX7356" fmla="*/ 7887448 w 9042400"/>
              <a:gd name="connsiteY7356" fmla="*/ 581950 h 5580208"/>
              <a:gd name="connsiteX7357" fmla="*/ 7857857 w 9042400"/>
              <a:gd name="connsiteY7357" fmla="*/ 611545 h 5580208"/>
              <a:gd name="connsiteX7358" fmla="*/ 7828239 w 9042400"/>
              <a:gd name="connsiteY7358" fmla="*/ 581950 h 5580208"/>
              <a:gd name="connsiteX7359" fmla="*/ 7857857 w 9042400"/>
              <a:gd name="connsiteY7359" fmla="*/ 552358 h 5580208"/>
              <a:gd name="connsiteX7360" fmla="*/ 8242859 w 9042400"/>
              <a:gd name="connsiteY7360" fmla="*/ 552354 h 5580208"/>
              <a:gd name="connsiteX7361" fmla="*/ 8272453 w 9042400"/>
              <a:gd name="connsiteY7361" fmla="*/ 581946 h 5580208"/>
              <a:gd name="connsiteX7362" fmla="*/ 8242859 w 9042400"/>
              <a:gd name="connsiteY7362" fmla="*/ 611541 h 5580208"/>
              <a:gd name="connsiteX7363" fmla="*/ 8213265 w 9042400"/>
              <a:gd name="connsiteY7363" fmla="*/ 581946 h 5580208"/>
              <a:gd name="connsiteX7364" fmla="*/ 8242859 w 9042400"/>
              <a:gd name="connsiteY7364" fmla="*/ 552354 h 5580208"/>
              <a:gd name="connsiteX7365" fmla="*/ 7986200 w 9042400"/>
              <a:gd name="connsiteY7365" fmla="*/ 552349 h 5580208"/>
              <a:gd name="connsiteX7366" fmla="*/ 8015793 w 9042400"/>
              <a:gd name="connsiteY7366" fmla="*/ 581942 h 5580208"/>
              <a:gd name="connsiteX7367" fmla="*/ 7986200 w 9042400"/>
              <a:gd name="connsiteY7367" fmla="*/ 611538 h 5580208"/>
              <a:gd name="connsiteX7368" fmla="*/ 7956596 w 9042400"/>
              <a:gd name="connsiteY7368" fmla="*/ 581942 h 5580208"/>
              <a:gd name="connsiteX7369" fmla="*/ 7986200 w 9042400"/>
              <a:gd name="connsiteY7369" fmla="*/ 552349 h 5580208"/>
              <a:gd name="connsiteX7370" fmla="*/ 7729521 w 9042400"/>
              <a:gd name="connsiteY7370" fmla="*/ 552345 h 5580208"/>
              <a:gd name="connsiteX7371" fmla="*/ 7759130 w 9042400"/>
              <a:gd name="connsiteY7371" fmla="*/ 581938 h 5580208"/>
              <a:gd name="connsiteX7372" fmla="*/ 7729521 w 9042400"/>
              <a:gd name="connsiteY7372" fmla="*/ 611534 h 5580208"/>
              <a:gd name="connsiteX7373" fmla="*/ 7699927 w 9042400"/>
              <a:gd name="connsiteY7373" fmla="*/ 581938 h 5580208"/>
              <a:gd name="connsiteX7374" fmla="*/ 7729521 w 9042400"/>
              <a:gd name="connsiteY7374" fmla="*/ 552345 h 5580208"/>
              <a:gd name="connsiteX7375" fmla="*/ 7601180 w 9042400"/>
              <a:gd name="connsiteY7375" fmla="*/ 552341 h 5580208"/>
              <a:gd name="connsiteX7376" fmla="*/ 7630777 w 9042400"/>
              <a:gd name="connsiteY7376" fmla="*/ 581935 h 5580208"/>
              <a:gd name="connsiteX7377" fmla="*/ 7601180 w 9042400"/>
              <a:gd name="connsiteY7377" fmla="*/ 611530 h 5580208"/>
              <a:gd name="connsiteX7378" fmla="*/ 7571592 w 9042400"/>
              <a:gd name="connsiteY7378" fmla="*/ 581935 h 5580208"/>
              <a:gd name="connsiteX7379" fmla="*/ 7601180 w 9042400"/>
              <a:gd name="connsiteY7379" fmla="*/ 552341 h 5580208"/>
              <a:gd name="connsiteX7380" fmla="*/ 7472852 w 9042400"/>
              <a:gd name="connsiteY7380" fmla="*/ 552337 h 5580208"/>
              <a:gd name="connsiteX7381" fmla="*/ 7502444 w 9042400"/>
              <a:gd name="connsiteY7381" fmla="*/ 581931 h 5580208"/>
              <a:gd name="connsiteX7382" fmla="*/ 7472852 w 9042400"/>
              <a:gd name="connsiteY7382" fmla="*/ 611526 h 5580208"/>
              <a:gd name="connsiteX7383" fmla="*/ 7443260 w 9042400"/>
              <a:gd name="connsiteY7383" fmla="*/ 581931 h 5580208"/>
              <a:gd name="connsiteX7384" fmla="*/ 7472852 w 9042400"/>
              <a:gd name="connsiteY7384" fmla="*/ 552337 h 5580208"/>
              <a:gd name="connsiteX7385" fmla="*/ 7344610 w 9042400"/>
              <a:gd name="connsiteY7385" fmla="*/ 552333 h 5580208"/>
              <a:gd name="connsiteX7386" fmla="*/ 7374127 w 9042400"/>
              <a:gd name="connsiteY7386" fmla="*/ 581926 h 5580208"/>
              <a:gd name="connsiteX7387" fmla="*/ 7344610 w 9042400"/>
              <a:gd name="connsiteY7387" fmla="*/ 611520 h 5580208"/>
              <a:gd name="connsiteX7388" fmla="*/ 7315021 w 9042400"/>
              <a:gd name="connsiteY7388" fmla="*/ 581926 h 5580208"/>
              <a:gd name="connsiteX7389" fmla="*/ 7344610 w 9042400"/>
              <a:gd name="connsiteY7389" fmla="*/ 552333 h 5580208"/>
              <a:gd name="connsiteX7390" fmla="*/ 7216274 w 9042400"/>
              <a:gd name="connsiteY7390" fmla="*/ 552329 h 5580208"/>
              <a:gd name="connsiteX7391" fmla="*/ 7245873 w 9042400"/>
              <a:gd name="connsiteY7391" fmla="*/ 581922 h 5580208"/>
              <a:gd name="connsiteX7392" fmla="*/ 7216274 w 9042400"/>
              <a:gd name="connsiteY7392" fmla="*/ 611516 h 5580208"/>
              <a:gd name="connsiteX7393" fmla="*/ 7186674 w 9042400"/>
              <a:gd name="connsiteY7393" fmla="*/ 581922 h 5580208"/>
              <a:gd name="connsiteX7394" fmla="*/ 7216274 w 9042400"/>
              <a:gd name="connsiteY7394" fmla="*/ 552329 h 5580208"/>
              <a:gd name="connsiteX7395" fmla="*/ 7087924 w 9042400"/>
              <a:gd name="connsiteY7395" fmla="*/ 552325 h 5580208"/>
              <a:gd name="connsiteX7396" fmla="*/ 7117524 w 9042400"/>
              <a:gd name="connsiteY7396" fmla="*/ 581918 h 5580208"/>
              <a:gd name="connsiteX7397" fmla="*/ 7087924 w 9042400"/>
              <a:gd name="connsiteY7397" fmla="*/ 611513 h 5580208"/>
              <a:gd name="connsiteX7398" fmla="*/ 7058325 w 9042400"/>
              <a:gd name="connsiteY7398" fmla="*/ 581918 h 5580208"/>
              <a:gd name="connsiteX7399" fmla="*/ 7087924 w 9042400"/>
              <a:gd name="connsiteY7399" fmla="*/ 552325 h 5580208"/>
              <a:gd name="connsiteX7400" fmla="*/ 6959575 w 9042400"/>
              <a:gd name="connsiteY7400" fmla="*/ 552321 h 5580208"/>
              <a:gd name="connsiteX7401" fmla="*/ 6989175 w 9042400"/>
              <a:gd name="connsiteY7401" fmla="*/ 581914 h 5580208"/>
              <a:gd name="connsiteX7402" fmla="*/ 6959575 w 9042400"/>
              <a:gd name="connsiteY7402" fmla="*/ 611509 h 5580208"/>
              <a:gd name="connsiteX7403" fmla="*/ 6929976 w 9042400"/>
              <a:gd name="connsiteY7403" fmla="*/ 581914 h 5580208"/>
              <a:gd name="connsiteX7404" fmla="*/ 6959575 w 9042400"/>
              <a:gd name="connsiteY7404" fmla="*/ 552321 h 5580208"/>
              <a:gd name="connsiteX7405" fmla="*/ 6831227 w 9042400"/>
              <a:gd name="connsiteY7405" fmla="*/ 552317 h 5580208"/>
              <a:gd name="connsiteX7406" fmla="*/ 6860826 w 9042400"/>
              <a:gd name="connsiteY7406" fmla="*/ 581910 h 5580208"/>
              <a:gd name="connsiteX7407" fmla="*/ 6831227 w 9042400"/>
              <a:gd name="connsiteY7407" fmla="*/ 611505 h 5580208"/>
              <a:gd name="connsiteX7408" fmla="*/ 6801628 w 9042400"/>
              <a:gd name="connsiteY7408" fmla="*/ 581910 h 5580208"/>
              <a:gd name="connsiteX7409" fmla="*/ 6831227 w 9042400"/>
              <a:gd name="connsiteY7409" fmla="*/ 552317 h 5580208"/>
              <a:gd name="connsiteX7410" fmla="*/ 6702880 w 9042400"/>
              <a:gd name="connsiteY7410" fmla="*/ 552313 h 5580208"/>
              <a:gd name="connsiteX7411" fmla="*/ 6732478 w 9042400"/>
              <a:gd name="connsiteY7411" fmla="*/ 581907 h 5580208"/>
              <a:gd name="connsiteX7412" fmla="*/ 6702880 w 9042400"/>
              <a:gd name="connsiteY7412" fmla="*/ 611501 h 5580208"/>
              <a:gd name="connsiteX7413" fmla="*/ 6673280 w 9042400"/>
              <a:gd name="connsiteY7413" fmla="*/ 581907 h 5580208"/>
              <a:gd name="connsiteX7414" fmla="*/ 6702880 w 9042400"/>
              <a:gd name="connsiteY7414" fmla="*/ 552313 h 5580208"/>
              <a:gd name="connsiteX7415" fmla="*/ 6574531 w 9042400"/>
              <a:gd name="connsiteY7415" fmla="*/ 552309 h 5580208"/>
              <a:gd name="connsiteX7416" fmla="*/ 6604131 w 9042400"/>
              <a:gd name="connsiteY7416" fmla="*/ 581903 h 5580208"/>
              <a:gd name="connsiteX7417" fmla="*/ 6574531 w 9042400"/>
              <a:gd name="connsiteY7417" fmla="*/ 611497 h 5580208"/>
              <a:gd name="connsiteX7418" fmla="*/ 6544933 w 9042400"/>
              <a:gd name="connsiteY7418" fmla="*/ 581903 h 5580208"/>
              <a:gd name="connsiteX7419" fmla="*/ 6574531 w 9042400"/>
              <a:gd name="connsiteY7419" fmla="*/ 552309 h 5580208"/>
              <a:gd name="connsiteX7420" fmla="*/ 6446185 w 9042400"/>
              <a:gd name="connsiteY7420" fmla="*/ 552305 h 5580208"/>
              <a:gd name="connsiteX7421" fmla="*/ 6475784 w 9042400"/>
              <a:gd name="connsiteY7421" fmla="*/ 581898 h 5580208"/>
              <a:gd name="connsiteX7422" fmla="*/ 6446185 w 9042400"/>
              <a:gd name="connsiteY7422" fmla="*/ 611493 h 5580208"/>
              <a:gd name="connsiteX7423" fmla="*/ 6416586 w 9042400"/>
              <a:gd name="connsiteY7423" fmla="*/ 581898 h 5580208"/>
              <a:gd name="connsiteX7424" fmla="*/ 6446185 w 9042400"/>
              <a:gd name="connsiteY7424" fmla="*/ 552305 h 5580208"/>
              <a:gd name="connsiteX7425" fmla="*/ 6317839 w 9042400"/>
              <a:gd name="connsiteY7425" fmla="*/ 552301 h 5580208"/>
              <a:gd name="connsiteX7426" fmla="*/ 6347437 w 9042400"/>
              <a:gd name="connsiteY7426" fmla="*/ 581894 h 5580208"/>
              <a:gd name="connsiteX7427" fmla="*/ 6317839 w 9042400"/>
              <a:gd name="connsiteY7427" fmla="*/ 611488 h 5580208"/>
              <a:gd name="connsiteX7428" fmla="*/ 6288240 w 9042400"/>
              <a:gd name="connsiteY7428" fmla="*/ 581894 h 5580208"/>
              <a:gd name="connsiteX7429" fmla="*/ 6317839 w 9042400"/>
              <a:gd name="connsiteY7429" fmla="*/ 552301 h 5580208"/>
              <a:gd name="connsiteX7430" fmla="*/ 6189493 w 9042400"/>
              <a:gd name="connsiteY7430" fmla="*/ 552297 h 5580208"/>
              <a:gd name="connsiteX7431" fmla="*/ 6219092 w 9042400"/>
              <a:gd name="connsiteY7431" fmla="*/ 581890 h 5580208"/>
              <a:gd name="connsiteX7432" fmla="*/ 6189493 w 9042400"/>
              <a:gd name="connsiteY7432" fmla="*/ 611485 h 5580208"/>
              <a:gd name="connsiteX7433" fmla="*/ 6159894 w 9042400"/>
              <a:gd name="connsiteY7433" fmla="*/ 581890 h 5580208"/>
              <a:gd name="connsiteX7434" fmla="*/ 6189493 w 9042400"/>
              <a:gd name="connsiteY7434" fmla="*/ 552297 h 5580208"/>
              <a:gd name="connsiteX7435" fmla="*/ 6061148 w 9042400"/>
              <a:gd name="connsiteY7435" fmla="*/ 552293 h 5580208"/>
              <a:gd name="connsiteX7436" fmla="*/ 6090747 w 9042400"/>
              <a:gd name="connsiteY7436" fmla="*/ 581886 h 5580208"/>
              <a:gd name="connsiteX7437" fmla="*/ 6061148 w 9042400"/>
              <a:gd name="connsiteY7437" fmla="*/ 611481 h 5580208"/>
              <a:gd name="connsiteX7438" fmla="*/ 6031548 w 9042400"/>
              <a:gd name="connsiteY7438" fmla="*/ 581886 h 5580208"/>
              <a:gd name="connsiteX7439" fmla="*/ 6061148 w 9042400"/>
              <a:gd name="connsiteY7439" fmla="*/ 552293 h 5580208"/>
              <a:gd name="connsiteX7440" fmla="*/ 5932804 w 9042400"/>
              <a:gd name="connsiteY7440" fmla="*/ 552289 h 5580208"/>
              <a:gd name="connsiteX7441" fmla="*/ 5962403 w 9042400"/>
              <a:gd name="connsiteY7441" fmla="*/ 581882 h 5580208"/>
              <a:gd name="connsiteX7442" fmla="*/ 5932804 w 9042400"/>
              <a:gd name="connsiteY7442" fmla="*/ 611477 h 5580208"/>
              <a:gd name="connsiteX7443" fmla="*/ 5903205 w 9042400"/>
              <a:gd name="connsiteY7443" fmla="*/ 581882 h 5580208"/>
              <a:gd name="connsiteX7444" fmla="*/ 5932804 w 9042400"/>
              <a:gd name="connsiteY7444" fmla="*/ 552289 h 5580208"/>
              <a:gd name="connsiteX7445" fmla="*/ 5676108 w 9042400"/>
              <a:gd name="connsiteY7445" fmla="*/ 552285 h 5580208"/>
              <a:gd name="connsiteX7446" fmla="*/ 5705708 w 9042400"/>
              <a:gd name="connsiteY7446" fmla="*/ 581879 h 5580208"/>
              <a:gd name="connsiteX7447" fmla="*/ 5676108 w 9042400"/>
              <a:gd name="connsiteY7447" fmla="*/ 611473 h 5580208"/>
              <a:gd name="connsiteX7448" fmla="*/ 5646510 w 9042400"/>
              <a:gd name="connsiteY7448" fmla="*/ 581879 h 5580208"/>
              <a:gd name="connsiteX7449" fmla="*/ 5676108 w 9042400"/>
              <a:gd name="connsiteY7449" fmla="*/ 552285 h 5580208"/>
              <a:gd name="connsiteX7450" fmla="*/ 5419795 w 9042400"/>
              <a:gd name="connsiteY7450" fmla="*/ 552281 h 5580208"/>
              <a:gd name="connsiteX7451" fmla="*/ 5449391 w 9042400"/>
              <a:gd name="connsiteY7451" fmla="*/ 581875 h 5580208"/>
              <a:gd name="connsiteX7452" fmla="*/ 5419795 w 9042400"/>
              <a:gd name="connsiteY7452" fmla="*/ 611469 h 5580208"/>
              <a:gd name="connsiteX7453" fmla="*/ 5390200 w 9042400"/>
              <a:gd name="connsiteY7453" fmla="*/ 581875 h 5580208"/>
              <a:gd name="connsiteX7454" fmla="*/ 5419795 w 9042400"/>
              <a:gd name="connsiteY7454" fmla="*/ 552281 h 5580208"/>
              <a:gd name="connsiteX7455" fmla="*/ 5291458 w 9042400"/>
              <a:gd name="connsiteY7455" fmla="*/ 552276 h 5580208"/>
              <a:gd name="connsiteX7456" fmla="*/ 5321054 w 9042400"/>
              <a:gd name="connsiteY7456" fmla="*/ 581871 h 5580208"/>
              <a:gd name="connsiteX7457" fmla="*/ 5291458 w 9042400"/>
              <a:gd name="connsiteY7457" fmla="*/ 611465 h 5580208"/>
              <a:gd name="connsiteX7458" fmla="*/ 5261863 w 9042400"/>
              <a:gd name="connsiteY7458" fmla="*/ 581871 h 5580208"/>
              <a:gd name="connsiteX7459" fmla="*/ 5291458 w 9042400"/>
              <a:gd name="connsiteY7459" fmla="*/ 552276 h 5580208"/>
              <a:gd name="connsiteX7460" fmla="*/ 5163120 w 9042400"/>
              <a:gd name="connsiteY7460" fmla="*/ 552272 h 5580208"/>
              <a:gd name="connsiteX7461" fmla="*/ 5192716 w 9042400"/>
              <a:gd name="connsiteY7461" fmla="*/ 581865 h 5580208"/>
              <a:gd name="connsiteX7462" fmla="*/ 5163120 w 9042400"/>
              <a:gd name="connsiteY7462" fmla="*/ 611461 h 5580208"/>
              <a:gd name="connsiteX7463" fmla="*/ 5133525 w 9042400"/>
              <a:gd name="connsiteY7463" fmla="*/ 581865 h 5580208"/>
              <a:gd name="connsiteX7464" fmla="*/ 5163120 w 9042400"/>
              <a:gd name="connsiteY7464" fmla="*/ 552272 h 5580208"/>
              <a:gd name="connsiteX7465" fmla="*/ 5034783 w 9042400"/>
              <a:gd name="connsiteY7465" fmla="*/ 552269 h 5580208"/>
              <a:gd name="connsiteX7466" fmla="*/ 5064379 w 9042400"/>
              <a:gd name="connsiteY7466" fmla="*/ 581861 h 5580208"/>
              <a:gd name="connsiteX7467" fmla="*/ 5034783 w 9042400"/>
              <a:gd name="connsiteY7467" fmla="*/ 611457 h 5580208"/>
              <a:gd name="connsiteX7468" fmla="*/ 5005187 w 9042400"/>
              <a:gd name="connsiteY7468" fmla="*/ 581861 h 5580208"/>
              <a:gd name="connsiteX7469" fmla="*/ 5034783 w 9042400"/>
              <a:gd name="connsiteY7469" fmla="*/ 552269 h 5580208"/>
              <a:gd name="connsiteX7470" fmla="*/ 4906446 w 9042400"/>
              <a:gd name="connsiteY7470" fmla="*/ 552265 h 5580208"/>
              <a:gd name="connsiteX7471" fmla="*/ 4936041 w 9042400"/>
              <a:gd name="connsiteY7471" fmla="*/ 581857 h 5580208"/>
              <a:gd name="connsiteX7472" fmla="*/ 4906446 w 9042400"/>
              <a:gd name="connsiteY7472" fmla="*/ 611453 h 5580208"/>
              <a:gd name="connsiteX7473" fmla="*/ 4876850 w 9042400"/>
              <a:gd name="connsiteY7473" fmla="*/ 581857 h 5580208"/>
              <a:gd name="connsiteX7474" fmla="*/ 4906446 w 9042400"/>
              <a:gd name="connsiteY7474" fmla="*/ 552265 h 5580208"/>
              <a:gd name="connsiteX7475" fmla="*/ 5804506 w 9042400"/>
              <a:gd name="connsiteY7475" fmla="*/ 552261 h 5580208"/>
              <a:gd name="connsiteX7476" fmla="*/ 5834104 w 9042400"/>
              <a:gd name="connsiteY7476" fmla="*/ 581853 h 5580208"/>
              <a:gd name="connsiteX7477" fmla="*/ 5804506 w 9042400"/>
              <a:gd name="connsiteY7477" fmla="*/ 611449 h 5580208"/>
              <a:gd name="connsiteX7478" fmla="*/ 5774907 w 9042400"/>
              <a:gd name="connsiteY7478" fmla="*/ 581853 h 5580208"/>
              <a:gd name="connsiteX7479" fmla="*/ 5804506 w 9042400"/>
              <a:gd name="connsiteY7479" fmla="*/ 552261 h 5580208"/>
              <a:gd name="connsiteX7480" fmla="*/ 5548133 w 9042400"/>
              <a:gd name="connsiteY7480" fmla="*/ 552257 h 5580208"/>
              <a:gd name="connsiteX7481" fmla="*/ 5577728 w 9042400"/>
              <a:gd name="connsiteY7481" fmla="*/ 581850 h 5580208"/>
              <a:gd name="connsiteX7482" fmla="*/ 5548133 w 9042400"/>
              <a:gd name="connsiteY7482" fmla="*/ 611445 h 5580208"/>
              <a:gd name="connsiteX7483" fmla="*/ 5518537 w 9042400"/>
              <a:gd name="connsiteY7483" fmla="*/ 581850 h 5580208"/>
              <a:gd name="connsiteX7484" fmla="*/ 5548133 w 9042400"/>
              <a:gd name="connsiteY7484" fmla="*/ 552257 h 5580208"/>
              <a:gd name="connsiteX7485" fmla="*/ 4778108 w 9042400"/>
              <a:gd name="connsiteY7485" fmla="*/ 552253 h 5580208"/>
              <a:gd name="connsiteX7486" fmla="*/ 4807704 w 9042400"/>
              <a:gd name="connsiteY7486" fmla="*/ 581846 h 5580208"/>
              <a:gd name="connsiteX7487" fmla="*/ 4778108 w 9042400"/>
              <a:gd name="connsiteY7487" fmla="*/ 611441 h 5580208"/>
              <a:gd name="connsiteX7488" fmla="*/ 4748513 w 9042400"/>
              <a:gd name="connsiteY7488" fmla="*/ 581846 h 5580208"/>
              <a:gd name="connsiteX7489" fmla="*/ 4778108 w 9042400"/>
              <a:gd name="connsiteY7489" fmla="*/ 552253 h 5580208"/>
              <a:gd name="connsiteX7490" fmla="*/ 4649770 w 9042400"/>
              <a:gd name="connsiteY7490" fmla="*/ 552248 h 5580208"/>
              <a:gd name="connsiteX7491" fmla="*/ 4679366 w 9042400"/>
              <a:gd name="connsiteY7491" fmla="*/ 581842 h 5580208"/>
              <a:gd name="connsiteX7492" fmla="*/ 4649770 w 9042400"/>
              <a:gd name="connsiteY7492" fmla="*/ 611437 h 5580208"/>
              <a:gd name="connsiteX7493" fmla="*/ 4620175 w 9042400"/>
              <a:gd name="connsiteY7493" fmla="*/ 581842 h 5580208"/>
              <a:gd name="connsiteX7494" fmla="*/ 4649770 w 9042400"/>
              <a:gd name="connsiteY7494" fmla="*/ 552248 h 5580208"/>
              <a:gd name="connsiteX7495" fmla="*/ 4521433 w 9042400"/>
              <a:gd name="connsiteY7495" fmla="*/ 552244 h 5580208"/>
              <a:gd name="connsiteX7496" fmla="*/ 4551029 w 9042400"/>
              <a:gd name="connsiteY7496" fmla="*/ 581838 h 5580208"/>
              <a:gd name="connsiteX7497" fmla="*/ 4521433 w 9042400"/>
              <a:gd name="connsiteY7497" fmla="*/ 611433 h 5580208"/>
              <a:gd name="connsiteX7498" fmla="*/ 4491837 w 9042400"/>
              <a:gd name="connsiteY7498" fmla="*/ 581838 h 5580208"/>
              <a:gd name="connsiteX7499" fmla="*/ 4521433 w 9042400"/>
              <a:gd name="connsiteY7499" fmla="*/ 552244 h 5580208"/>
              <a:gd name="connsiteX7500" fmla="*/ 4393096 w 9042400"/>
              <a:gd name="connsiteY7500" fmla="*/ 552240 h 5580208"/>
              <a:gd name="connsiteX7501" fmla="*/ 4414023 w 9042400"/>
              <a:gd name="connsiteY7501" fmla="*/ 560907 h 5580208"/>
              <a:gd name="connsiteX7502" fmla="*/ 4417251 w 9042400"/>
              <a:gd name="connsiteY7502" fmla="*/ 568699 h 5580208"/>
              <a:gd name="connsiteX7503" fmla="*/ 4391349 w 9042400"/>
              <a:gd name="connsiteY7503" fmla="*/ 552963 h 5580208"/>
              <a:gd name="connsiteX7504" fmla="*/ 1826346 w 9042400"/>
              <a:gd name="connsiteY7504" fmla="*/ 552167 h 5580208"/>
              <a:gd name="connsiteX7505" fmla="*/ 1855941 w 9042400"/>
              <a:gd name="connsiteY7505" fmla="*/ 581762 h 5580208"/>
              <a:gd name="connsiteX7506" fmla="*/ 1826346 w 9042400"/>
              <a:gd name="connsiteY7506" fmla="*/ 611357 h 5580208"/>
              <a:gd name="connsiteX7507" fmla="*/ 1796750 w 9042400"/>
              <a:gd name="connsiteY7507" fmla="*/ 581762 h 5580208"/>
              <a:gd name="connsiteX7508" fmla="*/ 1826346 w 9042400"/>
              <a:gd name="connsiteY7508" fmla="*/ 552167 h 5580208"/>
              <a:gd name="connsiteX7509" fmla="*/ 1698008 w 9042400"/>
              <a:gd name="connsiteY7509" fmla="*/ 552163 h 5580208"/>
              <a:gd name="connsiteX7510" fmla="*/ 1727604 w 9042400"/>
              <a:gd name="connsiteY7510" fmla="*/ 581758 h 5580208"/>
              <a:gd name="connsiteX7511" fmla="*/ 1698008 w 9042400"/>
              <a:gd name="connsiteY7511" fmla="*/ 611353 h 5580208"/>
              <a:gd name="connsiteX7512" fmla="*/ 1668413 w 9042400"/>
              <a:gd name="connsiteY7512" fmla="*/ 581758 h 5580208"/>
              <a:gd name="connsiteX7513" fmla="*/ 1698008 w 9042400"/>
              <a:gd name="connsiteY7513" fmla="*/ 552163 h 5580208"/>
              <a:gd name="connsiteX7514" fmla="*/ 1569671 w 9042400"/>
              <a:gd name="connsiteY7514" fmla="*/ 552159 h 5580208"/>
              <a:gd name="connsiteX7515" fmla="*/ 1599266 w 9042400"/>
              <a:gd name="connsiteY7515" fmla="*/ 581754 h 5580208"/>
              <a:gd name="connsiteX7516" fmla="*/ 1569671 w 9042400"/>
              <a:gd name="connsiteY7516" fmla="*/ 611349 h 5580208"/>
              <a:gd name="connsiteX7517" fmla="*/ 1540075 w 9042400"/>
              <a:gd name="connsiteY7517" fmla="*/ 581754 h 5580208"/>
              <a:gd name="connsiteX7518" fmla="*/ 1569671 w 9042400"/>
              <a:gd name="connsiteY7518" fmla="*/ 552159 h 5580208"/>
              <a:gd name="connsiteX7519" fmla="*/ 1441334 w 9042400"/>
              <a:gd name="connsiteY7519" fmla="*/ 552146 h 5580208"/>
              <a:gd name="connsiteX7520" fmla="*/ 1470929 w 9042400"/>
              <a:gd name="connsiteY7520" fmla="*/ 581741 h 5580208"/>
              <a:gd name="connsiteX7521" fmla="*/ 1441334 w 9042400"/>
              <a:gd name="connsiteY7521" fmla="*/ 611336 h 5580208"/>
              <a:gd name="connsiteX7522" fmla="*/ 1411737 w 9042400"/>
              <a:gd name="connsiteY7522" fmla="*/ 581741 h 5580208"/>
              <a:gd name="connsiteX7523" fmla="*/ 1441334 w 9042400"/>
              <a:gd name="connsiteY7523" fmla="*/ 552146 h 5580208"/>
              <a:gd name="connsiteX7524" fmla="*/ 1312996 w 9042400"/>
              <a:gd name="connsiteY7524" fmla="*/ 552142 h 5580208"/>
              <a:gd name="connsiteX7525" fmla="*/ 1342591 w 9042400"/>
              <a:gd name="connsiteY7525" fmla="*/ 581738 h 5580208"/>
              <a:gd name="connsiteX7526" fmla="*/ 1312996 w 9042400"/>
              <a:gd name="connsiteY7526" fmla="*/ 611333 h 5580208"/>
              <a:gd name="connsiteX7527" fmla="*/ 1283400 w 9042400"/>
              <a:gd name="connsiteY7527" fmla="*/ 581738 h 5580208"/>
              <a:gd name="connsiteX7528" fmla="*/ 1312996 w 9042400"/>
              <a:gd name="connsiteY7528" fmla="*/ 552142 h 5580208"/>
              <a:gd name="connsiteX7529" fmla="*/ 1184658 w 9042400"/>
              <a:gd name="connsiteY7529" fmla="*/ 552139 h 5580208"/>
              <a:gd name="connsiteX7530" fmla="*/ 1214254 w 9042400"/>
              <a:gd name="connsiteY7530" fmla="*/ 581733 h 5580208"/>
              <a:gd name="connsiteX7531" fmla="*/ 1184658 w 9042400"/>
              <a:gd name="connsiteY7531" fmla="*/ 611329 h 5580208"/>
              <a:gd name="connsiteX7532" fmla="*/ 1155063 w 9042400"/>
              <a:gd name="connsiteY7532" fmla="*/ 581733 h 5580208"/>
              <a:gd name="connsiteX7533" fmla="*/ 1184658 w 9042400"/>
              <a:gd name="connsiteY7533" fmla="*/ 552139 h 5580208"/>
              <a:gd name="connsiteX7534" fmla="*/ 1056321 w 9042400"/>
              <a:gd name="connsiteY7534" fmla="*/ 552135 h 5580208"/>
              <a:gd name="connsiteX7535" fmla="*/ 1085917 w 9042400"/>
              <a:gd name="connsiteY7535" fmla="*/ 581729 h 5580208"/>
              <a:gd name="connsiteX7536" fmla="*/ 1056321 w 9042400"/>
              <a:gd name="connsiteY7536" fmla="*/ 611325 h 5580208"/>
              <a:gd name="connsiteX7537" fmla="*/ 1026726 w 9042400"/>
              <a:gd name="connsiteY7537" fmla="*/ 581729 h 5580208"/>
              <a:gd name="connsiteX7538" fmla="*/ 1056321 w 9042400"/>
              <a:gd name="connsiteY7538" fmla="*/ 552135 h 5580208"/>
              <a:gd name="connsiteX7539" fmla="*/ 927983 w 9042400"/>
              <a:gd name="connsiteY7539" fmla="*/ 552131 h 5580208"/>
              <a:gd name="connsiteX7540" fmla="*/ 957579 w 9042400"/>
              <a:gd name="connsiteY7540" fmla="*/ 581725 h 5580208"/>
              <a:gd name="connsiteX7541" fmla="*/ 927983 w 9042400"/>
              <a:gd name="connsiteY7541" fmla="*/ 611321 h 5580208"/>
              <a:gd name="connsiteX7542" fmla="*/ 898387 w 9042400"/>
              <a:gd name="connsiteY7542" fmla="*/ 581725 h 5580208"/>
              <a:gd name="connsiteX7543" fmla="*/ 927983 w 9042400"/>
              <a:gd name="connsiteY7543" fmla="*/ 552131 h 5580208"/>
              <a:gd name="connsiteX7544" fmla="*/ 799646 w 9042400"/>
              <a:gd name="connsiteY7544" fmla="*/ 552127 h 5580208"/>
              <a:gd name="connsiteX7545" fmla="*/ 829242 w 9042400"/>
              <a:gd name="connsiteY7545" fmla="*/ 581721 h 5580208"/>
              <a:gd name="connsiteX7546" fmla="*/ 799646 w 9042400"/>
              <a:gd name="connsiteY7546" fmla="*/ 611316 h 5580208"/>
              <a:gd name="connsiteX7547" fmla="*/ 770050 w 9042400"/>
              <a:gd name="connsiteY7547" fmla="*/ 581721 h 5580208"/>
              <a:gd name="connsiteX7548" fmla="*/ 799646 w 9042400"/>
              <a:gd name="connsiteY7548" fmla="*/ 552127 h 5580208"/>
              <a:gd name="connsiteX7549" fmla="*/ 671309 w 9042400"/>
              <a:gd name="connsiteY7549" fmla="*/ 552122 h 5580208"/>
              <a:gd name="connsiteX7550" fmla="*/ 700903 w 9042400"/>
              <a:gd name="connsiteY7550" fmla="*/ 581717 h 5580208"/>
              <a:gd name="connsiteX7551" fmla="*/ 671309 w 9042400"/>
              <a:gd name="connsiteY7551" fmla="*/ 611312 h 5580208"/>
              <a:gd name="connsiteX7552" fmla="*/ 641713 w 9042400"/>
              <a:gd name="connsiteY7552" fmla="*/ 581717 h 5580208"/>
              <a:gd name="connsiteX7553" fmla="*/ 671309 w 9042400"/>
              <a:gd name="connsiteY7553" fmla="*/ 552122 h 5580208"/>
              <a:gd name="connsiteX7554" fmla="*/ 542971 w 9042400"/>
              <a:gd name="connsiteY7554" fmla="*/ 552118 h 5580208"/>
              <a:gd name="connsiteX7555" fmla="*/ 572566 w 9042400"/>
              <a:gd name="connsiteY7555" fmla="*/ 581712 h 5580208"/>
              <a:gd name="connsiteX7556" fmla="*/ 542971 w 9042400"/>
              <a:gd name="connsiteY7556" fmla="*/ 611308 h 5580208"/>
              <a:gd name="connsiteX7557" fmla="*/ 513376 w 9042400"/>
              <a:gd name="connsiteY7557" fmla="*/ 581712 h 5580208"/>
              <a:gd name="connsiteX7558" fmla="*/ 542971 w 9042400"/>
              <a:gd name="connsiteY7558" fmla="*/ 552118 h 5580208"/>
              <a:gd name="connsiteX7559" fmla="*/ 414633 w 9042400"/>
              <a:gd name="connsiteY7559" fmla="*/ 552114 h 5580208"/>
              <a:gd name="connsiteX7560" fmla="*/ 444229 w 9042400"/>
              <a:gd name="connsiteY7560" fmla="*/ 581709 h 5580208"/>
              <a:gd name="connsiteX7561" fmla="*/ 414633 w 9042400"/>
              <a:gd name="connsiteY7561" fmla="*/ 611305 h 5580208"/>
              <a:gd name="connsiteX7562" fmla="*/ 385038 w 9042400"/>
              <a:gd name="connsiteY7562" fmla="*/ 581709 h 5580208"/>
              <a:gd name="connsiteX7563" fmla="*/ 414633 w 9042400"/>
              <a:gd name="connsiteY7563" fmla="*/ 552114 h 5580208"/>
              <a:gd name="connsiteX7564" fmla="*/ 286296 w 9042400"/>
              <a:gd name="connsiteY7564" fmla="*/ 552110 h 5580208"/>
              <a:gd name="connsiteX7565" fmla="*/ 315892 w 9042400"/>
              <a:gd name="connsiteY7565" fmla="*/ 581705 h 5580208"/>
              <a:gd name="connsiteX7566" fmla="*/ 286296 w 9042400"/>
              <a:gd name="connsiteY7566" fmla="*/ 611301 h 5580208"/>
              <a:gd name="connsiteX7567" fmla="*/ 256701 w 9042400"/>
              <a:gd name="connsiteY7567" fmla="*/ 581705 h 5580208"/>
              <a:gd name="connsiteX7568" fmla="*/ 286296 w 9042400"/>
              <a:gd name="connsiteY7568" fmla="*/ 552110 h 5580208"/>
              <a:gd name="connsiteX7569" fmla="*/ 157959 w 9042400"/>
              <a:gd name="connsiteY7569" fmla="*/ 552106 h 5580208"/>
              <a:gd name="connsiteX7570" fmla="*/ 187554 w 9042400"/>
              <a:gd name="connsiteY7570" fmla="*/ 581701 h 5580208"/>
              <a:gd name="connsiteX7571" fmla="*/ 157959 w 9042400"/>
              <a:gd name="connsiteY7571" fmla="*/ 611297 h 5580208"/>
              <a:gd name="connsiteX7572" fmla="*/ 128363 w 9042400"/>
              <a:gd name="connsiteY7572" fmla="*/ 581701 h 5580208"/>
              <a:gd name="connsiteX7573" fmla="*/ 157959 w 9042400"/>
              <a:gd name="connsiteY7573" fmla="*/ 552106 h 5580208"/>
              <a:gd name="connsiteX7574" fmla="*/ 29596 w 9042400"/>
              <a:gd name="connsiteY7574" fmla="*/ 552102 h 5580208"/>
              <a:gd name="connsiteX7575" fmla="*/ 59191 w 9042400"/>
              <a:gd name="connsiteY7575" fmla="*/ 581697 h 5580208"/>
              <a:gd name="connsiteX7576" fmla="*/ 29596 w 9042400"/>
              <a:gd name="connsiteY7576" fmla="*/ 611293 h 5580208"/>
              <a:gd name="connsiteX7577" fmla="*/ 0 w 9042400"/>
              <a:gd name="connsiteY7577" fmla="*/ 581697 h 5580208"/>
              <a:gd name="connsiteX7578" fmla="*/ 29596 w 9042400"/>
              <a:gd name="connsiteY7578" fmla="*/ 552102 h 5580208"/>
              <a:gd name="connsiteX7579" fmla="*/ 9012800 w 9042400"/>
              <a:gd name="connsiteY7579" fmla="*/ 414368 h 5580208"/>
              <a:gd name="connsiteX7580" fmla="*/ 9042395 w 9042400"/>
              <a:gd name="connsiteY7580" fmla="*/ 443960 h 5580208"/>
              <a:gd name="connsiteX7581" fmla="*/ 9012800 w 9042400"/>
              <a:gd name="connsiteY7581" fmla="*/ 473555 h 5580208"/>
              <a:gd name="connsiteX7582" fmla="*/ 8983207 w 9042400"/>
              <a:gd name="connsiteY7582" fmla="*/ 443960 h 5580208"/>
              <a:gd name="connsiteX7583" fmla="*/ 9012800 w 9042400"/>
              <a:gd name="connsiteY7583" fmla="*/ 414368 h 5580208"/>
              <a:gd name="connsiteX7584" fmla="*/ 8884476 w 9042400"/>
              <a:gd name="connsiteY7584" fmla="*/ 414363 h 5580208"/>
              <a:gd name="connsiteX7585" fmla="*/ 8914070 w 9042400"/>
              <a:gd name="connsiteY7585" fmla="*/ 443956 h 5580208"/>
              <a:gd name="connsiteX7586" fmla="*/ 8884476 w 9042400"/>
              <a:gd name="connsiteY7586" fmla="*/ 473551 h 5580208"/>
              <a:gd name="connsiteX7587" fmla="*/ 8854882 w 9042400"/>
              <a:gd name="connsiteY7587" fmla="*/ 443956 h 5580208"/>
              <a:gd name="connsiteX7588" fmla="*/ 8884476 w 9042400"/>
              <a:gd name="connsiteY7588" fmla="*/ 414363 h 5580208"/>
              <a:gd name="connsiteX7589" fmla="*/ 8756151 w 9042400"/>
              <a:gd name="connsiteY7589" fmla="*/ 414359 h 5580208"/>
              <a:gd name="connsiteX7590" fmla="*/ 8785745 w 9042400"/>
              <a:gd name="connsiteY7590" fmla="*/ 443952 h 5580208"/>
              <a:gd name="connsiteX7591" fmla="*/ 8756151 w 9042400"/>
              <a:gd name="connsiteY7591" fmla="*/ 473547 h 5580208"/>
              <a:gd name="connsiteX7592" fmla="*/ 8726556 w 9042400"/>
              <a:gd name="connsiteY7592" fmla="*/ 443952 h 5580208"/>
              <a:gd name="connsiteX7593" fmla="*/ 8756151 w 9042400"/>
              <a:gd name="connsiteY7593" fmla="*/ 414359 h 5580208"/>
              <a:gd name="connsiteX7594" fmla="*/ 8627825 w 9042400"/>
              <a:gd name="connsiteY7594" fmla="*/ 414355 h 5580208"/>
              <a:gd name="connsiteX7595" fmla="*/ 8657420 w 9042400"/>
              <a:gd name="connsiteY7595" fmla="*/ 443948 h 5580208"/>
              <a:gd name="connsiteX7596" fmla="*/ 8627825 w 9042400"/>
              <a:gd name="connsiteY7596" fmla="*/ 473543 h 5580208"/>
              <a:gd name="connsiteX7597" fmla="*/ 8598231 w 9042400"/>
              <a:gd name="connsiteY7597" fmla="*/ 443948 h 5580208"/>
              <a:gd name="connsiteX7598" fmla="*/ 8627825 w 9042400"/>
              <a:gd name="connsiteY7598" fmla="*/ 414355 h 5580208"/>
              <a:gd name="connsiteX7599" fmla="*/ 8499500 w 9042400"/>
              <a:gd name="connsiteY7599" fmla="*/ 414351 h 5580208"/>
              <a:gd name="connsiteX7600" fmla="*/ 8529093 w 9042400"/>
              <a:gd name="connsiteY7600" fmla="*/ 443944 h 5580208"/>
              <a:gd name="connsiteX7601" fmla="*/ 8499500 w 9042400"/>
              <a:gd name="connsiteY7601" fmla="*/ 473539 h 5580208"/>
              <a:gd name="connsiteX7602" fmla="*/ 8469905 w 9042400"/>
              <a:gd name="connsiteY7602" fmla="*/ 443944 h 5580208"/>
              <a:gd name="connsiteX7603" fmla="*/ 8499500 w 9042400"/>
              <a:gd name="connsiteY7603" fmla="*/ 414351 h 5580208"/>
              <a:gd name="connsiteX7604" fmla="*/ 8371174 w 9042400"/>
              <a:gd name="connsiteY7604" fmla="*/ 414347 h 5580208"/>
              <a:gd name="connsiteX7605" fmla="*/ 8400767 w 9042400"/>
              <a:gd name="connsiteY7605" fmla="*/ 443939 h 5580208"/>
              <a:gd name="connsiteX7606" fmla="*/ 8371174 w 9042400"/>
              <a:gd name="connsiteY7606" fmla="*/ 473534 h 5580208"/>
              <a:gd name="connsiteX7607" fmla="*/ 8341580 w 9042400"/>
              <a:gd name="connsiteY7607" fmla="*/ 443939 h 5580208"/>
              <a:gd name="connsiteX7608" fmla="*/ 8371174 w 9042400"/>
              <a:gd name="connsiteY7608" fmla="*/ 414347 h 5580208"/>
              <a:gd name="connsiteX7609" fmla="*/ 8114516 w 9042400"/>
              <a:gd name="connsiteY7609" fmla="*/ 414343 h 5580208"/>
              <a:gd name="connsiteX7610" fmla="*/ 8144110 w 9042400"/>
              <a:gd name="connsiteY7610" fmla="*/ 443935 h 5580208"/>
              <a:gd name="connsiteX7611" fmla="*/ 8114516 w 9042400"/>
              <a:gd name="connsiteY7611" fmla="*/ 473530 h 5580208"/>
              <a:gd name="connsiteX7612" fmla="*/ 8084923 w 9042400"/>
              <a:gd name="connsiteY7612" fmla="*/ 443935 h 5580208"/>
              <a:gd name="connsiteX7613" fmla="*/ 8114516 w 9042400"/>
              <a:gd name="connsiteY7613" fmla="*/ 414343 h 5580208"/>
              <a:gd name="connsiteX7614" fmla="*/ 7857857 w 9042400"/>
              <a:gd name="connsiteY7614" fmla="*/ 414339 h 5580208"/>
              <a:gd name="connsiteX7615" fmla="*/ 7887448 w 9042400"/>
              <a:gd name="connsiteY7615" fmla="*/ 443931 h 5580208"/>
              <a:gd name="connsiteX7616" fmla="*/ 7857857 w 9042400"/>
              <a:gd name="connsiteY7616" fmla="*/ 473526 h 5580208"/>
              <a:gd name="connsiteX7617" fmla="*/ 7828239 w 9042400"/>
              <a:gd name="connsiteY7617" fmla="*/ 443931 h 5580208"/>
              <a:gd name="connsiteX7618" fmla="*/ 7857857 w 9042400"/>
              <a:gd name="connsiteY7618" fmla="*/ 414339 h 5580208"/>
              <a:gd name="connsiteX7619" fmla="*/ 8242859 w 9042400"/>
              <a:gd name="connsiteY7619" fmla="*/ 414335 h 5580208"/>
              <a:gd name="connsiteX7620" fmla="*/ 8272453 w 9042400"/>
              <a:gd name="connsiteY7620" fmla="*/ 443927 h 5580208"/>
              <a:gd name="connsiteX7621" fmla="*/ 8242859 w 9042400"/>
              <a:gd name="connsiteY7621" fmla="*/ 473522 h 5580208"/>
              <a:gd name="connsiteX7622" fmla="*/ 8213265 w 9042400"/>
              <a:gd name="connsiteY7622" fmla="*/ 443927 h 5580208"/>
              <a:gd name="connsiteX7623" fmla="*/ 8242859 w 9042400"/>
              <a:gd name="connsiteY7623" fmla="*/ 414335 h 5580208"/>
              <a:gd name="connsiteX7624" fmla="*/ 7986200 w 9042400"/>
              <a:gd name="connsiteY7624" fmla="*/ 414330 h 5580208"/>
              <a:gd name="connsiteX7625" fmla="*/ 8015793 w 9042400"/>
              <a:gd name="connsiteY7625" fmla="*/ 443923 h 5580208"/>
              <a:gd name="connsiteX7626" fmla="*/ 7986200 w 9042400"/>
              <a:gd name="connsiteY7626" fmla="*/ 473518 h 5580208"/>
              <a:gd name="connsiteX7627" fmla="*/ 7956596 w 9042400"/>
              <a:gd name="connsiteY7627" fmla="*/ 443923 h 5580208"/>
              <a:gd name="connsiteX7628" fmla="*/ 7986200 w 9042400"/>
              <a:gd name="connsiteY7628" fmla="*/ 414330 h 5580208"/>
              <a:gd name="connsiteX7629" fmla="*/ 7729521 w 9042400"/>
              <a:gd name="connsiteY7629" fmla="*/ 414325 h 5580208"/>
              <a:gd name="connsiteX7630" fmla="*/ 7759130 w 9042400"/>
              <a:gd name="connsiteY7630" fmla="*/ 443919 h 5580208"/>
              <a:gd name="connsiteX7631" fmla="*/ 7729521 w 9042400"/>
              <a:gd name="connsiteY7631" fmla="*/ 473514 h 5580208"/>
              <a:gd name="connsiteX7632" fmla="*/ 7699927 w 9042400"/>
              <a:gd name="connsiteY7632" fmla="*/ 443919 h 5580208"/>
              <a:gd name="connsiteX7633" fmla="*/ 7729521 w 9042400"/>
              <a:gd name="connsiteY7633" fmla="*/ 414325 h 5580208"/>
              <a:gd name="connsiteX7634" fmla="*/ 7601180 w 9042400"/>
              <a:gd name="connsiteY7634" fmla="*/ 414321 h 5580208"/>
              <a:gd name="connsiteX7635" fmla="*/ 7630777 w 9042400"/>
              <a:gd name="connsiteY7635" fmla="*/ 443915 h 5580208"/>
              <a:gd name="connsiteX7636" fmla="*/ 7601180 w 9042400"/>
              <a:gd name="connsiteY7636" fmla="*/ 473510 h 5580208"/>
              <a:gd name="connsiteX7637" fmla="*/ 7571592 w 9042400"/>
              <a:gd name="connsiteY7637" fmla="*/ 443915 h 5580208"/>
              <a:gd name="connsiteX7638" fmla="*/ 7601180 w 9042400"/>
              <a:gd name="connsiteY7638" fmla="*/ 414321 h 5580208"/>
              <a:gd name="connsiteX7639" fmla="*/ 7472852 w 9042400"/>
              <a:gd name="connsiteY7639" fmla="*/ 414317 h 5580208"/>
              <a:gd name="connsiteX7640" fmla="*/ 7502444 w 9042400"/>
              <a:gd name="connsiteY7640" fmla="*/ 443911 h 5580208"/>
              <a:gd name="connsiteX7641" fmla="*/ 7472852 w 9042400"/>
              <a:gd name="connsiteY7641" fmla="*/ 473506 h 5580208"/>
              <a:gd name="connsiteX7642" fmla="*/ 7443260 w 9042400"/>
              <a:gd name="connsiteY7642" fmla="*/ 443911 h 5580208"/>
              <a:gd name="connsiteX7643" fmla="*/ 7472852 w 9042400"/>
              <a:gd name="connsiteY7643" fmla="*/ 414317 h 5580208"/>
              <a:gd name="connsiteX7644" fmla="*/ 7344610 w 9042400"/>
              <a:gd name="connsiteY7644" fmla="*/ 414313 h 5580208"/>
              <a:gd name="connsiteX7645" fmla="*/ 7374127 w 9042400"/>
              <a:gd name="connsiteY7645" fmla="*/ 443907 h 5580208"/>
              <a:gd name="connsiteX7646" fmla="*/ 7344610 w 9042400"/>
              <a:gd name="connsiteY7646" fmla="*/ 473502 h 5580208"/>
              <a:gd name="connsiteX7647" fmla="*/ 7315021 w 9042400"/>
              <a:gd name="connsiteY7647" fmla="*/ 443907 h 5580208"/>
              <a:gd name="connsiteX7648" fmla="*/ 7344610 w 9042400"/>
              <a:gd name="connsiteY7648" fmla="*/ 414313 h 5580208"/>
              <a:gd name="connsiteX7649" fmla="*/ 7216274 w 9042400"/>
              <a:gd name="connsiteY7649" fmla="*/ 414309 h 5580208"/>
              <a:gd name="connsiteX7650" fmla="*/ 7245873 w 9042400"/>
              <a:gd name="connsiteY7650" fmla="*/ 443902 h 5580208"/>
              <a:gd name="connsiteX7651" fmla="*/ 7216274 w 9042400"/>
              <a:gd name="connsiteY7651" fmla="*/ 473498 h 5580208"/>
              <a:gd name="connsiteX7652" fmla="*/ 7186674 w 9042400"/>
              <a:gd name="connsiteY7652" fmla="*/ 443902 h 5580208"/>
              <a:gd name="connsiteX7653" fmla="*/ 7216274 w 9042400"/>
              <a:gd name="connsiteY7653" fmla="*/ 414309 h 5580208"/>
              <a:gd name="connsiteX7654" fmla="*/ 7087924 w 9042400"/>
              <a:gd name="connsiteY7654" fmla="*/ 414305 h 5580208"/>
              <a:gd name="connsiteX7655" fmla="*/ 7117523 w 9042400"/>
              <a:gd name="connsiteY7655" fmla="*/ 443898 h 5580208"/>
              <a:gd name="connsiteX7656" fmla="*/ 7087924 w 9042400"/>
              <a:gd name="connsiteY7656" fmla="*/ 473493 h 5580208"/>
              <a:gd name="connsiteX7657" fmla="*/ 7058325 w 9042400"/>
              <a:gd name="connsiteY7657" fmla="*/ 443898 h 5580208"/>
              <a:gd name="connsiteX7658" fmla="*/ 7087924 w 9042400"/>
              <a:gd name="connsiteY7658" fmla="*/ 414305 h 5580208"/>
              <a:gd name="connsiteX7659" fmla="*/ 6959575 w 9042400"/>
              <a:gd name="connsiteY7659" fmla="*/ 414301 h 5580208"/>
              <a:gd name="connsiteX7660" fmla="*/ 6989175 w 9042400"/>
              <a:gd name="connsiteY7660" fmla="*/ 443894 h 5580208"/>
              <a:gd name="connsiteX7661" fmla="*/ 6959575 w 9042400"/>
              <a:gd name="connsiteY7661" fmla="*/ 473489 h 5580208"/>
              <a:gd name="connsiteX7662" fmla="*/ 6929976 w 9042400"/>
              <a:gd name="connsiteY7662" fmla="*/ 443894 h 5580208"/>
              <a:gd name="connsiteX7663" fmla="*/ 6959575 w 9042400"/>
              <a:gd name="connsiteY7663" fmla="*/ 414301 h 5580208"/>
              <a:gd name="connsiteX7664" fmla="*/ 6831227 w 9042400"/>
              <a:gd name="connsiteY7664" fmla="*/ 414297 h 5580208"/>
              <a:gd name="connsiteX7665" fmla="*/ 6860825 w 9042400"/>
              <a:gd name="connsiteY7665" fmla="*/ 443890 h 5580208"/>
              <a:gd name="connsiteX7666" fmla="*/ 6831227 w 9042400"/>
              <a:gd name="connsiteY7666" fmla="*/ 473485 h 5580208"/>
              <a:gd name="connsiteX7667" fmla="*/ 6801628 w 9042400"/>
              <a:gd name="connsiteY7667" fmla="*/ 443890 h 5580208"/>
              <a:gd name="connsiteX7668" fmla="*/ 6831227 w 9042400"/>
              <a:gd name="connsiteY7668" fmla="*/ 414297 h 5580208"/>
              <a:gd name="connsiteX7669" fmla="*/ 6702880 w 9042400"/>
              <a:gd name="connsiteY7669" fmla="*/ 414293 h 5580208"/>
              <a:gd name="connsiteX7670" fmla="*/ 6732478 w 9042400"/>
              <a:gd name="connsiteY7670" fmla="*/ 443886 h 5580208"/>
              <a:gd name="connsiteX7671" fmla="*/ 6702880 w 9042400"/>
              <a:gd name="connsiteY7671" fmla="*/ 473481 h 5580208"/>
              <a:gd name="connsiteX7672" fmla="*/ 6673280 w 9042400"/>
              <a:gd name="connsiteY7672" fmla="*/ 443886 h 5580208"/>
              <a:gd name="connsiteX7673" fmla="*/ 6702880 w 9042400"/>
              <a:gd name="connsiteY7673" fmla="*/ 414293 h 5580208"/>
              <a:gd name="connsiteX7674" fmla="*/ 6574531 w 9042400"/>
              <a:gd name="connsiteY7674" fmla="*/ 414289 h 5580208"/>
              <a:gd name="connsiteX7675" fmla="*/ 6604131 w 9042400"/>
              <a:gd name="connsiteY7675" fmla="*/ 443882 h 5580208"/>
              <a:gd name="connsiteX7676" fmla="*/ 6574531 w 9042400"/>
              <a:gd name="connsiteY7676" fmla="*/ 473476 h 5580208"/>
              <a:gd name="connsiteX7677" fmla="*/ 6544933 w 9042400"/>
              <a:gd name="connsiteY7677" fmla="*/ 443882 h 5580208"/>
              <a:gd name="connsiteX7678" fmla="*/ 6574531 w 9042400"/>
              <a:gd name="connsiteY7678" fmla="*/ 414289 h 5580208"/>
              <a:gd name="connsiteX7679" fmla="*/ 6446185 w 9042400"/>
              <a:gd name="connsiteY7679" fmla="*/ 414284 h 5580208"/>
              <a:gd name="connsiteX7680" fmla="*/ 6475784 w 9042400"/>
              <a:gd name="connsiteY7680" fmla="*/ 443878 h 5580208"/>
              <a:gd name="connsiteX7681" fmla="*/ 6446185 w 9042400"/>
              <a:gd name="connsiteY7681" fmla="*/ 473472 h 5580208"/>
              <a:gd name="connsiteX7682" fmla="*/ 6416585 w 9042400"/>
              <a:gd name="connsiteY7682" fmla="*/ 443878 h 5580208"/>
              <a:gd name="connsiteX7683" fmla="*/ 6446185 w 9042400"/>
              <a:gd name="connsiteY7683" fmla="*/ 414284 h 5580208"/>
              <a:gd name="connsiteX7684" fmla="*/ 6317839 w 9042400"/>
              <a:gd name="connsiteY7684" fmla="*/ 414280 h 5580208"/>
              <a:gd name="connsiteX7685" fmla="*/ 6347437 w 9042400"/>
              <a:gd name="connsiteY7685" fmla="*/ 443874 h 5580208"/>
              <a:gd name="connsiteX7686" fmla="*/ 6317839 w 9042400"/>
              <a:gd name="connsiteY7686" fmla="*/ 473468 h 5580208"/>
              <a:gd name="connsiteX7687" fmla="*/ 6288240 w 9042400"/>
              <a:gd name="connsiteY7687" fmla="*/ 443874 h 5580208"/>
              <a:gd name="connsiteX7688" fmla="*/ 6317839 w 9042400"/>
              <a:gd name="connsiteY7688" fmla="*/ 414280 h 5580208"/>
              <a:gd name="connsiteX7689" fmla="*/ 6189492 w 9042400"/>
              <a:gd name="connsiteY7689" fmla="*/ 414276 h 5580208"/>
              <a:gd name="connsiteX7690" fmla="*/ 6219091 w 9042400"/>
              <a:gd name="connsiteY7690" fmla="*/ 443870 h 5580208"/>
              <a:gd name="connsiteX7691" fmla="*/ 6189492 w 9042400"/>
              <a:gd name="connsiteY7691" fmla="*/ 473464 h 5580208"/>
              <a:gd name="connsiteX7692" fmla="*/ 6159894 w 9042400"/>
              <a:gd name="connsiteY7692" fmla="*/ 443870 h 5580208"/>
              <a:gd name="connsiteX7693" fmla="*/ 6189492 w 9042400"/>
              <a:gd name="connsiteY7693" fmla="*/ 414276 h 5580208"/>
              <a:gd name="connsiteX7694" fmla="*/ 6061148 w 9042400"/>
              <a:gd name="connsiteY7694" fmla="*/ 414272 h 5580208"/>
              <a:gd name="connsiteX7695" fmla="*/ 6090747 w 9042400"/>
              <a:gd name="connsiteY7695" fmla="*/ 443865 h 5580208"/>
              <a:gd name="connsiteX7696" fmla="*/ 6061148 w 9042400"/>
              <a:gd name="connsiteY7696" fmla="*/ 473460 h 5580208"/>
              <a:gd name="connsiteX7697" fmla="*/ 6031548 w 9042400"/>
              <a:gd name="connsiteY7697" fmla="*/ 443865 h 5580208"/>
              <a:gd name="connsiteX7698" fmla="*/ 6061148 w 9042400"/>
              <a:gd name="connsiteY7698" fmla="*/ 414272 h 5580208"/>
              <a:gd name="connsiteX7699" fmla="*/ 5932804 w 9042400"/>
              <a:gd name="connsiteY7699" fmla="*/ 414268 h 5580208"/>
              <a:gd name="connsiteX7700" fmla="*/ 5962403 w 9042400"/>
              <a:gd name="connsiteY7700" fmla="*/ 443861 h 5580208"/>
              <a:gd name="connsiteX7701" fmla="*/ 5932804 w 9042400"/>
              <a:gd name="connsiteY7701" fmla="*/ 473455 h 5580208"/>
              <a:gd name="connsiteX7702" fmla="*/ 5903205 w 9042400"/>
              <a:gd name="connsiteY7702" fmla="*/ 443861 h 5580208"/>
              <a:gd name="connsiteX7703" fmla="*/ 5932804 w 9042400"/>
              <a:gd name="connsiteY7703" fmla="*/ 414268 h 5580208"/>
              <a:gd name="connsiteX7704" fmla="*/ 5676108 w 9042400"/>
              <a:gd name="connsiteY7704" fmla="*/ 414264 h 5580208"/>
              <a:gd name="connsiteX7705" fmla="*/ 5705708 w 9042400"/>
              <a:gd name="connsiteY7705" fmla="*/ 443857 h 5580208"/>
              <a:gd name="connsiteX7706" fmla="*/ 5676108 w 9042400"/>
              <a:gd name="connsiteY7706" fmla="*/ 473452 h 5580208"/>
              <a:gd name="connsiteX7707" fmla="*/ 5646510 w 9042400"/>
              <a:gd name="connsiteY7707" fmla="*/ 443857 h 5580208"/>
              <a:gd name="connsiteX7708" fmla="*/ 5676108 w 9042400"/>
              <a:gd name="connsiteY7708" fmla="*/ 414264 h 5580208"/>
              <a:gd name="connsiteX7709" fmla="*/ 5419795 w 9042400"/>
              <a:gd name="connsiteY7709" fmla="*/ 414260 h 5580208"/>
              <a:gd name="connsiteX7710" fmla="*/ 5449391 w 9042400"/>
              <a:gd name="connsiteY7710" fmla="*/ 443853 h 5580208"/>
              <a:gd name="connsiteX7711" fmla="*/ 5419795 w 9042400"/>
              <a:gd name="connsiteY7711" fmla="*/ 473448 h 5580208"/>
              <a:gd name="connsiteX7712" fmla="*/ 5390200 w 9042400"/>
              <a:gd name="connsiteY7712" fmla="*/ 443853 h 5580208"/>
              <a:gd name="connsiteX7713" fmla="*/ 5419795 w 9042400"/>
              <a:gd name="connsiteY7713" fmla="*/ 414260 h 5580208"/>
              <a:gd name="connsiteX7714" fmla="*/ 5291458 w 9042400"/>
              <a:gd name="connsiteY7714" fmla="*/ 414256 h 5580208"/>
              <a:gd name="connsiteX7715" fmla="*/ 5321054 w 9042400"/>
              <a:gd name="connsiteY7715" fmla="*/ 443849 h 5580208"/>
              <a:gd name="connsiteX7716" fmla="*/ 5291458 w 9042400"/>
              <a:gd name="connsiteY7716" fmla="*/ 473444 h 5580208"/>
              <a:gd name="connsiteX7717" fmla="*/ 5261863 w 9042400"/>
              <a:gd name="connsiteY7717" fmla="*/ 443849 h 5580208"/>
              <a:gd name="connsiteX7718" fmla="*/ 5291458 w 9042400"/>
              <a:gd name="connsiteY7718" fmla="*/ 414256 h 5580208"/>
              <a:gd name="connsiteX7719" fmla="*/ 5163120 w 9042400"/>
              <a:gd name="connsiteY7719" fmla="*/ 414252 h 5580208"/>
              <a:gd name="connsiteX7720" fmla="*/ 5192716 w 9042400"/>
              <a:gd name="connsiteY7720" fmla="*/ 443845 h 5580208"/>
              <a:gd name="connsiteX7721" fmla="*/ 5163120 w 9042400"/>
              <a:gd name="connsiteY7721" fmla="*/ 473440 h 5580208"/>
              <a:gd name="connsiteX7722" fmla="*/ 5133525 w 9042400"/>
              <a:gd name="connsiteY7722" fmla="*/ 443845 h 5580208"/>
              <a:gd name="connsiteX7723" fmla="*/ 5163120 w 9042400"/>
              <a:gd name="connsiteY7723" fmla="*/ 414252 h 5580208"/>
              <a:gd name="connsiteX7724" fmla="*/ 5034783 w 9042400"/>
              <a:gd name="connsiteY7724" fmla="*/ 414247 h 5580208"/>
              <a:gd name="connsiteX7725" fmla="*/ 5064379 w 9042400"/>
              <a:gd name="connsiteY7725" fmla="*/ 443841 h 5580208"/>
              <a:gd name="connsiteX7726" fmla="*/ 5034783 w 9042400"/>
              <a:gd name="connsiteY7726" fmla="*/ 473436 h 5580208"/>
              <a:gd name="connsiteX7727" fmla="*/ 5005187 w 9042400"/>
              <a:gd name="connsiteY7727" fmla="*/ 443841 h 5580208"/>
              <a:gd name="connsiteX7728" fmla="*/ 5034783 w 9042400"/>
              <a:gd name="connsiteY7728" fmla="*/ 414247 h 5580208"/>
              <a:gd name="connsiteX7729" fmla="*/ 4906446 w 9042400"/>
              <a:gd name="connsiteY7729" fmla="*/ 414243 h 5580208"/>
              <a:gd name="connsiteX7730" fmla="*/ 4936041 w 9042400"/>
              <a:gd name="connsiteY7730" fmla="*/ 443836 h 5580208"/>
              <a:gd name="connsiteX7731" fmla="*/ 4906446 w 9042400"/>
              <a:gd name="connsiteY7731" fmla="*/ 473432 h 5580208"/>
              <a:gd name="connsiteX7732" fmla="*/ 4876850 w 9042400"/>
              <a:gd name="connsiteY7732" fmla="*/ 443836 h 5580208"/>
              <a:gd name="connsiteX7733" fmla="*/ 4906446 w 9042400"/>
              <a:gd name="connsiteY7733" fmla="*/ 414243 h 5580208"/>
              <a:gd name="connsiteX7734" fmla="*/ 5804505 w 9042400"/>
              <a:gd name="connsiteY7734" fmla="*/ 414239 h 5580208"/>
              <a:gd name="connsiteX7735" fmla="*/ 5834104 w 9042400"/>
              <a:gd name="connsiteY7735" fmla="*/ 443832 h 5580208"/>
              <a:gd name="connsiteX7736" fmla="*/ 5804505 w 9042400"/>
              <a:gd name="connsiteY7736" fmla="*/ 473427 h 5580208"/>
              <a:gd name="connsiteX7737" fmla="*/ 5774907 w 9042400"/>
              <a:gd name="connsiteY7737" fmla="*/ 443832 h 5580208"/>
              <a:gd name="connsiteX7738" fmla="*/ 5804505 w 9042400"/>
              <a:gd name="connsiteY7738" fmla="*/ 414239 h 5580208"/>
              <a:gd name="connsiteX7739" fmla="*/ 5548133 w 9042400"/>
              <a:gd name="connsiteY7739" fmla="*/ 414235 h 5580208"/>
              <a:gd name="connsiteX7740" fmla="*/ 5577728 w 9042400"/>
              <a:gd name="connsiteY7740" fmla="*/ 443827 h 5580208"/>
              <a:gd name="connsiteX7741" fmla="*/ 5548133 w 9042400"/>
              <a:gd name="connsiteY7741" fmla="*/ 473423 h 5580208"/>
              <a:gd name="connsiteX7742" fmla="*/ 5518537 w 9042400"/>
              <a:gd name="connsiteY7742" fmla="*/ 443827 h 5580208"/>
              <a:gd name="connsiteX7743" fmla="*/ 5548133 w 9042400"/>
              <a:gd name="connsiteY7743" fmla="*/ 414235 h 5580208"/>
              <a:gd name="connsiteX7744" fmla="*/ 4778108 w 9042400"/>
              <a:gd name="connsiteY7744" fmla="*/ 414231 h 5580208"/>
              <a:gd name="connsiteX7745" fmla="*/ 4807704 w 9042400"/>
              <a:gd name="connsiteY7745" fmla="*/ 443824 h 5580208"/>
              <a:gd name="connsiteX7746" fmla="*/ 4778108 w 9042400"/>
              <a:gd name="connsiteY7746" fmla="*/ 473419 h 5580208"/>
              <a:gd name="connsiteX7747" fmla="*/ 4748513 w 9042400"/>
              <a:gd name="connsiteY7747" fmla="*/ 443824 h 5580208"/>
              <a:gd name="connsiteX7748" fmla="*/ 4778108 w 9042400"/>
              <a:gd name="connsiteY7748" fmla="*/ 414231 h 5580208"/>
              <a:gd name="connsiteX7749" fmla="*/ 4649770 w 9042400"/>
              <a:gd name="connsiteY7749" fmla="*/ 414227 h 5580208"/>
              <a:gd name="connsiteX7750" fmla="*/ 4679366 w 9042400"/>
              <a:gd name="connsiteY7750" fmla="*/ 443820 h 5580208"/>
              <a:gd name="connsiteX7751" fmla="*/ 4649770 w 9042400"/>
              <a:gd name="connsiteY7751" fmla="*/ 473415 h 5580208"/>
              <a:gd name="connsiteX7752" fmla="*/ 4620175 w 9042400"/>
              <a:gd name="connsiteY7752" fmla="*/ 443820 h 5580208"/>
              <a:gd name="connsiteX7753" fmla="*/ 4649770 w 9042400"/>
              <a:gd name="connsiteY7753" fmla="*/ 414227 h 5580208"/>
              <a:gd name="connsiteX7754" fmla="*/ 4521433 w 9042400"/>
              <a:gd name="connsiteY7754" fmla="*/ 414223 h 5580208"/>
              <a:gd name="connsiteX7755" fmla="*/ 4551029 w 9042400"/>
              <a:gd name="connsiteY7755" fmla="*/ 443816 h 5580208"/>
              <a:gd name="connsiteX7756" fmla="*/ 4521433 w 9042400"/>
              <a:gd name="connsiteY7756" fmla="*/ 473411 h 5580208"/>
              <a:gd name="connsiteX7757" fmla="*/ 4491837 w 9042400"/>
              <a:gd name="connsiteY7757" fmla="*/ 443816 h 5580208"/>
              <a:gd name="connsiteX7758" fmla="*/ 4521433 w 9042400"/>
              <a:gd name="connsiteY7758" fmla="*/ 414223 h 5580208"/>
              <a:gd name="connsiteX7759" fmla="*/ 4393096 w 9042400"/>
              <a:gd name="connsiteY7759" fmla="*/ 414218 h 5580208"/>
              <a:gd name="connsiteX7760" fmla="*/ 4422691 w 9042400"/>
              <a:gd name="connsiteY7760" fmla="*/ 443812 h 5580208"/>
              <a:gd name="connsiteX7761" fmla="*/ 4393096 w 9042400"/>
              <a:gd name="connsiteY7761" fmla="*/ 473407 h 5580208"/>
              <a:gd name="connsiteX7762" fmla="*/ 4363500 w 9042400"/>
              <a:gd name="connsiteY7762" fmla="*/ 443812 h 5580208"/>
              <a:gd name="connsiteX7763" fmla="*/ 4393096 w 9042400"/>
              <a:gd name="connsiteY7763" fmla="*/ 414218 h 5580208"/>
              <a:gd name="connsiteX7764" fmla="*/ 4264758 w 9042400"/>
              <a:gd name="connsiteY7764" fmla="*/ 414214 h 5580208"/>
              <a:gd name="connsiteX7765" fmla="*/ 4294353 w 9042400"/>
              <a:gd name="connsiteY7765" fmla="*/ 443808 h 5580208"/>
              <a:gd name="connsiteX7766" fmla="*/ 4264758 w 9042400"/>
              <a:gd name="connsiteY7766" fmla="*/ 473403 h 5580208"/>
              <a:gd name="connsiteX7767" fmla="*/ 4235163 w 9042400"/>
              <a:gd name="connsiteY7767" fmla="*/ 443808 h 5580208"/>
              <a:gd name="connsiteX7768" fmla="*/ 4264758 w 9042400"/>
              <a:gd name="connsiteY7768" fmla="*/ 414214 h 5580208"/>
              <a:gd name="connsiteX7769" fmla="*/ 4136421 w 9042400"/>
              <a:gd name="connsiteY7769" fmla="*/ 414210 h 5580208"/>
              <a:gd name="connsiteX7770" fmla="*/ 4157348 w 9042400"/>
              <a:gd name="connsiteY7770" fmla="*/ 422878 h 5580208"/>
              <a:gd name="connsiteX7771" fmla="*/ 4165532 w 9042400"/>
              <a:gd name="connsiteY7771" fmla="*/ 442637 h 5580208"/>
              <a:gd name="connsiteX7772" fmla="*/ 4155926 w 9042400"/>
              <a:gd name="connsiteY7772" fmla="*/ 438009 h 5580208"/>
              <a:gd name="connsiteX7773" fmla="*/ 4115374 w 9042400"/>
              <a:gd name="connsiteY7773" fmla="*/ 423167 h 5580208"/>
              <a:gd name="connsiteX7774" fmla="*/ 4115494 w 9042400"/>
              <a:gd name="connsiteY7774" fmla="*/ 422878 h 5580208"/>
              <a:gd name="connsiteX7775" fmla="*/ 4136421 w 9042400"/>
              <a:gd name="connsiteY7775" fmla="*/ 414210 h 5580208"/>
              <a:gd name="connsiteX7776" fmla="*/ 2083021 w 9042400"/>
              <a:gd name="connsiteY7776" fmla="*/ 414147 h 5580208"/>
              <a:gd name="connsiteX7777" fmla="*/ 2112617 w 9042400"/>
              <a:gd name="connsiteY7777" fmla="*/ 443742 h 5580208"/>
              <a:gd name="connsiteX7778" fmla="*/ 2083021 w 9042400"/>
              <a:gd name="connsiteY7778" fmla="*/ 473338 h 5580208"/>
              <a:gd name="connsiteX7779" fmla="*/ 2053426 w 9042400"/>
              <a:gd name="connsiteY7779" fmla="*/ 443742 h 5580208"/>
              <a:gd name="connsiteX7780" fmla="*/ 2083021 w 9042400"/>
              <a:gd name="connsiteY7780" fmla="*/ 414147 h 5580208"/>
              <a:gd name="connsiteX7781" fmla="*/ 1826346 w 9042400"/>
              <a:gd name="connsiteY7781" fmla="*/ 414143 h 5580208"/>
              <a:gd name="connsiteX7782" fmla="*/ 1855941 w 9042400"/>
              <a:gd name="connsiteY7782" fmla="*/ 443738 h 5580208"/>
              <a:gd name="connsiteX7783" fmla="*/ 1826346 w 9042400"/>
              <a:gd name="connsiteY7783" fmla="*/ 473334 h 5580208"/>
              <a:gd name="connsiteX7784" fmla="*/ 1796750 w 9042400"/>
              <a:gd name="connsiteY7784" fmla="*/ 443738 h 5580208"/>
              <a:gd name="connsiteX7785" fmla="*/ 1826346 w 9042400"/>
              <a:gd name="connsiteY7785" fmla="*/ 414143 h 5580208"/>
              <a:gd name="connsiteX7786" fmla="*/ 1698008 w 9042400"/>
              <a:gd name="connsiteY7786" fmla="*/ 414139 h 5580208"/>
              <a:gd name="connsiteX7787" fmla="*/ 1727604 w 9042400"/>
              <a:gd name="connsiteY7787" fmla="*/ 443734 h 5580208"/>
              <a:gd name="connsiteX7788" fmla="*/ 1698008 w 9042400"/>
              <a:gd name="connsiteY7788" fmla="*/ 473330 h 5580208"/>
              <a:gd name="connsiteX7789" fmla="*/ 1668413 w 9042400"/>
              <a:gd name="connsiteY7789" fmla="*/ 443734 h 5580208"/>
              <a:gd name="connsiteX7790" fmla="*/ 1698008 w 9042400"/>
              <a:gd name="connsiteY7790" fmla="*/ 414139 h 5580208"/>
              <a:gd name="connsiteX7791" fmla="*/ 1569671 w 9042400"/>
              <a:gd name="connsiteY7791" fmla="*/ 414135 h 5580208"/>
              <a:gd name="connsiteX7792" fmla="*/ 1599266 w 9042400"/>
              <a:gd name="connsiteY7792" fmla="*/ 443730 h 5580208"/>
              <a:gd name="connsiteX7793" fmla="*/ 1569671 w 9042400"/>
              <a:gd name="connsiteY7793" fmla="*/ 473325 h 5580208"/>
              <a:gd name="connsiteX7794" fmla="*/ 1540075 w 9042400"/>
              <a:gd name="connsiteY7794" fmla="*/ 443730 h 5580208"/>
              <a:gd name="connsiteX7795" fmla="*/ 1569671 w 9042400"/>
              <a:gd name="connsiteY7795" fmla="*/ 414135 h 5580208"/>
              <a:gd name="connsiteX7796" fmla="*/ 2211359 w 9042400"/>
              <a:gd name="connsiteY7796" fmla="*/ 414131 h 5580208"/>
              <a:gd name="connsiteX7797" fmla="*/ 2221940 w 9042400"/>
              <a:gd name="connsiteY7797" fmla="*/ 418514 h 5580208"/>
              <a:gd name="connsiteX7798" fmla="*/ 2186894 w 9042400"/>
              <a:gd name="connsiteY7798" fmla="*/ 431341 h 5580208"/>
              <a:gd name="connsiteX7799" fmla="*/ 2190431 w 9042400"/>
              <a:gd name="connsiteY7799" fmla="*/ 422799 h 5580208"/>
              <a:gd name="connsiteX7800" fmla="*/ 2211359 w 9042400"/>
              <a:gd name="connsiteY7800" fmla="*/ 414131 h 5580208"/>
              <a:gd name="connsiteX7801" fmla="*/ 1954683 w 9042400"/>
              <a:gd name="connsiteY7801" fmla="*/ 414126 h 5580208"/>
              <a:gd name="connsiteX7802" fmla="*/ 1984278 w 9042400"/>
              <a:gd name="connsiteY7802" fmla="*/ 443721 h 5580208"/>
              <a:gd name="connsiteX7803" fmla="*/ 1954683 w 9042400"/>
              <a:gd name="connsiteY7803" fmla="*/ 473316 h 5580208"/>
              <a:gd name="connsiteX7804" fmla="*/ 1925088 w 9042400"/>
              <a:gd name="connsiteY7804" fmla="*/ 443721 h 5580208"/>
              <a:gd name="connsiteX7805" fmla="*/ 1954683 w 9042400"/>
              <a:gd name="connsiteY7805" fmla="*/ 414126 h 5580208"/>
              <a:gd name="connsiteX7806" fmla="*/ 1441334 w 9042400"/>
              <a:gd name="connsiteY7806" fmla="*/ 414122 h 5580208"/>
              <a:gd name="connsiteX7807" fmla="*/ 1470929 w 9042400"/>
              <a:gd name="connsiteY7807" fmla="*/ 443717 h 5580208"/>
              <a:gd name="connsiteX7808" fmla="*/ 1441334 w 9042400"/>
              <a:gd name="connsiteY7808" fmla="*/ 473312 h 5580208"/>
              <a:gd name="connsiteX7809" fmla="*/ 1411737 w 9042400"/>
              <a:gd name="connsiteY7809" fmla="*/ 443717 h 5580208"/>
              <a:gd name="connsiteX7810" fmla="*/ 1441334 w 9042400"/>
              <a:gd name="connsiteY7810" fmla="*/ 414122 h 5580208"/>
              <a:gd name="connsiteX7811" fmla="*/ 1312996 w 9042400"/>
              <a:gd name="connsiteY7811" fmla="*/ 414118 h 5580208"/>
              <a:gd name="connsiteX7812" fmla="*/ 1342591 w 9042400"/>
              <a:gd name="connsiteY7812" fmla="*/ 443713 h 5580208"/>
              <a:gd name="connsiteX7813" fmla="*/ 1312996 w 9042400"/>
              <a:gd name="connsiteY7813" fmla="*/ 473308 h 5580208"/>
              <a:gd name="connsiteX7814" fmla="*/ 1283400 w 9042400"/>
              <a:gd name="connsiteY7814" fmla="*/ 443713 h 5580208"/>
              <a:gd name="connsiteX7815" fmla="*/ 1312996 w 9042400"/>
              <a:gd name="connsiteY7815" fmla="*/ 414118 h 5580208"/>
              <a:gd name="connsiteX7816" fmla="*/ 1184658 w 9042400"/>
              <a:gd name="connsiteY7816" fmla="*/ 414114 h 5580208"/>
              <a:gd name="connsiteX7817" fmla="*/ 1214254 w 9042400"/>
              <a:gd name="connsiteY7817" fmla="*/ 443709 h 5580208"/>
              <a:gd name="connsiteX7818" fmla="*/ 1184658 w 9042400"/>
              <a:gd name="connsiteY7818" fmla="*/ 473304 h 5580208"/>
              <a:gd name="connsiteX7819" fmla="*/ 1155063 w 9042400"/>
              <a:gd name="connsiteY7819" fmla="*/ 443709 h 5580208"/>
              <a:gd name="connsiteX7820" fmla="*/ 1184658 w 9042400"/>
              <a:gd name="connsiteY7820" fmla="*/ 414114 h 5580208"/>
              <a:gd name="connsiteX7821" fmla="*/ 1056321 w 9042400"/>
              <a:gd name="connsiteY7821" fmla="*/ 414110 h 5580208"/>
              <a:gd name="connsiteX7822" fmla="*/ 1085917 w 9042400"/>
              <a:gd name="connsiteY7822" fmla="*/ 443705 h 5580208"/>
              <a:gd name="connsiteX7823" fmla="*/ 1056321 w 9042400"/>
              <a:gd name="connsiteY7823" fmla="*/ 473300 h 5580208"/>
              <a:gd name="connsiteX7824" fmla="*/ 1026726 w 9042400"/>
              <a:gd name="connsiteY7824" fmla="*/ 443705 h 5580208"/>
              <a:gd name="connsiteX7825" fmla="*/ 1056321 w 9042400"/>
              <a:gd name="connsiteY7825" fmla="*/ 414110 h 5580208"/>
              <a:gd name="connsiteX7826" fmla="*/ 927983 w 9042400"/>
              <a:gd name="connsiteY7826" fmla="*/ 414106 h 5580208"/>
              <a:gd name="connsiteX7827" fmla="*/ 957579 w 9042400"/>
              <a:gd name="connsiteY7827" fmla="*/ 443701 h 5580208"/>
              <a:gd name="connsiteX7828" fmla="*/ 927983 w 9042400"/>
              <a:gd name="connsiteY7828" fmla="*/ 473296 h 5580208"/>
              <a:gd name="connsiteX7829" fmla="*/ 898387 w 9042400"/>
              <a:gd name="connsiteY7829" fmla="*/ 443701 h 5580208"/>
              <a:gd name="connsiteX7830" fmla="*/ 927983 w 9042400"/>
              <a:gd name="connsiteY7830" fmla="*/ 414106 h 5580208"/>
              <a:gd name="connsiteX7831" fmla="*/ 799646 w 9042400"/>
              <a:gd name="connsiteY7831" fmla="*/ 414102 h 5580208"/>
              <a:gd name="connsiteX7832" fmla="*/ 829242 w 9042400"/>
              <a:gd name="connsiteY7832" fmla="*/ 443697 h 5580208"/>
              <a:gd name="connsiteX7833" fmla="*/ 799646 w 9042400"/>
              <a:gd name="connsiteY7833" fmla="*/ 473292 h 5580208"/>
              <a:gd name="connsiteX7834" fmla="*/ 770050 w 9042400"/>
              <a:gd name="connsiteY7834" fmla="*/ 443697 h 5580208"/>
              <a:gd name="connsiteX7835" fmla="*/ 799646 w 9042400"/>
              <a:gd name="connsiteY7835" fmla="*/ 414102 h 5580208"/>
              <a:gd name="connsiteX7836" fmla="*/ 671309 w 9042400"/>
              <a:gd name="connsiteY7836" fmla="*/ 414098 h 5580208"/>
              <a:gd name="connsiteX7837" fmla="*/ 700903 w 9042400"/>
              <a:gd name="connsiteY7837" fmla="*/ 443693 h 5580208"/>
              <a:gd name="connsiteX7838" fmla="*/ 671309 w 9042400"/>
              <a:gd name="connsiteY7838" fmla="*/ 473287 h 5580208"/>
              <a:gd name="connsiteX7839" fmla="*/ 641713 w 9042400"/>
              <a:gd name="connsiteY7839" fmla="*/ 443693 h 5580208"/>
              <a:gd name="connsiteX7840" fmla="*/ 671309 w 9042400"/>
              <a:gd name="connsiteY7840" fmla="*/ 414098 h 5580208"/>
              <a:gd name="connsiteX7841" fmla="*/ 542971 w 9042400"/>
              <a:gd name="connsiteY7841" fmla="*/ 414093 h 5580208"/>
              <a:gd name="connsiteX7842" fmla="*/ 572566 w 9042400"/>
              <a:gd name="connsiteY7842" fmla="*/ 443688 h 5580208"/>
              <a:gd name="connsiteX7843" fmla="*/ 542971 w 9042400"/>
              <a:gd name="connsiteY7843" fmla="*/ 473283 h 5580208"/>
              <a:gd name="connsiteX7844" fmla="*/ 513376 w 9042400"/>
              <a:gd name="connsiteY7844" fmla="*/ 443688 h 5580208"/>
              <a:gd name="connsiteX7845" fmla="*/ 542971 w 9042400"/>
              <a:gd name="connsiteY7845" fmla="*/ 414093 h 5580208"/>
              <a:gd name="connsiteX7846" fmla="*/ 414633 w 9042400"/>
              <a:gd name="connsiteY7846" fmla="*/ 414089 h 5580208"/>
              <a:gd name="connsiteX7847" fmla="*/ 444229 w 9042400"/>
              <a:gd name="connsiteY7847" fmla="*/ 443683 h 5580208"/>
              <a:gd name="connsiteX7848" fmla="*/ 414633 w 9042400"/>
              <a:gd name="connsiteY7848" fmla="*/ 473279 h 5580208"/>
              <a:gd name="connsiteX7849" fmla="*/ 385038 w 9042400"/>
              <a:gd name="connsiteY7849" fmla="*/ 443683 h 5580208"/>
              <a:gd name="connsiteX7850" fmla="*/ 414633 w 9042400"/>
              <a:gd name="connsiteY7850" fmla="*/ 414089 h 5580208"/>
              <a:gd name="connsiteX7851" fmla="*/ 286296 w 9042400"/>
              <a:gd name="connsiteY7851" fmla="*/ 414084 h 5580208"/>
              <a:gd name="connsiteX7852" fmla="*/ 315892 w 9042400"/>
              <a:gd name="connsiteY7852" fmla="*/ 443679 h 5580208"/>
              <a:gd name="connsiteX7853" fmla="*/ 286296 w 9042400"/>
              <a:gd name="connsiteY7853" fmla="*/ 473275 h 5580208"/>
              <a:gd name="connsiteX7854" fmla="*/ 256701 w 9042400"/>
              <a:gd name="connsiteY7854" fmla="*/ 443679 h 5580208"/>
              <a:gd name="connsiteX7855" fmla="*/ 286296 w 9042400"/>
              <a:gd name="connsiteY7855" fmla="*/ 414084 h 5580208"/>
              <a:gd name="connsiteX7856" fmla="*/ 157959 w 9042400"/>
              <a:gd name="connsiteY7856" fmla="*/ 414080 h 5580208"/>
              <a:gd name="connsiteX7857" fmla="*/ 187554 w 9042400"/>
              <a:gd name="connsiteY7857" fmla="*/ 443675 h 5580208"/>
              <a:gd name="connsiteX7858" fmla="*/ 157959 w 9042400"/>
              <a:gd name="connsiteY7858" fmla="*/ 473271 h 5580208"/>
              <a:gd name="connsiteX7859" fmla="*/ 128363 w 9042400"/>
              <a:gd name="connsiteY7859" fmla="*/ 443675 h 5580208"/>
              <a:gd name="connsiteX7860" fmla="*/ 157959 w 9042400"/>
              <a:gd name="connsiteY7860" fmla="*/ 414080 h 5580208"/>
              <a:gd name="connsiteX7861" fmla="*/ 29596 w 9042400"/>
              <a:gd name="connsiteY7861" fmla="*/ 414076 h 5580208"/>
              <a:gd name="connsiteX7862" fmla="*/ 59191 w 9042400"/>
              <a:gd name="connsiteY7862" fmla="*/ 443671 h 5580208"/>
              <a:gd name="connsiteX7863" fmla="*/ 29596 w 9042400"/>
              <a:gd name="connsiteY7863" fmla="*/ 473267 h 5580208"/>
              <a:gd name="connsiteX7864" fmla="*/ 0 w 9042400"/>
              <a:gd name="connsiteY7864" fmla="*/ 443671 h 5580208"/>
              <a:gd name="connsiteX7865" fmla="*/ 29596 w 9042400"/>
              <a:gd name="connsiteY7865" fmla="*/ 414076 h 5580208"/>
              <a:gd name="connsiteX7866" fmla="*/ 9012800 w 9042400"/>
              <a:gd name="connsiteY7866" fmla="*/ 276348 h 5580208"/>
              <a:gd name="connsiteX7867" fmla="*/ 9042395 w 9042400"/>
              <a:gd name="connsiteY7867" fmla="*/ 305941 h 5580208"/>
              <a:gd name="connsiteX7868" fmla="*/ 9012800 w 9042400"/>
              <a:gd name="connsiteY7868" fmla="*/ 335536 h 5580208"/>
              <a:gd name="connsiteX7869" fmla="*/ 8983207 w 9042400"/>
              <a:gd name="connsiteY7869" fmla="*/ 305941 h 5580208"/>
              <a:gd name="connsiteX7870" fmla="*/ 9012800 w 9042400"/>
              <a:gd name="connsiteY7870" fmla="*/ 276348 h 5580208"/>
              <a:gd name="connsiteX7871" fmla="*/ 8884475 w 9042400"/>
              <a:gd name="connsiteY7871" fmla="*/ 276344 h 5580208"/>
              <a:gd name="connsiteX7872" fmla="*/ 8914070 w 9042400"/>
              <a:gd name="connsiteY7872" fmla="*/ 305937 h 5580208"/>
              <a:gd name="connsiteX7873" fmla="*/ 8884475 w 9042400"/>
              <a:gd name="connsiteY7873" fmla="*/ 335532 h 5580208"/>
              <a:gd name="connsiteX7874" fmla="*/ 8854882 w 9042400"/>
              <a:gd name="connsiteY7874" fmla="*/ 305937 h 5580208"/>
              <a:gd name="connsiteX7875" fmla="*/ 8884475 w 9042400"/>
              <a:gd name="connsiteY7875" fmla="*/ 276344 h 5580208"/>
              <a:gd name="connsiteX7876" fmla="*/ 8756150 w 9042400"/>
              <a:gd name="connsiteY7876" fmla="*/ 276340 h 5580208"/>
              <a:gd name="connsiteX7877" fmla="*/ 8785745 w 9042400"/>
              <a:gd name="connsiteY7877" fmla="*/ 305932 h 5580208"/>
              <a:gd name="connsiteX7878" fmla="*/ 8756150 w 9042400"/>
              <a:gd name="connsiteY7878" fmla="*/ 335528 h 5580208"/>
              <a:gd name="connsiteX7879" fmla="*/ 8726556 w 9042400"/>
              <a:gd name="connsiteY7879" fmla="*/ 305932 h 5580208"/>
              <a:gd name="connsiteX7880" fmla="*/ 8756150 w 9042400"/>
              <a:gd name="connsiteY7880" fmla="*/ 276340 h 5580208"/>
              <a:gd name="connsiteX7881" fmla="*/ 8627825 w 9042400"/>
              <a:gd name="connsiteY7881" fmla="*/ 276335 h 5580208"/>
              <a:gd name="connsiteX7882" fmla="*/ 8657419 w 9042400"/>
              <a:gd name="connsiteY7882" fmla="*/ 305928 h 5580208"/>
              <a:gd name="connsiteX7883" fmla="*/ 8627825 w 9042400"/>
              <a:gd name="connsiteY7883" fmla="*/ 335524 h 5580208"/>
              <a:gd name="connsiteX7884" fmla="*/ 8598231 w 9042400"/>
              <a:gd name="connsiteY7884" fmla="*/ 305928 h 5580208"/>
              <a:gd name="connsiteX7885" fmla="*/ 8627825 w 9042400"/>
              <a:gd name="connsiteY7885" fmla="*/ 276335 h 5580208"/>
              <a:gd name="connsiteX7886" fmla="*/ 8499500 w 9042400"/>
              <a:gd name="connsiteY7886" fmla="*/ 276331 h 5580208"/>
              <a:gd name="connsiteX7887" fmla="*/ 8529093 w 9042400"/>
              <a:gd name="connsiteY7887" fmla="*/ 305924 h 5580208"/>
              <a:gd name="connsiteX7888" fmla="*/ 8499500 w 9042400"/>
              <a:gd name="connsiteY7888" fmla="*/ 335519 h 5580208"/>
              <a:gd name="connsiteX7889" fmla="*/ 8469905 w 9042400"/>
              <a:gd name="connsiteY7889" fmla="*/ 305924 h 5580208"/>
              <a:gd name="connsiteX7890" fmla="*/ 8499500 w 9042400"/>
              <a:gd name="connsiteY7890" fmla="*/ 276331 h 5580208"/>
              <a:gd name="connsiteX7891" fmla="*/ 8371174 w 9042400"/>
              <a:gd name="connsiteY7891" fmla="*/ 276327 h 5580208"/>
              <a:gd name="connsiteX7892" fmla="*/ 8400767 w 9042400"/>
              <a:gd name="connsiteY7892" fmla="*/ 305920 h 5580208"/>
              <a:gd name="connsiteX7893" fmla="*/ 8371174 w 9042400"/>
              <a:gd name="connsiteY7893" fmla="*/ 335515 h 5580208"/>
              <a:gd name="connsiteX7894" fmla="*/ 8341579 w 9042400"/>
              <a:gd name="connsiteY7894" fmla="*/ 305920 h 5580208"/>
              <a:gd name="connsiteX7895" fmla="*/ 8371174 w 9042400"/>
              <a:gd name="connsiteY7895" fmla="*/ 276327 h 5580208"/>
              <a:gd name="connsiteX7896" fmla="*/ 8114516 w 9042400"/>
              <a:gd name="connsiteY7896" fmla="*/ 276323 h 5580208"/>
              <a:gd name="connsiteX7897" fmla="*/ 8144110 w 9042400"/>
              <a:gd name="connsiteY7897" fmla="*/ 305915 h 5580208"/>
              <a:gd name="connsiteX7898" fmla="*/ 8114516 w 9042400"/>
              <a:gd name="connsiteY7898" fmla="*/ 335511 h 5580208"/>
              <a:gd name="connsiteX7899" fmla="*/ 8084922 w 9042400"/>
              <a:gd name="connsiteY7899" fmla="*/ 305915 h 5580208"/>
              <a:gd name="connsiteX7900" fmla="*/ 8114516 w 9042400"/>
              <a:gd name="connsiteY7900" fmla="*/ 276323 h 5580208"/>
              <a:gd name="connsiteX7901" fmla="*/ 7857857 w 9042400"/>
              <a:gd name="connsiteY7901" fmla="*/ 276319 h 5580208"/>
              <a:gd name="connsiteX7902" fmla="*/ 7887447 w 9042400"/>
              <a:gd name="connsiteY7902" fmla="*/ 305910 h 5580208"/>
              <a:gd name="connsiteX7903" fmla="*/ 7857857 w 9042400"/>
              <a:gd name="connsiteY7903" fmla="*/ 335506 h 5580208"/>
              <a:gd name="connsiteX7904" fmla="*/ 7828239 w 9042400"/>
              <a:gd name="connsiteY7904" fmla="*/ 305910 h 5580208"/>
              <a:gd name="connsiteX7905" fmla="*/ 7857857 w 9042400"/>
              <a:gd name="connsiteY7905" fmla="*/ 276319 h 5580208"/>
              <a:gd name="connsiteX7906" fmla="*/ 8242859 w 9042400"/>
              <a:gd name="connsiteY7906" fmla="*/ 276315 h 5580208"/>
              <a:gd name="connsiteX7907" fmla="*/ 8272453 w 9042400"/>
              <a:gd name="connsiteY7907" fmla="*/ 305906 h 5580208"/>
              <a:gd name="connsiteX7908" fmla="*/ 8242859 w 9042400"/>
              <a:gd name="connsiteY7908" fmla="*/ 335502 h 5580208"/>
              <a:gd name="connsiteX7909" fmla="*/ 8213265 w 9042400"/>
              <a:gd name="connsiteY7909" fmla="*/ 305906 h 5580208"/>
              <a:gd name="connsiteX7910" fmla="*/ 8242859 w 9042400"/>
              <a:gd name="connsiteY7910" fmla="*/ 276315 h 5580208"/>
              <a:gd name="connsiteX7911" fmla="*/ 7986200 w 9042400"/>
              <a:gd name="connsiteY7911" fmla="*/ 276310 h 5580208"/>
              <a:gd name="connsiteX7912" fmla="*/ 8015793 w 9042400"/>
              <a:gd name="connsiteY7912" fmla="*/ 305902 h 5580208"/>
              <a:gd name="connsiteX7913" fmla="*/ 7986200 w 9042400"/>
              <a:gd name="connsiteY7913" fmla="*/ 335498 h 5580208"/>
              <a:gd name="connsiteX7914" fmla="*/ 7956596 w 9042400"/>
              <a:gd name="connsiteY7914" fmla="*/ 305902 h 5580208"/>
              <a:gd name="connsiteX7915" fmla="*/ 7986200 w 9042400"/>
              <a:gd name="connsiteY7915" fmla="*/ 276310 h 5580208"/>
              <a:gd name="connsiteX7916" fmla="*/ 7729521 w 9042400"/>
              <a:gd name="connsiteY7916" fmla="*/ 276306 h 5580208"/>
              <a:gd name="connsiteX7917" fmla="*/ 7759130 w 9042400"/>
              <a:gd name="connsiteY7917" fmla="*/ 305898 h 5580208"/>
              <a:gd name="connsiteX7918" fmla="*/ 7729521 w 9042400"/>
              <a:gd name="connsiteY7918" fmla="*/ 335494 h 5580208"/>
              <a:gd name="connsiteX7919" fmla="*/ 7699927 w 9042400"/>
              <a:gd name="connsiteY7919" fmla="*/ 305898 h 5580208"/>
              <a:gd name="connsiteX7920" fmla="*/ 7729521 w 9042400"/>
              <a:gd name="connsiteY7920" fmla="*/ 276306 h 5580208"/>
              <a:gd name="connsiteX7921" fmla="*/ 7601180 w 9042400"/>
              <a:gd name="connsiteY7921" fmla="*/ 276302 h 5580208"/>
              <a:gd name="connsiteX7922" fmla="*/ 7630776 w 9042400"/>
              <a:gd name="connsiteY7922" fmla="*/ 305894 h 5580208"/>
              <a:gd name="connsiteX7923" fmla="*/ 7601180 w 9042400"/>
              <a:gd name="connsiteY7923" fmla="*/ 335490 h 5580208"/>
              <a:gd name="connsiteX7924" fmla="*/ 7571592 w 9042400"/>
              <a:gd name="connsiteY7924" fmla="*/ 305894 h 5580208"/>
              <a:gd name="connsiteX7925" fmla="*/ 7601180 w 9042400"/>
              <a:gd name="connsiteY7925" fmla="*/ 276302 h 5580208"/>
              <a:gd name="connsiteX7926" fmla="*/ 7472852 w 9042400"/>
              <a:gd name="connsiteY7926" fmla="*/ 276298 h 5580208"/>
              <a:gd name="connsiteX7927" fmla="*/ 7502444 w 9042400"/>
              <a:gd name="connsiteY7927" fmla="*/ 305890 h 5580208"/>
              <a:gd name="connsiteX7928" fmla="*/ 7472852 w 9042400"/>
              <a:gd name="connsiteY7928" fmla="*/ 335486 h 5580208"/>
              <a:gd name="connsiteX7929" fmla="*/ 7443260 w 9042400"/>
              <a:gd name="connsiteY7929" fmla="*/ 305890 h 5580208"/>
              <a:gd name="connsiteX7930" fmla="*/ 7472852 w 9042400"/>
              <a:gd name="connsiteY7930" fmla="*/ 276298 h 5580208"/>
              <a:gd name="connsiteX7931" fmla="*/ 7344610 w 9042400"/>
              <a:gd name="connsiteY7931" fmla="*/ 276293 h 5580208"/>
              <a:gd name="connsiteX7932" fmla="*/ 7374127 w 9042400"/>
              <a:gd name="connsiteY7932" fmla="*/ 305886 h 5580208"/>
              <a:gd name="connsiteX7933" fmla="*/ 7344610 w 9042400"/>
              <a:gd name="connsiteY7933" fmla="*/ 335482 h 5580208"/>
              <a:gd name="connsiteX7934" fmla="*/ 7315021 w 9042400"/>
              <a:gd name="connsiteY7934" fmla="*/ 305886 h 5580208"/>
              <a:gd name="connsiteX7935" fmla="*/ 7344610 w 9042400"/>
              <a:gd name="connsiteY7935" fmla="*/ 276293 h 5580208"/>
              <a:gd name="connsiteX7936" fmla="*/ 7216274 w 9042400"/>
              <a:gd name="connsiteY7936" fmla="*/ 276289 h 5580208"/>
              <a:gd name="connsiteX7937" fmla="*/ 7245873 w 9042400"/>
              <a:gd name="connsiteY7937" fmla="*/ 305882 h 5580208"/>
              <a:gd name="connsiteX7938" fmla="*/ 7216274 w 9042400"/>
              <a:gd name="connsiteY7938" fmla="*/ 335478 h 5580208"/>
              <a:gd name="connsiteX7939" fmla="*/ 7186674 w 9042400"/>
              <a:gd name="connsiteY7939" fmla="*/ 305882 h 5580208"/>
              <a:gd name="connsiteX7940" fmla="*/ 7216274 w 9042400"/>
              <a:gd name="connsiteY7940" fmla="*/ 276289 h 5580208"/>
              <a:gd name="connsiteX7941" fmla="*/ 7087924 w 9042400"/>
              <a:gd name="connsiteY7941" fmla="*/ 276284 h 5580208"/>
              <a:gd name="connsiteX7942" fmla="*/ 7117523 w 9042400"/>
              <a:gd name="connsiteY7942" fmla="*/ 305878 h 5580208"/>
              <a:gd name="connsiteX7943" fmla="*/ 7087924 w 9042400"/>
              <a:gd name="connsiteY7943" fmla="*/ 335473 h 5580208"/>
              <a:gd name="connsiteX7944" fmla="*/ 7058325 w 9042400"/>
              <a:gd name="connsiteY7944" fmla="*/ 305878 h 5580208"/>
              <a:gd name="connsiteX7945" fmla="*/ 7087924 w 9042400"/>
              <a:gd name="connsiteY7945" fmla="*/ 276284 h 5580208"/>
              <a:gd name="connsiteX7946" fmla="*/ 6959575 w 9042400"/>
              <a:gd name="connsiteY7946" fmla="*/ 276280 h 5580208"/>
              <a:gd name="connsiteX7947" fmla="*/ 6989175 w 9042400"/>
              <a:gd name="connsiteY7947" fmla="*/ 305873 h 5580208"/>
              <a:gd name="connsiteX7948" fmla="*/ 6959575 w 9042400"/>
              <a:gd name="connsiteY7948" fmla="*/ 335469 h 5580208"/>
              <a:gd name="connsiteX7949" fmla="*/ 6929976 w 9042400"/>
              <a:gd name="connsiteY7949" fmla="*/ 305873 h 5580208"/>
              <a:gd name="connsiteX7950" fmla="*/ 6959575 w 9042400"/>
              <a:gd name="connsiteY7950" fmla="*/ 276280 h 5580208"/>
              <a:gd name="connsiteX7951" fmla="*/ 6831227 w 9042400"/>
              <a:gd name="connsiteY7951" fmla="*/ 276275 h 5580208"/>
              <a:gd name="connsiteX7952" fmla="*/ 6860825 w 9042400"/>
              <a:gd name="connsiteY7952" fmla="*/ 305869 h 5580208"/>
              <a:gd name="connsiteX7953" fmla="*/ 6831227 w 9042400"/>
              <a:gd name="connsiteY7953" fmla="*/ 335464 h 5580208"/>
              <a:gd name="connsiteX7954" fmla="*/ 6801627 w 9042400"/>
              <a:gd name="connsiteY7954" fmla="*/ 305869 h 5580208"/>
              <a:gd name="connsiteX7955" fmla="*/ 6831227 w 9042400"/>
              <a:gd name="connsiteY7955" fmla="*/ 276275 h 5580208"/>
              <a:gd name="connsiteX7956" fmla="*/ 6702879 w 9042400"/>
              <a:gd name="connsiteY7956" fmla="*/ 276271 h 5580208"/>
              <a:gd name="connsiteX7957" fmla="*/ 6732478 w 9042400"/>
              <a:gd name="connsiteY7957" fmla="*/ 305865 h 5580208"/>
              <a:gd name="connsiteX7958" fmla="*/ 6702879 w 9042400"/>
              <a:gd name="connsiteY7958" fmla="*/ 335460 h 5580208"/>
              <a:gd name="connsiteX7959" fmla="*/ 6673280 w 9042400"/>
              <a:gd name="connsiteY7959" fmla="*/ 305865 h 5580208"/>
              <a:gd name="connsiteX7960" fmla="*/ 6702879 w 9042400"/>
              <a:gd name="connsiteY7960" fmla="*/ 276271 h 5580208"/>
              <a:gd name="connsiteX7961" fmla="*/ 6574531 w 9042400"/>
              <a:gd name="connsiteY7961" fmla="*/ 276267 h 5580208"/>
              <a:gd name="connsiteX7962" fmla="*/ 6604131 w 9042400"/>
              <a:gd name="connsiteY7962" fmla="*/ 305860 h 5580208"/>
              <a:gd name="connsiteX7963" fmla="*/ 6574531 w 9042400"/>
              <a:gd name="connsiteY7963" fmla="*/ 335456 h 5580208"/>
              <a:gd name="connsiteX7964" fmla="*/ 6544932 w 9042400"/>
              <a:gd name="connsiteY7964" fmla="*/ 305860 h 5580208"/>
              <a:gd name="connsiteX7965" fmla="*/ 6574531 w 9042400"/>
              <a:gd name="connsiteY7965" fmla="*/ 276267 h 5580208"/>
              <a:gd name="connsiteX7966" fmla="*/ 6446185 w 9042400"/>
              <a:gd name="connsiteY7966" fmla="*/ 276263 h 5580208"/>
              <a:gd name="connsiteX7967" fmla="*/ 6475784 w 9042400"/>
              <a:gd name="connsiteY7967" fmla="*/ 305856 h 5580208"/>
              <a:gd name="connsiteX7968" fmla="*/ 6446185 w 9042400"/>
              <a:gd name="connsiteY7968" fmla="*/ 335452 h 5580208"/>
              <a:gd name="connsiteX7969" fmla="*/ 6416585 w 9042400"/>
              <a:gd name="connsiteY7969" fmla="*/ 305856 h 5580208"/>
              <a:gd name="connsiteX7970" fmla="*/ 6446185 w 9042400"/>
              <a:gd name="connsiteY7970" fmla="*/ 276263 h 5580208"/>
              <a:gd name="connsiteX7971" fmla="*/ 6317839 w 9042400"/>
              <a:gd name="connsiteY7971" fmla="*/ 276259 h 5580208"/>
              <a:gd name="connsiteX7972" fmla="*/ 6347437 w 9042400"/>
              <a:gd name="connsiteY7972" fmla="*/ 305852 h 5580208"/>
              <a:gd name="connsiteX7973" fmla="*/ 6317839 w 9042400"/>
              <a:gd name="connsiteY7973" fmla="*/ 335448 h 5580208"/>
              <a:gd name="connsiteX7974" fmla="*/ 6288240 w 9042400"/>
              <a:gd name="connsiteY7974" fmla="*/ 305852 h 5580208"/>
              <a:gd name="connsiteX7975" fmla="*/ 6317839 w 9042400"/>
              <a:gd name="connsiteY7975" fmla="*/ 276259 h 5580208"/>
              <a:gd name="connsiteX7976" fmla="*/ 6189492 w 9042400"/>
              <a:gd name="connsiteY7976" fmla="*/ 276255 h 5580208"/>
              <a:gd name="connsiteX7977" fmla="*/ 6219091 w 9042400"/>
              <a:gd name="connsiteY7977" fmla="*/ 305848 h 5580208"/>
              <a:gd name="connsiteX7978" fmla="*/ 6189492 w 9042400"/>
              <a:gd name="connsiteY7978" fmla="*/ 335444 h 5580208"/>
              <a:gd name="connsiteX7979" fmla="*/ 6159894 w 9042400"/>
              <a:gd name="connsiteY7979" fmla="*/ 305848 h 5580208"/>
              <a:gd name="connsiteX7980" fmla="*/ 6189492 w 9042400"/>
              <a:gd name="connsiteY7980" fmla="*/ 276255 h 5580208"/>
              <a:gd name="connsiteX7981" fmla="*/ 6061148 w 9042400"/>
              <a:gd name="connsiteY7981" fmla="*/ 276250 h 5580208"/>
              <a:gd name="connsiteX7982" fmla="*/ 6090747 w 9042400"/>
              <a:gd name="connsiteY7982" fmla="*/ 305844 h 5580208"/>
              <a:gd name="connsiteX7983" fmla="*/ 6061148 w 9042400"/>
              <a:gd name="connsiteY7983" fmla="*/ 335440 h 5580208"/>
              <a:gd name="connsiteX7984" fmla="*/ 6031548 w 9042400"/>
              <a:gd name="connsiteY7984" fmla="*/ 305844 h 5580208"/>
              <a:gd name="connsiteX7985" fmla="*/ 6061148 w 9042400"/>
              <a:gd name="connsiteY7985" fmla="*/ 276250 h 5580208"/>
              <a:gd name="connsiteX7986" fmla="*/ 5932804 w 9042400"/>
              <a:gd name="connsiteY7986" fmla="*/ 276246 h 5580208"/>
              <a:gd name="connsiteX7987" fmla="*/ 5962402 w 9042400"/>
              <a:gd name="connsiteY7987" fmla="*/ 305840 h 5580208"/>
              <a:gd name="connsiteX7988" fmla="*/ 5932804 w 9042400"/>
              <a:gd name="connsiteY7988" fmla="*/ 335435 h 5580208"/>
              <a:gd name="connsiteX7989" fmla="*/ 5903205 w 9042400"/>
              <a:gd name="connsiteY7989" fmla="*/ 305840 h 5580208"/>
              <a:gd name="connsiteX7990" fmla="*/ 5932804 w 9042400"/>
              <a:gd name="connsiteY7990" fmla="*/ 276246 h 5580208"/>
              <a:gd name="connsiteX7991" fmla="*/ 5676108 w 9042400"/>
              <a:gd name="connsiteY7991" fmla="*/ 276241 h 5580208"/>
              <a:gd name="connsiteX7992" fmla="*/ 5705708 w 9042400"/>
              <a:gd name="connsiteY7992" fmla="*/ 305836 h 5580208"/>
              <a:gd name="connsiteX7993" fmla="*/ 5676108 w 9042400"/>
              <a:gd name="connsiteY7993" fmla="*/ 335432 h 5580208"/>
              <a:gd name="connsiteX7994" fmla="*/ 5646510 w 9042400"/>
              <a:gd name="connsiteY7994" fmla="*/ 305836 h 5580208"/>
              <a:gd name="connsiteX7995" fmla="*/ 5676108 w 9042400"/>
              <a:gd name="connsiteY7995" fmla="*/ 276241 h 5580208"/>
              <a:gd name="connsiteX7996" fmla="*/ 5419795 w 9042400"/>
              <a:gd name="connsiteY7996" fmla="*/ 276237 h 5580208"/>
              <a:gd name="connsiteX7997" fmla="*/ 5449391 w 9042400"/>
              <a:gd name="connsiteY7997" fmla="*/ 305832 h 5580208"/>
              <a:gd name="connsiteX7998" fmla="*/ 5419795 w 9042400"/>
              <a:gd name="connsiteY7998" fmla="*/ 335426 h 5580208"/>
              <a:gd name="connsiteX7999" fmla="*/ 5390200 w 9042400"/>
              <a:gd name="connsiteY7999" fmla="*/ 305832 h 5580208"/>
              <a:gd name="connsiteX8000" fmla="*/ 5419795 w 9042400"/>
              <a:gd name="connsiteY8000" fmla="*/ 276237 h 5580208"/>
              <a:gd name="connsiteX8001" fmla="*/ 5291458 w 9042400"/>
              <a:gd name="connsiteY8001" fmla="*/ 276233 h 5580208"/>
              <a:gd name="connsiteX8002" fmla="*/ 5321054 w 9042400"/>
              <a:gd name="connsiteY8002" fmla="*/ 305827 h 5580208"/>
              <a:gd name="connsiteX8003" fmla="*/ 5291458 w 9042400"/>
              <a:gd name="connsiteY8003" fmla="*/ 335422 h 5580208"/>
              <a:gd name="connsiteX8004" fmla="*/ 5261863 w 9042400"/>
              <a:gd name="connsiteY8004" fmla="*/ 305827 h 5580208"/>
              <a:gd name="connsiteX8005" fmla="*/ 5291458 w 9042400"/>
              <a:gd name="connsiteY8005" fmla="*/ 276233 h 5580208"/>
              <a:gd name="connsiteX8006" fmla="*/ 5163120 w 9042400"/>
              <a:gd name="connsiteY8006" fmla="*/ 276229 h 5580208"/>
              <a:gd name="connsiteX8007" fmla="*/ 5192716 w 9042400"/>
              <a:gd name="connsiteY8007" fmla="*/ 305823 h 5580208"/>
              <a:gd name="connsiteX8008" fmla="*/ 5163120 w 9042400"/>
              <a:gd name="connsiteY8008" fmla="*/ 335418 h 5580208"/>
              <a:gd name="connsiteX8009" fmla="*/ 5133525 w 9042400"/>
              <a:gd name="connsiteY8009" fmla="*/ 305823 h 5580208"/>
              <a:gd name="connsiteX8010" fmla="*/ 5163120 w 9042400"/>
              <a:gd name="connsiteY8010" fmla="*/ 276229 h 5580208"/>
              <a:gd name="connsiteX8011" fmla="*/ 5034783 w 9042400"/>
              <a:gd name="connsiteY8011" fmla="*/ 276225 h 5580208"/>
              <a:gd name="connsiteX8012" fmla="*/ 5064379 w 9042400"/>
              <a:gd name="connsiteY8012" fmla="*/ 305819 h 5580208"/>
              <a:gd name="connsiteX8013" fmla="*/ 5034783 w 9042400"/>
              <a:gd name="connsiteY8013" fmla="*/ 335414 h 5580208"/>
              <a:gd name="connsiteX8014" fmla="*/ 5005187 w 9042400"/>
              <a:gd name="connsiteY8014" fmla="*/ 305819 h 5580208"/>
              <a:gd name="connsiteX8015" fmla="*/ 5034783 w 9042400"/>
              <a:gd name="connsiteY8015" fmla="*/ 276225 h 5580208"/>
              <a:gd name="connsiteX8016" fmla="*/ 4906446 w 9042400"/>
              <a:gd name="connsiteY8016" fmla="*/ 276221 h 5580208"/>
              <a:gd name="connsiteX8017" fmla="*/ 4936041 w 9042400"/>
              <a:gd name="connsiteY8017" fmla="*/ 305815 h 5580208"/>
              <a:gd name="connsiteX8018" fmla="*/ 4906446 w 9042400"/>
              <a:gd name="connsiteY8018" fmla="*/ 335410 h 5580208"/>
              <a:gd name="connsiteX8019" fmla="*/ 4876850 w 9042400"/>
              <a:gd name="connsiteY8019" fmla="*/ 305815 h 5580208"/>
              <a:gd name="connsiteX8020" fmla="*/ 4906446 w 9042400"/>
              <a:gd name="connsiteY8020" fmla="*/ 276221 h 5580208"/>
              <a:gd name="connsiteX8021" fmla="*/ 5804505 w 9042400"/>
              <a:gd name="connsiteY8021" fmla="*/ 276217 h 5580208"/>
              <a:gd name="connsiteX8022" fmla="*/ 5834104 w 9042400"/>
              <a:gd name="connsiteY8022" fmla="*/ 305811 h 5580208"/>
              <a:gd name="connsiteX8023" fmla="*/ 5804505 w 9042400"/>
              <a:gd name="connsiteY8023" fmla="*/ 335405 h 5580208"/>
              <a:gd name="connsiteX8024" fmla="*/ 5774907 w 9042400"/>
              <a:gd name="connsiteY8024" fmla="*/ 305811 h 5580208"/>
              <a:gd name="connsiteX8025" fmla="*/ 5804505 w 9042400"/>
              <a:gd name="connsiteY8025" fmla="*/ 276217 h 5580208"/>
              <a:gd name="connsiteX8026" fmla="*/ 5548133 w 9042400"/>
              <a:gd name="connsiteY8026" fmla="*/ 276212 h 5580208"/>
              <a:gd name="connsiteX8027" fmla="*/ 5577728 w 9042400"/>
              <a:gd name="connsiteY8027" fmla="*/ 305806 h 5580208"/>
              <a:gd name="connsiteX8028" fmla="*/ 5548133 w 9042400"/>
              <a:gd name="connsiteY8028" fmla="*/ 335401 h 5580208"/>
              <a:gd name="connsiteX8029" fmla="*/ 5518537 w 9042400"/>
              <a:gd name="connsiteY8029" fmla="*/ 305806 h 5580208"/>
              <a:gd name="connsiteX8030" fmla="*/ 5548133 w 9042400"/>
              <a:gd name="connsiteY8030" fmla="*/ 276212 h 5580208"/>
              <a:gd name="connsiteX8031" fmla="*/ 4778108 w 9042400"/>
              <a:gd name="connsiteY8031" fmla="*/ 276208 h 5580208"/>
              <a:gd name="connsiteX8032" fmla="*/ 4807704 w 9042400"/>
              <a:gd name="connsiteY8032" fmla="*/ 305802 h 5580208"/>
              <a:gd name="connsiteX8033" fmla="*/ 4778108 w 9042400"/>
              <a:gd name="connsiteY8033" fmla="*/ 335397 h 5580208"/>
              <a:gd name="connsiteX8034" fmla="*/ 4748513 w 9042400"/>
              <a:gd name="connsiteY8034" fmla="*/ 305802 h 5580208"/>
              <a:gd name="connsiteX8035" fmla="*/ 4778108 w 9042400"/>
              <a:gd name="connsiteY8035" fmla="*/ 276208 h 5580208"/>
              <a:gd name="connsiteX8036" fmla="*/ 4649770 w 9042400"/>
              <a:gd name="connsiteY8036" fmla="*/ 276204 h 5580208"/>
              <a:gd name="connsiteX8037" fmla="*/ 4679366 w 9042400"/>
              <a:gd name="connsiteY8037" fmla="*/ 305798 h 5580208"/>
              <a:gd name="connsiteX8038" fmla="*/ 4649770 w 9042400"/>
              <a:gd name="connsiteY8038" fmla="*/ 335393 h 5580208"/>
              <a:gd name="connsiteX8039" fmla="*/ 4620175 w 9042400"/>
              <a:gd name="connsiteY8039" fmla="*/ 305798 h 5580208"/>
              <a:gd name="connsiteX8040" fmla="*/ 4649770 w 9042400"/>
              <a:gd name="connsiteY8040" fmla="*/ 276204 h 5580208"/>
              <a:gd name="connsiteX8041" fmla="*/ 4521433 w 9042400"/>
              <a:gd name="connsiteY8041" fmla="*/ 276200 h 5580208"/>
              <a:gd name="connsiteX8042" fmla="*/ 4551029 w 9042400"/>
              <a:gd name="connsiteY8042" fmla="*/ 305794 h 5580208"/>
              <a:gd name="connsiteX8043" fmla="*/ 4521433 w 9042400"/>
              <a:gd name="connsiteY8043" fmla="*/ 335389 h 5580208"/>
              <a:gd name="connsiteX8044" fmla="*/ 4491837 w 9042400"/>
              <a:gd name="connsiteY8044" fmla="*/ 305794 h 5580208"/>
              <a:gd name="connsiteX8045" fmla="*/ 4521433 w 9042400"/>
              <a:gd name="connsiteY8045" fmla="*/ 276200 h 5580208"/>
              <a:gd name="connsiteX8046" fmla="*/ 4393096 w 9042400"/>
              <a:gd name="connsiteY8046" fmla="*/ 276195 h 5580208"/>
              <a:gd name="connsiteX8047" fmla="*/ 4422691 w 9042400"/>
              <a:gd name="connsiteY8047" fmla="*/ 305789 h 5580208"/>
              <a:gd name="connsiteX8048" fmla="*/ 4393096 w 9042400"/>
              <a:gd name="connsiteY8048" fmla="*/ 335384 h 5580208"/>
              <a:gd name="connsiteX8049" fmla="*/ 4363500 w 9042400"/>
              <a:gd name="connsiteY8049" fmla="*/ 305789 h 5580208"/>
              <a:gd name="connsiteX8050" fmla="*/ 4393096 w 9042400"/>
              <a:gd name="connsiteY8050" fmla="*/ 276195 h 5580208"/>
              <a:gd name="connsiteX8051" fmla="*/ 4264758 w 9042400"/>
              <a:gd name="connsiteY8051" fmla="*/ 276191 h 5580208"/>
              <a:gd name="connsiteX8052" fmla="*/ 4294353 w 9042400"/>
              <a:gd name="connsiteY8052" fmla="*/ 305785 h 5580208"/>
              <a:gd name="connsiteX8053" fmla="*/ 4264758 w 9042400"/>
              <a:gd name="connsiteY8053" fmla="*/ 335380 h 5580208"/>
              <a:gd name="connsiteX8054" fmla="*/ 4235163 w 9042400"/>
              <a:gd name="connsiteY8054" fmla="*/ 305785 h 5580208"/>
              <a:gd name="connsiteX8055" fmla="*/ 4264758 w 9042400"/>
              <a:gd name="connsiteY8055" fmla="*/ 276191 h 5580208"/>
              <a:gd name="connsiteX8056" fmla="*/ 4136421 w 9042400"/>
              <a:gd name="connsiteY8056" fmla="*/ 276187 h 5580208"/>
              <a:gd name="connsiteX8057" fmla="*/ 4166016 w 9042400"/>
              <a:gd name="connsiteY8057" fmla="*/ 305780 h 5580208"/>
              <a:gd name="connsiteX8058" fmla="*/ 4136421 w 9042400"/>
              <a:gd name="connsiteY8058" fmla="*/ 335376 h 5580208"/>
              <a:gd name="connsiteX8059" fmla="*/ 4106826 w 9042400"/>
              <a:gd name="connsiteY8059" fmla="*/ 305780 h 5580208"/>
              <a:gd name="connsiteX8060" fmla="*/ 4136421 w 9042400"/>
              <a:gd name="connsiteY8060" fmla="*/ 276187 h 5580208"/>
              <a:gd name="connsiteX8061" fmla="*/ 4008084 w 9042400"/>
              <a:gd name="connsiteY8061" fmla="*/ 276183 h 5580208"/>
              <a:gd name="connsiteX8062" fmla="*/ 4037679 w 9042400"/>
              <a:gd name="connsiteY8062" fmla="*/ 305776 h 5580208"/>
              <a:gd name="connsiteX8063" fmla="*/ 4008084 w 9042400"/>
              <a:gd name="connsiteY8063" fmla="*/ 335372 h 5580208"/>
              <a:gd name="connsiteX8064" fmla="*/ 3978488 w 9042400"/>
              <a:gd name="connsiteY8064" fmla="*/ 305776 h 5580208"/>
              <a:gd name="connsiteX8065" fmla="*/ 4008084 w 9042400"/>
              <a:gd name="connsiteY8065" fmla="*/ 276183 h 5580208"/>
              <a:gd name="connsiteX8066" fmla="*/ 3879746 w 9042400"/>
              <a:gd name="connsiteY8066" fmla="*/ 276178 h 5580208"/>
              <a:gd name="connsiteX8067" fmla="*/ 3909342 w 9042400"/>
              <a:gd name="connsiteY8067" fmla="*/ 305772 h 5580208"/>
              <a:gd name="connsiteX8068" fmla="*/ 3879746 w 9042400"/>
              <a:gd name="connsiteY8068" fmla="*/ 335368 h 5580208"/>
              <a:gd name="connsiteX8069" fmla="*/ 3850151 w 9042400"/>
              <a:gd name="connsiteY8069" fmla="*/ 305772 h 5580208"/>
              <a:gd name="connsiteX8070" fmla="*/ 3879746 w 9042400"/>
              <a:gd name="connsiteY8070" fmla="*/ 276178 h 5580208"/>
              <a:gd name="connsiteX8071" fmla="*/ 3751409 w 9042400"/>
              <a:gd name="connsiteY8071" fmla="*/ 276174 h 5580208"/>
              <a:gd name="connsiteX8072" fmla="*/ 3781003 w 9042400"/>
              <a:gd name="connsiteY8072" fmla="*/ 305768 h 5580208"/>
              <a:gd name="connsiteX8073" fmla="*/ 3777147 w 9042400"/>
              <a:gd name="connsiteY8073" fmla="*/ 315080 h 5580208"/>
              <a:gd name="connsiteX8074" fmla="*/ 3723653 w 9042400"/>
              <a:gd name="connsiteY8074" fmla="*/ 301325 h 5580208"/>
              <a:gd name="connsiteX8075" fmla="*/ 3730481 w 9042400"/>
              <a:gd name="connsiteY8075" fmla="*/ 284842 h 5580208"/>
              <a:gd name="connsiteX8076" fmla="*/ 3751409 w 9042400"/>
              <a:gd name="connsiteY8076" fmla="*/ 276174 h 5580208"/>
              <a:gd name="connsiteX8077" fmla="*/ 3623070 w 9042400"/>
              <a:gd name="connsiteY8077" fmla="*/ 276170 h 5580208"/>
              <a:gd name="connsiteX8078" fmla="*/ 3641818 w 9042400"/>
              <a:gd name="connsiteY8078" fmla="*/ 283934 h 5580208"/>
              <a:gd name="connsiteX8079" fmla="*/ 3614419 w 9042400"/>
              <a:gd name="connsiteY8079" fmla="*/ 279753 h 5580208"/>
              <a:gd name="connsiteX8080" fmla="*/ 2724708 w 9042400"/>
              <a:gd name="connsiteY8080" fmla="*/ 276139 h 5580208"/>
              <a:gd name="connsiteX8081" fmla="*/ 2727172 w 9042400"/>
              <a:gd name="connsiteY8081" fmla="*/ 277160 h 5580208"/>
              <a:gd name="connsiteX8082" fmla="*/ 2719370 w 9042400"/>
              <a:gd name="connsiteY8082" fmla="*/ 278350 h 5580208"/>
              <a:gd name="connsiteX8083" fmla="*/ 2596371 w 9042400"/>
              <a:gd name="connsiteY8083" fmla="*/ 276135 h 5580208"/>
              <a:gd name="connsiteX8084" fmla="*/ 2617298 w 9042400"/>
              <a:gd name="connsiteY8084" fmla="*/ 284803 h 5580208"/>
              <a:gd name="connsiteX8085" fmla="*/ 2621909 w 9042400"/>
              <a:gd name="connsiteY8085" fmla="*/ 295935 h 5580208"/>
              <a:gd name="connsiteX8086" fmla="*/ 2568416 w 9042400"/>
              <a:gd name="connsiteY8086" fmla="*/ 309690 h 5580208"/>
              <a:gd name="connsiteX8087" fmla="*/ 2566776 w 9042400"/>
              <a:gd name="connsiteY8087" fmla="*/ 305730 h 5580208"/>
              <a:gd name="connsiteX8088" fmla="*/ 2596371 w 9042400"/>
              <a:gd name="connsiteY8088" fmla="*/ 276135 h 5580208"/>
              <a:gd name="connsiteX8089" fmla="*/ 2468034 w 9042400"/>
              <a:gd name="connsiteY8089" fmla="*/ 276131 h 5580208"/>
              <a:gd name="connsiteX8090" fmla="*/ 2497630 w 9042400"/>
              <a:gd name="connsiteY8090" fmla="*/ 305726 h 5580208"/>
              <a:gd name="connsiteX8091" fmla="*/ 2468034 w 9042400"/>
              <a:gd name="connsiteY8091" fmla="*/ 335322 h 5580208"/>
              <a:gd name="connsiteX8092" fmla="*/ 2438438 w 9042400"/>
              <a:gd name="connsiteY8092" fmla="*/ 305726 h 5580208"/>
              <a:gd name="connsiteX8093" fmla="*/ 2468034 w 9042400"/>
              <a:gd name="connsiteY8093" fmla="*/ 276131 h 5580208"/>
              <a:gd name="connsiteX8094" fmla="*/ 2339697 w 9042400"/>
              <a:gd name="connsiteY8094" fmla="*/ 276127 h 5580208"/>
              <a:gd name="connsiteX8095" fmla="*/ 2369291 w 9042400"/>
              <a:gd name="connsiteY8095" fmla="*/ 305722 h 5580208"/>
              <a:gd name="connsiteX8096" fmla="*/ 2339697 w 9042400"/>
              <a:gd name="connsiteY8096" fmla="*/ 335318 h 5580208"/>
              <a:gd name="connsiteX8097" fmla="*/ 2310100 w 9042400"/>
              <a:gd name="connsiteY8097" fmla="*/ 305722 h 5580208"/>
              <a:gd name="connsiteX8098" fmla="*/ 2339697 w 9042400"/>
              <a:gd name="connsiteY8098" fmla="*/ 276127 h 5580208"/>
              <a:gd name="connsiteX8099" fmla="*/ 2083021 w 9042400"/>
              <a:gd name="connsiteY8099" fmla="*/ 276123 h 5580208"/>
              <a:gd name="connsiteX8100" fmla="*/ 2112617 w 9042400"/>
              <a:gd name="connsiteY8100" fmla="*/ 305718 h 5580208"/>
              <a:gd name="connsiteX8101" fmla="*/ 2083021 w 9042400"/>
              <a:gd name="connsiteY8101" fmla="*/ 335314 h 5580208"/>
              <a:gd name="connsiteX8102" fmla="*/ 2053426 w 9042400"/>
              <a:gd name="connsiteY8102" fmla="*/ 305718 h 5580208"/>
              <a:gd name="connsiteX8103" fmla="*/ 2083021 w 9042400"/>
              <a:gd name="connsiteY8103" fmla="*/ 276123 h 5580208"/>
              <a:gd name="connsiteX8104" fmla="*/ 1826346 w 9042400"/>
              <a:gd name="connsiteY8104" fmla="*/ 276119 h 5580208"/>
              <a:gd name="connsiteX8105" fmla="*/ 1855941 w 9042400"/>
              <a:gd name="connsiteY8105" fmla="*/ 305714 h 5580208"/>
              <a:gd name="connsiteX8106" fmla="*/ 1826346 w 9042400"/>
              <a:gd name="connsiteY8106" fmla="*/ 335310 h 5580208"/>
              <a:gd name="connsiteX8107" fmla="*/ 1796750 w 9042400"/>
              <a:gd name="connsiteY8107" fmla="*/ 305714 h 5580208"/>
              <a:gd name="connsiteX8108" fmla="*/ 1826346 w 9042400"/>
              <a:gd name="connsiteY8108" fmla="*/ 276119 h 5580208"/>
              <a:gd name="connsiteX8109" fmla="*/ 1698008 w 9042400"/>
              <a:gd name="connsiteY8109" fmla="*/ 276115 h 5580208"/>
              <a:gd name="connsiteX8110" fmla="*/ 1727604 w 9042400"/>
              <a:gd name="connsiteY8110" fmla="*/ 305710 h 5580208"/>
              <a:gd name="connsiteX8111" fmla="*/ 1698008 w 9042400"/>
              <a:gd name="connsiteY8111" fmla="*/ 335306 h 5580208"/>
              <a:gd name="connsiteX8112" fmla="*/ 1668413 w 9042400"/>
              <a:gd name="connsiteY8112" fmla="*/ 305710 h 5580208"/>
              <a:gd name="connsiteX8113" fmla="*/ 1698008 w 9042400"/>
              <a:gd name="connsiteY8113" fmla="*/ 276115 h 5580208"/>
              <a:gd name="connsiteX8114" fmla="*/ 1569671 w 9042400"/>
              <a:gd name="connsiteY8114" fmla="*/ 276110 h 5580208"/>
              <a:gd name="connsiteX8115" fmla="*/ 1599266 w 9042400"/>
              <a:gd name="connsiteY8115" fmla="*/ 305706 h 5580208"/>
              <a:gd name="connsiteX8116" fmla="*/ 1569671 w 9042400"/>
              <a:gd name="connsiteY8116" fmla="*/ 335301 h 5580208"/>
              <a:gd name="connsiteX8117" fmla="*/ 1540075 w 9042400"/>
              <a:gd name="connsiteY8117" fmla="*/ 305706 h 5580208"/>
              <a:gd name="connsiteX8118" fmla="*/ 1569671 w 9042400"/>
              <a:gd name="connsiteY8118" fmla="*/ 276110 h 5580208"/>
              <a:gd name="connsiteX8119" fmla="*/ 2211359 w 9042400"/>
              <a:gd name="connsiteY8119" fmla="*/ 276106 h 5580208"/>
              <a:gd name="connsiteX8120" fmla="*/ 2240954 w 9042400"/>
              <a:gd name="connsiteY8120" fmla="*/ 305702 h 5580208"/>
              <a:gd name="connsiteX8121" fmla="*/ 2211359 w 9042400"/>
              <a:gd name="connsiteY8121" fmla="*/ 335297 h 5580208"/>
              <a:gd name="connsiteX8122" fmla="*/ 2181764 w 9042400"/>
              <a:gd name="connsiteY8122" fmla="*/ 305702 h 5580208"/>
              <a:gd name="connsiteX8123" fmla="*/ 2211359 w 9042400"/>
              <a:gd name="connsiteY8123" fmla="*/ 276106 h 5580208"/>
              <a:gd name="connsiteX8124" fmla="*/ 1954683 w 9042400"/>
              <a:gd name="connsiteY8124" fmla="*/ 276102 h 5580208"/>
              <a:gd name="connsiteX8125" fmla="*/ 1984278 w 9042400"/>
              <a:gd name="connsiteY8125" fmla="*/ 305697 h 5580208"/>
              <a:gd name="connsiteX8126" fmla="*/ 1954683 w 9042400"/>
              <a:gd name="connsiteY8126" fmla="*/ 335292 h 5580208"/>
              <a:gd name="connsiteX8127" fmla="*/ 1925088 w 9042400"/>
              <a:gd name="connsiteY8127" fmla="*/ 305697 h 5580208"/>
              <a:gd name="connsiteX8128" fmla="*/ 1954683 w 9042400"/>
              <a:gd name="connsiteY8128" fmla="*/ 276102 h 5580208"/>
              <a:gd name="connsiteX8129" fmla="*/ 1441334 w 9042400"/>
              <a:gd name="connsiteY8129" fmla="*/ 276097 h 5580208"/>
              <a:gd name="connsiteX8130" fmla="*/ 1470929 w 9042400"/>
              <a:gd name="connsiteY8130" fmla="*/ 305693 h 5580208"/>
              <a:gd name="connsiteX8131" fmla="*/ 1441334 w 9042400"/>
              <a:gd name="connsiteY8131" fmla="*/ 335287 h 5580208"/>
              <a:gd name="connsiteX8132" fmla="*/ 1411737 w 9042400"/>
              <a:gd name="connsiteY8132" fmla="*/ 305693 h 5580208"/>
              <a:gd name="connsiteX8133" fmla="*/ 1441334 w 9042400"/>
              <a:gd name="connsiteY8133" fmla="*/ 276097 h 5580208"/>
              <a:gd name="connsiteX8134" fmla="*/ 1312996 w 9042400"/>
              <a:gd name="connsiteY8134" fmla="*/ 276093 h 5580208"/>
              <a:gd name="connsiteX8135" fmla="*/ 1342591 w 9042400"/>
              <a:gd name="connsiteY8135" fmla="*/ 305688 h 5580208"/>
              <a:gd name="connsiteX8136" fmla="*/ 1312996 w 9042400"/>
              <a:gd name="connsiteY8136" fmla="*/ 335283 h 5580208"/>
              <a:gd name="connsiteX8137" fmla="*/ 1283400 w 9042400"/>
              <a:gd name="connsiteY8137" fmla="*/ 305688 h 5580208"/>
              <a:gd name="connsiteX8138" fmla="*/ 1312996 w 9042400"/>
              <a:gd name="connsiteY8138" fmla="*/ 276093 h 5580208"/>
              <a:gd name="connsiteX8139" fmla="*/ 1184658 w 9042400"/>
              <a:gd name="connsiteY8139" fmla="*/ 276089 h 5580208"/>
              <a:gd name="connsiteX8140" fmla="*/ 1214254 w 9042400"/>
              <a:gd name="connsiteY8140" fmla="*/ 305684 h 5580208"/>
              <a:gd name="connsiteX8141" fmla="*/ 1184658 w 9042400"/>
              <a:gd name="connsiteY8141" fmla="*/ 335279 h 5580208"/>
              <a:gd name="connsiteX8142" fmla="*/ 1155063 w 9042400"/>
              <a:gd name="connsiteY8142" fmla="*/ 305684 h 5580208"/>
              <a:gd name="connsiteX8143" fmla="*/ 1184658 w 9042400"/>
              <a:gd name="connsiteY8143" fmla="*/ 276089 h 5580208"/>
              <a:gd name="connsiteX8144" fmla="*/ 1056321 w 9042400"/>
              <a:gd name="connsiteY8144" fmla="*/ 276085 h 5580208"/>
              <a:gd name="connsiteX8145" fmla="*/ 1085917 w 9042400"/>
              <a:gd name="connsiteY8145" fmla="*/ 305680 h 5580208"/>
              <a:gd name="connsiteX8146" fmla="*/ 1056321 w 9042400"/>
              <a:gd name="connsiteY8146" fmla="*/ 335275 h 5580208"/>
              <a:gd name="connsiteX8147" fmla="*/ 1026726 w 9042400"/>
              <a:gd name="connsiteY8147" fmla="*/ 305680 h 5580208"/>
              <a:gd name="connsiteX8148" fmla="*/ 1056321 w 9042400"/>
              <a:gd name="connsiteY8148" fmla="*/ 276085 h 5580208"/>
              <a:gd name="connsiteX8149" fmla="*/ 927983 w 9042400"/>
              <a:gd name="connsiteY8149" fmla="*/ 276081 h 5580208"/>
              <a:gd name="connsiteX8150" fmla="*/ 957579 w 9042400"/>
              <a:gd name="connsiteY8150" fmla="*/ 305676 h 5580208"/>
              <a:gd name="connsiteX8151" fmla="*/ 927983 w 9042400"/>
              <a:gd name="connsiteY8151" fmla="*/ 335271 h 5580208"/>
              <a:gd name="connsiteX8152" fmla="*/ 898387 w 9042400"/>
              <a:gd name="connsiteY8152" fmla="*/ 305676 h 5580208"/>
              <a:gd name="connsiteX8153" fmla="*/ 927983 w 9042400"/>
              <a:gd name="connsiteY8153" fmla="*/ 276081 h 5580208"/>
              <a:gd name="connsiteX8154" fmla="*/ 799646 w 9042400"/>
              <a:gd name="connsiteY8154" fmla="*/ 276077 h 5580208"/>
              <a:gd name="connsiteX8155" fmla="*/ 829242 w 9042400"/>
              <a:gd name="connsiteY8155" fmla="*/ 305672 h 5580208"/>
              <a:gd name="connsiteX8156" fmla="*/ 799646 w 9042400"/>
              <a:gd name="connsiteY8156" fmla="*/ 335267 h 5580208"/>
              <a:gd name="connsiteX8157" fmla="*/ 770050 w 9042400"/>
              <a:gd name="connsiteY8157" fmla="*/ 305672 h 5580208"/>
              <a:gd name="connsiteX8158" fmla="*/ 799646 w 9042400"/>
              <a:gd name="connsiteY8158" fmla="*/ 276077 h 5580208"/>
              <a:gd name="connsiteX8159" fmla="*/ 671309 w 9042400"/>
              <a:gd name="connsiteY8159" fmla="*/ 276072 h 5580208"/>
              <a:gd name="connsiteX8160" fmla="*/ 700903 w 9042400"/>
              <a:gd name="connsiteY8160" fmla="*/ 305668 h 5580208"/>
              <a:gd name="connsiteX8161" fmla="*/ 671309 w 9042400"/>
              <a:gd name="connsiteY8161" fmla="*/ 335263 h 5580208"/>
              <a:gd name="connsiteX8162" fmla="*/ 641713 w 9042400"/>
              <a:gd name="connsiteY8162" fmla="*/ 305668 h 5580208"/>
              <a:gd name="connsiteX8163" fmla="*/ 671309 w 9042400"/>
              <a:gd name="connsiteY8163" fmla="*/ 276072 h 5580208"/>
              <a:gd name="connsiteX8164" fmla="*/ 542971 w 9042400"/>
              <a:gd name="connsiteY8164" fmla="*/ 276068 h 5580208"/>
              <a:gd name="connsiteX8165" fmla="*/ 572566 w 9042400"/>
              <a:gd name="connsiteY8165" fmla="*/ 305664 h 5580208"/>
              <a:gd name="connsiteX8166" fmla="*/ 542971 w 9042400"/>
              <a:gd name="connsiteY8166" fmla="*/ 335259 h 5580208"/>
              <a:gd name="connsiteX8167" fmla="*/ 513376 w 9042400"/>
              <a:gd name="connsiteY8167" fmla="*/ 305664 h 5580208"/>
              <a:gd name="connsiteX8168" fmla="*/ 542971 w 9042400"/>
              <a:gd name="connsiteY8168" fmla="*/ 276068 h 5580208"/>
              <a:gd name="connsiteX8169" fmla="*/ 414633 w 9042400"/>
              <a:gd name="connsiteY8169" fmla="*/ 276064 h 5580208"/>
              <a:gd name="connsiteX8170" fmla="*/ 444229 w 9042400"/>
              <a:gd name="connsiteY8170" fmla="*/ 305660 h 5580208"/>
              <a:gd name="connsiteX8171" fmla="*/ 414633 w 9042400"/>
              <a:gd name="connsiteY8171" fmla="*/ 335254 h 5580208"/>
              <a:gd name="connsiteX8172" fmla="*/ 385038 w 9042400"/>
              <a:gd name="connsiteY8172" fmla="*/ 305660 h 5580208"/>
              <a:gd name="connsiteX8173" fmla="*/ 414633 w 9042400"/>
              <a:gd name="connsiteY8173" fmla="*/ 276064 h 5580208"/>
              <a:gd name="connsiteX8174" fmla="*/ 286296 w 9042400"/>
              <a:gd name="connsiteY8174" fmla="*/ 276060 h 5580208"/>
              <a:gd name="connsiteX8175" fmla="*/ 315892 w 9042400"/>
              <a:gd name="connsiteY8175" fmla="*/ 305656 h 5580208"/>
              <a:gd name="connsiteX8176" fmla="*/ 286296 w 9042400"/>
              <a:gd name="connsiteY8176" fmla="*/ 335250 h 5580208"/>
              <a:gd name="connsiteX8177" fmla="*/ 256701 w 9042400"/>
              <a:gd name="connsiteY8177" fmla="*/ 305656 h 5580208"/>
              <a:gd name="connsiteX8178" fmla="*/ 286296 w 9042400"/>
              <a:gd name="connsiteY8178" fmla="*/ 276060 h 5580208"/>
              <a:gd name="connsiteX8179" fmla="*/ 157959 w 9042400"/>
              <a:gd name="connsiteY8179" fmla="*/ 276055 h 5580208"/>
              <a:gd name="connsiteX8180" fmla="*/ 187554 w 9042400"/>
              <a:gd name="connsiteY8180" fmla="*/ 305651 h 5580208"/>
              <a:gd name="connsiteX8181" fmla="*/ 157959 w 9042400"/>
              <a:gd name="connsiteY8181" fmla="*/ 335246 h 5580208"/>
              <a:gd name="connsiteX8182" fmla="*/ 128363 w 9042400"/>
              <a:gd name="connsiteY8182" fmla="*/ 305651 h 5580208"/>
              <a:gd name="connsiteX8183" fmla="*/ 157959 w 9042400"/>
              <a:gd name="connsiteY8183" fmla="*/ 276055 h 5580208"/>
              <a:gd name="connsiteX8184" fmla="*/ 29596 w 9042400"/>
              <a:gd name="connsiteY8184" fmla="*/ 276051 h 5580208"/>
              <a:gd name="connsiteX8185" fmla="*/ 59191 w 9042400"/>
              <a:gd name="connsiteY8185" fmla="*/ 305647 h 5580208"/>
              <a:gd name="connsiteX8186" fmla="*/ 29596 w 9042400"/>
              <a:gd name="connsiteY8186" fmla="*/ 335241 h 5580208"/>
              <a:gd name="connsiteX8187" fmla="*/ 0 w 9042400"/>
              <a:gd name="connsiteY8187" fmla="*/ 305647 h 5580208"/>
              <a:gd name="connsiteX8188" fmla="*/ 29596 w 9042400"/>
              <a:gd name="connsiteY8188" fmla="*/ 276051 h 5580208"/>
              <a:gd name="connsiteX8189" fmla="*/ 9012800 w 9042400"/>
              <a:gd name="connsiteY8189" fmla="*/ 138329 h 5580208"/>
              <a:gd name="connsiteX8190" fmla="*/ 9042394 w 9042400"/>
              <a:gd name="connsiteY8190" fmla="*/ 167922 h 5580208"/>
              <a:gd name="connsiteX8191" fmla="*/ 9012800 w 9042400"/>
              <a:gd name="connsiteY8191" fmla="*/ 197517 h 5580208"/>
              <a:gd name="connsiteX8192" fmla="*/ 8983207 w 9042400"/>
              <a:gd name="connsiteY8192" fmla="*/ 167922 h 5580208"/>
              <a:gd name="connsiteX8193" fmla="*/ 9012800 w 9042400"/>
              <a:gd name="connsiteY8193" fmla="*/ 138329 h 5580208"/>
              <a:gd name="connsiteX8194" fmla="*/ 8884475 w 9042400"/>
              <a:gd name="connsiteY8194" fmla="*/ 138325 h 5580208"/>
              <a:gd name="connsiteX8195" fmla="*/ 8914069 w 9042400"/>
              <a:gd name="connsiteY8195" fmla="*/ 167918 h 5580208"/>
              <a:gd name="connsiteX8196" fmla="*/ 8884475 w 9042400"/>
              <a:gd name="connsiteY8196" fmla="*/ 197513 h 5580208"/>
              <a:gd name="connsiteX8197" fmla="*/ 8854882 w 9042400"/>
              <a:gd name="connsiteY8197" fmla="*/ 167918 h 5580208"/>
              <a:gd name="connsiteX8198" fmla="*/ 8884475 w 9042400"/>
              <a:gd name="connsiteY8198" fmla="*/ 138325 h 5580208"/>
              <a:gd name="connsiteX8199" fmla="*/ 8756150 w 9042400"/>
              <a:gd name="connsiteY8199" fmla="*/ 138320 h 5580208"/>
              <a:gd name="connsiteX8200" fmla="*/ 8785745 w 9042400"/>
              <a:gd name="connsiteY8200" fmla="*/ 167914 h 5580208"/>
              <a:gd name="connsiteX8201" fmla="*/ 8756150 w 9042400"/>
              <a:gd name="connsiteY8201" fmla="*/ 197509 h 5580208"/>
              <a:gd name="connsiteX8202" fmla="*/ 8726556 w 9042400"/>
              <a:gd name="connsiteY8202" fmla="*/ 167914 h 5580208"/>
              <a:gd name="connsiteX8203" fmla="*/ 8756150 w 9042400"/>
              <a:gd name="connsiteY8203" fmla="*/ 138320 h 5580208"/>
              <a:gd name="connsiteX8204" fmla="*/ 8627825 w 9042400"/>
              <a:gd name="connsiteY8204" fmla="*/ 138315 h 5580208"/>
              <a:gd name="connsiteX8205" fmla="*/ 8657419 w 9042400"/>
              <a:gd name="connsiteY8205" fmla="*/ 167910 h 5580208"/>
              <a:gd name="connsiteX8206" fmla="*/ 8627825 w 9042400"/>
              <a:gd name="connsiteY8206" fmla="*/ 197504 h 5580208"/>
              <a:gd name="connsiteX8207" fmla="*/ 8598231 w 9042400"/>
              <a:gd name="connsiteY8207" fmla="*/ 167910 h 5580208"/>
              <a:gd name="connsiteX8208" fmla="*/ 8627825 w 9042400"/>
              <a:gd name="connsiteY8208" fmla="*/ 138315 h 5580208"/>
              <a:gd name="connsiteX8209" fmla="*/ 8499499 w 9042400"/>
              <a:gd name="connsiteY8209" fmla="*/ 138311 h 5580208"/>
              <a:gd name="connsiteX8210" fmla="*/ 8529093 w 9042400"/>
              <a:gd name="connsiteY8210" fmla="*/ 167905 h 5580208"/>
              <a:gd name="connsiteX8211" fmla="*/ 8499499 w 9042400"/>
              <a:gd name="connsiteY8211" fmla="*/ 197500 h 5580208"/>
              <a:gd name="connsiteX8212" fmla="*/ 8469905 w 9042400"/>
              <a:gd name="connsiteY8212" fmla="*/ 167905 h 5580208"/>
              <a:gd name="connsiteX8213" fmla="*/ 8499499 w 9042400"/>
              <a:gd name="connsiteY8213" fmla="*/ 138311 h 5580208"/>
              <a:gd name="connsiteX8214" fmla="*/ 8371174 w 9042400"/>
              <a:gd name="connsiteY8214" fmla="*/ 138307 h 5580208"/>
              <a:gd name="connsiteX8215" fmla="*/ 8400767 w 9042400"/>
              <a:gd name="connsiteY8215" fmla="*/ 167901 h 5580208"/>
              <a:gd name="connsiteX8216" fmla="*/ 8371174 w 9042400"/>
              <a:gd name="connsiteY8216" fmla="*/ 197495 h 5580208"/>
              <a:gd name="connsiteX8217" fmla="*/ 8341579 w 9042400"/>
              <a:gd name="connsiteY8217" fmla="*/ 167901 h 5580208"/>
              <a:gd name="connsiteX8218" fmla="*/ 8371174 w 9042400"/>
              <a:gd name="connsiteY8218" fmla="*/ 138307 h 5580208"/>
              <a:gd name="connsiteX8219" fmla="*/ 8114516 w 9042400"/>
              <a:gd name="connsiteY8219" fmla="*/ 138303 h 5580208"/>
              <a:gd name="connsiteX8220" fmla="*/ 8144110 w 9042400"/>
              <a:gd name="connsiteY8220" fmla="*/ 167897 h 5580208"/>
              <a:gd name="connsiteX8221" fmla="*/ 8114516 w 9042400"/>
              <a:gd name="connsiteY8221" fmla="*/ 197491 h 5580208"/>
              <a:gd name="connsiteX8222" fmla="*/ 8084922 w 9042400"/>
              <a:gd name="connsiteY8222" fmla="*/ 167897 h 5580208"/>
              <a:gd name="connsiteX8223" fmla="*/ 8114516 w 9042400"/>
              <a:gd name="connsiteY8223" fmla="*/ 138303 h 5580208"/>
              <a:gd name="connsiteX8224" fmla="*/ 7857857 w 9042400"/>
              <a:gd name="connsiteY8224" fmla="*/ 138298 h 5580208"/>
              <a:gd name="connsiteX8225" fmla="*/ 7887447 w 9042400"/>
              <a:gd name="connsiteY8225" fmla="*/ 167892 h 5580208"/>
              <a:gd name="connsiteX8226" fmla="*/ 7857857 w 9042400"/>
              <a:gd name="connsiteY8226" fmla="*/ 197487 h 5580208"/>
              <a:gd name="connsiteX8227" fmla="*/ 7828239 w 9042400"/>
              <a:gd name="connsiteY8227" fmla="*/ 167892 h 5580208"/>
              <a:gd name="connsiteX8228" fmla="*/ 7857857 w 9042400"/>
              <a:gd name="connsiteY8228" fmla="*/ 138298 h 5580208"/>
              <a:gd name="connsiteX8229" fmla="*/ 8242858 w 9042400"/>
              <a:gd name="connsiteY8229" fmla="*/ 138294 h 5580208"/>
              <a:gd name="connsiteX8230" fmla="*/ 8272453 w 9042400"/>
              <a:gd name="connsiteY8230" fmla="*/ 167887 h 5580208"/>
              <a:gd name="connsiteX8231" fmla="*/ 8242858 w 9042400"/>
              <a:gd name="connsiteY8231" fmla="*/ 197483 h 5580208"/>
              <a:gd name="connsiteX8232" fmla="*/ 8213265 w 9042400"/>
              <a:gd name="connsiteY8232" fmla="*/ 167887 h 5580208"/>
              <a:gd name="connsiteX8233" fmla="*/ 8242858 w 9042400"/>
              <a:gd name="connsiteY8233" fmla="*/ 138294 h 5580208"/>
              <a:gd name="connsiteX8234" fmla="*/ 7986199 w 9042400"/>
              <a:gd name="connsiteY8234" fmla="*/ 138290 h 5580208"/>
              <a:gd name="connsiteX8235" fmla="*/ 8015793 w 9042400"/>
              <a:gd name="connsiteY8235" fmla="*/ 167882 h 5580208"/>
              <a:gd name="connsiteX8236" fmla="*/ 7986199 w 9042400"/>
              <a:gd name="connsiteY8236" fmla="*/ 197478 h 5580208"/>
              <a:gd name="connsiteX8237" fmla="*/ 7956594 w 9042400"/>
              <a:gd name="connsiteY8237" fmla="*/ 167882 h 5580208"/>
              <a:gd name="connsiteX8238" fmla="*/ 7986199 w 9042400"/>
              <a:gd name="connsiteY8238" fmla="*/ 138290 h 5580208"/>
              <a:gd name="connsiteX8239" fmla="*/ 7729521 w 9042400"/>
              <a:gd name="connsiteY8239" fmla="*/ 138286 h 5580208"/>
              <a:gd name="connsiteX8240" fmla="*/ 7759130 w 9042400"/>
              <a:gd name="connsiteY8240" fmla="*/ 167878 h 5580208"/>
              <a:gd name="connsiteX8241" fmla="*/ 7729521 w 9042400"/>
              <a:gd name="connsiteY8241" fmla="*/ 197474 h 5580208"/>
              <a:gd name="connsiteX8242" fmla="*/ 7699927 w 9042400"/>
              <a:gd name="connsiteY8242" fmla="*/ 167878 h 5580208"/>
              <a:gd name="connsiteX8243" fmla="*/ 7729521 w 9042400"/>
              <a:gd name="connsiteY8243" fmla="*/ 138286 h 5580208"/>
              <a:gd name="connsiteX8244" fmla="*/ 7601179 w 9042400"/>
              <a:gd name="connsiteY8244" fmla="*/ 138281 h 5580208"/>
              <a:gd name="connsiteX8245" fmla="*/ 7630776 w 9042400"/>
              <a:gd name="connsiteY8245" fmla="*/ 167874 h 5580208"/>
              <a:gd name="connsiteX8246" fmla="*/ 7601179 w 9042400"/>
              <a:gd name="connsiteY8246" fmla="*/ 197470 h 5580208"/>
              <a:gd name="connsiteX8247" fmla="*/ 7571592 w 9042400"/>
              <a:gd name="connsiteY8247" fmla="*/ 167874 h 5580208"/>
              <a:gd name="connsiteX8248" fmla="*/ 7601179 w 9042400"/>
              <a:gd name="connsiteY8248" fmla="*/ 138281 h 5580208"/>
              <a:gd name="connsiteX8249" fmla="*/ 7472852 w 9042400"/>
              <a:gd name="connsiteY8249" fmla="*/ 138277 h 5580208"/>
              <a:gd name="connsiteX8250" fmla="*/ 7502444 w 9042400"/>
              <a:gd name="connsiteY8250" fmla="*/ 167870 h 5580208"/>
              <a:gd name="connsiteX8251" fmla="*/ 7472852 w 9042400"/>
              <a:gd name="connsiteY8251" fmla="*/ 197466 h 5580208"/>
              <a:gd name="connsiteX8252" fmla="*/ 7443260 w 9042400"/>
              <a:gd name="connsiteY8252" fmla="*/ 167870 h 5580208"/>
              <a:gd name="connsiteX8253" fmla="*/ 7472852 w 9042400"/>
              <a:gd name="connsiteY8253" fmla="*/ 138277 h 5580208"/>
              <a:gd name="connsiteX8254" fmla="*/ 7344610 w 9042400"/>
              <a:gd name="connsiteY8254" fmla="*/ 138273 h 5580208"/>
              <a:gd name="connsiteX8255" fmla="*/ 7374127 w 9042400"/>
              <a:gd name="connsiteY8255" fmla="*/ 167866 h 5580208"/>
              <a:gd name="connsiteX8256" fmla="*/ 7344610 w 9042400"/>
              <a:gd name="connsiteY8256" fmla="*/ 197462 h 5580208"/>
              <a:gd name="connsiteX8257" fmla="*/ 7315021 w 9042400"/>
              <a:gd name="connsiteY8257" fmla="*/ 167866 h 5580208"/>
              <a:gd name="connsiteX8258" fmla="*/ 7344610 w 9042400"/>
              <a:gd name="connsiteY8258" fmla="*/ 138273 h 5580208"/>
              <a:gd name="connsiteX8259" fmla="*/ 7216274 w 9042400"/>
              <a:gd name="connsiteY8259" fmla="*/ 138269 h 5580208"/>
              <a:gd name="connsiteX8260" fmla="*/ 7245873 w 9042400"/>
              <a:gd name="connsiteY8260" fmla="*/ 167861 h 5580208"/>
              <a:gd name="connsiteX8261" fmla="*/ 7216274 w 9042400"/>
              <a:gd name="connsiteY8261" fmla="*/ 197457 h 5580208"/>
              <a:gd name="connsiteX8262" fmla="*/ 7186674 w 9042400"/>
              <a:gd name="connsiteY8262" fmla="*/ 167861 h 5580208"/>
              <a:gd name="connsiteX8263" fmla="*/ 7216274 w 9042400"/>
              <a:gd name="connsiteY8263" fmla="*/ 138269 h 5580208"/>
              <a:gd name="connsiteX8264" fmla="*/ 7087924 w 9042400"/>
              <a:gd name="connsiteY8264" fmla="*/ 138264 h 5580208"/>
              <a:gd name="connsiteX8265" fmla="*/ 7117523 w 9042400"/>
              <a:gd name="connsiteY8265" fmla="*/ 167857 h 5580208"/>
              <a:gd name="connsiteX8266" fmla="*/ 7087924 w 9042400"/>
              <a:gd name="connsiteY8266" fmla="*/ 197453 h 5580208"/>
              <a:gd name="connsiteX8267" fmla="*/ 7058325 w 9042400"/>
              <a:gd name="connsiteY8267" fmla="*/ 167857 h 5580208"/>
              <a:gd name="connsiteX8268" fmla="*/ 7087924 w 9042400"/>
              <a:gd name="connsiteY8268" fmla="*/ 138264 h 5580208"/>
              <a:gd name="connsiteX8269" fmla="*/ 6959575 w 9042400"/>
              <a:gd name="connsiteY8269" fmla="*/ 138260 h 5580208"/>
              <a:gd name="connsiteX8270" fmla="*/ 6989174 w 9042400"/>
              <a:gd name="connsiteY8270" fmla="*/ 167853 h 5580208"/>
              <a:gd name="connsiteX8271" fmla="*/ 6959575 w 9042400"/>
              <a:gd name="connsiteY8271" fmla="*/ 197449 h 5580208"/>
              <a:gd name="connsiteX8272" fmla="*/ 6929975 w 9042400"/>
              <a:gd name="connsiteY8272" fmla="*/ 167853 h 5580208"/>
              <a:gd name="connsiteX8273" fmla="*/ 6959575 w 9042400"/>
              <a:gd name="connsiteY8273" fmla="*/ 138260 h 5580208"/>
              <a:gd name="connsiteX8274" fmla="*/ 6831227 w 9042400"/>
              <a:gd name="connsiteY8274" fmla="*/ 138255 h 5580208"/>
              <a:gd name="connsiteX8275" fmla="*/ 6860825 w 9042400"/>
              <a:gd name="connsiteY8275" fmla="*/ 167849 h 5580208"/>
              <a:gd name="connsiteX8276" fmla="*/ 6831227 w 9042400"/>
              <a:gd name="connsiteY8276" fmla="*/ 197445 h 5580208"/>
              <a:gd name="connsiteX8277" fmla="*/ 6801627 w 9042400"/>
              <a:gd name="connsiteY8277" fmla="*/ 167849 h 5580208"/>
              <a:gd name="connsiteX8278" fmla="*/ 6831227 w 9042400"/>
              <a:gd name="connsiteY8278" fmla="*/ 138255 h 5580208"/>
              <a:gd name="connsiteX8279" fmla="*/ 6702879 w 9042400"/>
              <a:gd name="connsiteY8279" fmla="*/ 138251 h 5580208"/>
              <a:gd name="connsiteX8280" fmla="*/ 6732478 w 9042400"/>
              <a:gd name="connsiteY8280" fmla="*/ 167845 h 5580208"/>
              <a:gd name="connsiteX8281" fmla="*/ 6702879 w 9042400"/>
              <a:gd name="connsiteY8281" fmla="*/ 197440 h 5580208"/>
              <a:gd name="connsiteX8282" fmla="*/ 6673280 w 9042400"/>
              <a:gd name="connsiteY8282" fmla="*/ 167845 h 5580208"/>
              <a:gd name="connsiteX8283" fmla="*/ 6702879 w 9042400"/>
              <a:gd name="connsiteY8283" fmla="*/ 138251 h 5580208"/>
              <a:gd name="connsiteX8284" fmla="*/ 6574531 w 9042400"/>
              <a:gd name="connsiteY8284" fmla="*/ 138247 h 5580208"/>
              <a:gd name="connsiteX8285" fmla="*/ 6604131 w 9042400"/>
              <a:gd name="connsiteY8285" fmla="*/ 167840 h 5580208"/>
              <a:gd name="connsiteX8286" fmla="*/ 6574531 w 9042400"/>
              <a:gd name="connsiteY8286" fmla="*/ 197435 h 5580208"/>
              <a:gd name="connsiteX8287" fmla="*/ 6544932 w 9042400"/>
              <a:gd name="connsiteY8287" fmla="*/ 167840 h 5580208"/>
              <a:gd name="connsiteX8288" fmla="*/ 6574531 w 9042400"/>
              <a:gd name="connsiteY8288" fmla="*/ 138247 h 5580208"/>
              <a:gd name="connsiteX8289" fmla="*/ 6446184 w 9042400"/>
              <a:gd name="connsiteY8289" fmla="*/ 138241 h 5580208"/>
              <a:gd name="connsiteX8290" fmla="*/ 6475784 w 9042400"/>
              <a:gd name="connsiteY8290" fmla="*/ 167836 h 5580208"/>
              <a:gd name="connsiteX8291" fmla="*/ 6446184 w 9042400"/>
              <a:gd name="connsiteY8291" fmla="*/ 197431 h 5580208"/>
              <a:gd name="connsiteX8292" fmla="*/ 6416585 w 9042400"/>
              <a:gd name="connsiteY8292" fmla="*/ 167836 h 5580208"/>
              <a:gd name="connsiteX8293" fmla="*/ 6446184 w 9042400"/>
              <a:gd name="connsiteY8293" fmla="*/ 138241 h 5580208"/>
              <a:gd name="connsiteX8294" fmla="*/ 6317839 w 9042400"/>
              <a:gd name="connsiteY8294" fmla="*/ 138237 h 5580208"/>
              <a:gd name="connsiteX8295" fmla="*/ 6347437 w 9042400"/>
              <a:gd name="connsiteY8295" fmla="*/ 167831 h 5580208"/>
              <a:gd name="connsiteX8296" fmla="*/ 6317839 w 9042400"/>
              <a:gd name="connsiteY8296" fmla="*/ 197427 h 5580208"/>
              <a:gd name="connsiteX8297" fmla="*/ 6288240 w 9042400"/>
              <a:gd name="connsiteY8297" fmla="*/ 167831 h 5580208"/>
              <a:gd name="connsiteX8298" fmla="*/ 6317839 w 9042400"/>
              <a:gd name="connsiteY8298" fmla="*/ 138237 h 5580208"/>
              <a:gd name="connsiteX8299" fmla="*/ 6189492 w 9042400"/>
              <a:gd name="connsiteY8299" fmla="*/ 138233 h 5580208"/>
              <a:gd name="connsiteX8300" fmla="*/ 6219091 w 9042400"/>
              <a:gd name="connsiteY8300" fmla="*/ 167827 h 5580208"/>
              <a:gd name="connsiteX8301" fmla="*/ 6189492 w 9042400"/>
              <a:gd name="connsiteY8301" fmla="*/ 197423 h 5580208"/>
              <a:gd name="connsiteX8302" fmla="*/ 6159894 w 9042400"/>
              <a:gd name="connsiteY8302" fmla="*/ 167827 h 5580208"/>
              <a:gd name="connsiteX8303" fmla="*/ 6189492 w 9042400"/>
              <a:gd name="connsiteY8303" fmla="*/ 138233 h 5580208"/>
              <a:gd name="connsiteX8304" fmla="*/ 6061148 w 9042400"/>
              <a:gd name="connsiteY8304" fmla="*/ 138229 h 5580208"/>
              <a:gd name="connsiteX8305" fmla="*/ 6090747 w 9042400"/>
              <a:gd name="connsiteY8305" fmla="*/ 167823 h 5580208"/>
              <a:gd name="connsiteX8306" fmla="*/ 6061148 w 9042400"/>
              <a:gd name="connsiteY8306" fmla="*/ 197419 h 5580208"/>
              <a:gd name="connsiteX8307" fmla="*/ 6031548 w 9042400"/>
              <a:gd name="connsiteY8307" fmla="*/ 167823 h 5580208"/>
              <a:gd name="connsiteX8308" fmla="*/ 6061148 w 9042400"/>
              <a:gd name="connsiteY8308" fmla="*/ 138229 h 5580208"/>
              <a:gd name="connsiteX8309" fmla="*/ 5932803 w 9042400"/>
              <a:gd name="connsiteY8309" fmla="*/ 138225 h 5580208"/>
              <a:gd name="connsiteX8310" fmla="*/ 5962402 w 9042400"/>
              <a:gd name="connsiteY8310" fmla="*/ 167819 h 5580208"/>
              <a:gd name="connsiteX8311" fmla="*/ 5932803 w 9042400"/>
              <a:gd name="connsiteY8311" fmla="*/ 197414 h 5580208"/>
              <a:gd name="connsiteX8312" fmla="*/ 5903205 w 9042400"/>
              <a:gd name="connsiteY8312" fmla="*/ 167819 h 5580208"/>
              <a:gd name="connsiteX8313" fmla="*/ 5932803 w 9042400"/>
              <a:gd name="connsiteY8313" fmla="*/ 138225 h 5580208"/>
              <a:gd name="connsiteX8314" fmla="*/ 5676108 w 9042400"/>
              <a:gd name="connsiteY8314" fmla="*/ 138220 h 5580208"/>
              <a:gd name="connsiteX8315" fmla="*/ 5705707 w 9042400"/>
              <a:gd name="connsiteY8315" fmla="*/ 167814 h 5580208"/>
              <a:gd name="connsiteX8316" fmla="*/ 5676108 w 9042400"/>
              <a:gd name="connsiteY8316" fmla="*/ 197410 h 5580208"/>
              <a:gd name="connsiteX8317" fmla="*/ 5646510 w 9042400"/>
              <a:gd name="connsiteY8317" fmla="*/ 167814 h 5580208"/>
              <a:gd name="connsiteX8318" fmla="*/ 5676108 w 9042400"/>
              <a:gd name="connsiteY8318" fmla="*/ 138220 h 5580208"/>
              <a:gd name="connsiteX8319" fmla="*/ 5419795 w 9042400"/>
              <a:gd name="connsiteY8319" fmla="*/ 138216 h 5580208"/>
              <a:gd name="connsiteX8320" fmla="*/ 5449391 w 9042400"/>
              <a:gd name="connsiteY8320" fmla="*/ 167810 h 5580208"/>
              <a:gd name="connsiteX8321" fmla="*/ 5419795 w 9042400"/>
              <a:gd name="connsiteY8321" fmla="*/ 197406 h 5580208"/>
              <a:gd name="connsiteX8322" fmla="*/ 5390200 w 9042400"/>
              <a:gd name="connsiteY8322" fmla="*/ 167810 h 5580208"/>
              <a:gd name="connsiteX8323" fmla="*/ 5419795 w 9042400"/>
              <a:gd name="connsiteY8323" fmla="*/ 138216 h 5580208"/>
              <a:gd name="connsiteX8324" fmla="*/ 5291458 w 9042400"/>
              <a:gd name="connsiteY8324" fmla="*/ 138212 h 5580208"/>
              <a:gd name="connsiteX8325" fmla="*/ 5321054 w 9042400"/>
              <a:gd name="connsiteY8325" fmla="*/ 167806 h 5580208"/>
              <a:gd name="connsiteX8326" fmla="*/ 5291458 w 9042400"/>
              <a:gd name="connsiteY8326" fmla="*/ 197402 h 5580208"/>
              <a:gd name="connsiteX8327" fmla="*/ 5261863 w 9042400"/>
              <a:gd name="connsiteY8327" fmla="*/ 167806 h 5580208"/>
              <a:gd name="connsiteX8328" fmla="*/ 5291458 w 9042400"/>
              <a:gd name="connsiteY8328" fmla="*/ 138212 h 5580208"/>
              <a:gd name="connsiteX8329" fmla="*/ 5163120 w 9042400"/>
              <a:gd name="connsiteY8329" fmla="*/ 138208 h 5580208"/>
              <a:gd name="connsiteX8330" fmla="*/ 5192716 w 9042400"/>
              <a:gd name="connsiteY8330" fmla="*/ 167802 h 5580208"/>
              <a:gd name="connsiteX8331" fmla="*/ 5163120 w 9042400"/>
              <a:gd name="connsiteY8331" fmla="*/ 197398 h 5580208"/>
              <a:gd name="connsiteX8332" fmla="*/ 5133525 w 9042400"/>
              <a:gd name="connsiteY8332" fmla="*/ 167802 h 5580208"/>
              <a:gd name="connsiteX8333" fmla="*/ 5163120 w 9042400"/>
              <a:gd name="connsiteY8333" fmla="*/ 138208 h 5580208"/>
              <a:gd name="connsiteX8334" fmla="*/ 5034783 w 9042400"/>
              <a:gd name="connsiteY8334" fmla="*/ 138203 h 5580208"/>
              <a:gd name="connsiteX8335" fmla="*/ 5064379 w 9042400"/>
              <a:gd name="connsiteY8335" fmla="*/ 167798 h 5580208"/>
              <a:gd name="connsiteX8336" fmla="*/ 5034783 w 9042400"/>
              <a:gd name="connsiteY8336" fmla="*/ 197394 h 5580208"/>
              <a:gd name="connsiteX8337" fmla="*/ 5005187 w 9042400"/>
              <a:gd name="connsiteY8337" fmla="*/ 167798 h 5580208"/>
              <a:gd name="connsiteX8338" fmla="*/ 5034783 w 9042400"/>
              <a:gd name="connsiteY8338" fmla="*/ 138203 h 5580208"/>
              <a:gd name="connsiteX8339" fmla="*/ 4906446 w 9042400"/>
              <a:gd name="connsiteY8339" fmla="*/ 138199 h 5580208"/>
              <a:gd name="connsiteX8340" fmla="*/ 4936041 w 9042400"/>
              <a:gd name="connsiteY8340" fmla="*/ 167793 h 5580208"/>
              <a:gd name="connsiteX8341" fmla="*/ 4906446 w 9042400"/>
              <a:gd name="connsiteY8341" fmla="*/ 197388 h 5580208"/>
              <a:gd name="connsiteX8342" fmla="*/ 4876850 w 9042400"/>
              <a:gd name="connsiteY8342" fmla="*/ 167793 h 5580208"/>
              <a:gd name="connsiteX8343" fmla="*/ 4906446 w 9042400"/>
              <a:gd name="connsiteY8343" fmla="*/ 138199 h 5580208"/>
              <a:gd name="connsiteX8344" fmla="*/ 5804505 w 9042400"/>
              <a:gd name="connsiteY8344" fmla="*/ 138194 h 5580208"/>
              <a:gd name="connsiteX8345" fmla="*/ 5834103 w 9042400"/>
              <a:gd name="connsiteY8345" fmla="*/ 167789 h 5580208"/>
              <a:gd name="connsiteX8346" fmla="*/ 5804505 w 9042400"/>
              <a:gd name="connsiteY8346" fmla="*/ 197385 h 5580208"/>
              <a:gd name="connsiteX8347" fmla="*/ 5774907 w 9042400"/>
              <a:gd name="connsiteY8347" fmla="*/ 167789 h 5580208"/>
              <a:gd name="connsiteX8348" fmla="*/ 5804505 w 9042400"/>
              <a:gd name="connsiteY8348" fmla="*/ 138194 h 5580208"/>
              <a:gd name="connsiteX8349" fmla="*/ 5548133 w 9042400"/>
              <a:gd name="connsiteY8349" fmla="*/ 138190 h 5580208"/>
              <a:gd name="connsiteX8350" fmla="*/ 5577728 w 9042400"/>
              <a:gd name="connsiteY8350" fmla="*/ 167785 h 5580208"/>
              <a:gd name="connsiteX8351" fmla="*/ 5548133 w 9042400"/>
              <a:gd name="connsiteY8351" fmla="*/ 197379 h 5580208"/>
              <a:gd name="connsiteX8352" fmla="*/ 5518537 w 9042400"/>
              <a:gd name="connsiteY8352" fmla="*/ 167785 h 5580208"/>
              <a:gd name="connsiteX8353" fmla="*/ 5548133 w 9042400"/>
              <a:gd name="connsiteY8353" fmla="*/ 138190 h 5580208"/>
              <a:gd name="connsiteX8354" fmla="*/ 4778108 w 9042400"/>
              <a:gd name="connsiteY8354" fmla="*/ 138185 h 5580208"/>
              <a:gd name="connsiteX8355" fmla="*/ 4807704 w 9042400"/>
              <a:gd name="connsiteY8355" fmla="*/ 167780 h 5580208"/>
              <a:gd name="connsiteX8356" fmla="*/ 4778108 w 9042400"/>
              <a:gd name="connsiteY8356" fmla="*/ 197375 h 5580208"/>
              <a:gd name="connsiteX8357" fmla="*/ 4748513 w 9042400"/>
              <a:gd name="connsiteY8357" fmla="*/ 167780 h 5580208"/>
              <a:gd name="connsiteX8358" fmla="*/ 4778108 w 9042400"/>
              <a:gd name="connsiteY8358" fmla="*/ 138185 h 5580208"/>
              <a:gd name="connsiteX8359" fmla="*/ 4649770 w 9042400"/>
              <a:gd name="connsiteY8359" fmla="*/ 138181 h 5580208"/>
              <a:gd name="connsiteX8360" fmla="*/ 4679366 w 9042400"/>
              <a:gd name="connsiteY8360" fmla="*/ 167776 h 5580208"/>
              <a:gd name="connsiteX8361" fmla="*/ 4649770 w 9042400"/>
              <a:gd name="connsiteY8361" fmla="*/ 197371 h 5580208"/>
              <a:gd name="connsiteX8362" fmla="*/ 4620175 w 9042400"/>
              <a:gd name="connsiteY8362" fmla="*/ 167776 h 5580208"/>
              <a:gd name="connsiteX8363" fmla="*/ 4649770 w 9042400"/>
              <a:gd name="connsiteY8363" fmla="*/ 138181 h 5580208"/>
              <a:gd name="connsiteX8364" fmla="*/ 4521433 w 9042400"/>
              <a:gd name="connsiteY8364" fmla="*/ 138177 h 5580208"/>
              <a:gd name="connsiteX8365" fmla="*/ 4551029 w 9042400"/>
              <a:gd name="connsiteY8365" fmla="*/ 167771 h 5580208"/>
              <a:gd name="connsiteX8366" fmla="*/ 4521433 w 9042400"/>
              <a:gd name="connsiteY8366" fmla="*/ 197366 h 5580208"/>
              <a:gd name="connsiteX8367" fmla="*/ 4491837 w 9042400"/>
              <a:gd name="connsiteY8367" fmla="*/ 167771 h 5580208"/>
              <a:gd name="connsiteX8368" fmla="*/ 4521433 w 9042400"/>
              <a:gd name="connsiteY8368" fmla="*/ 138177 h 5580208"/>
              <a:gd name="connsiteX8369" fmla="*/ 4393096 w 9042400"/>
              <a:gd name="connsiteY8369" fmla="*/ 138173 h 5580208"/>
              <a:gd name="connsiteX8370" fmla="*/ 4422691 w 9042400"/>
              <a:gd name="connsiteY8370" fmla="*/ 167767 h 5580208"/>
              <a:gd name="connsiteX8371" fmla="*/ 4393096 w 9042400"/>
              <a:gd name="connsiteY8371" fmla="*/ 197362 h 5580208"/>
              <a:gd name="connsiteX8372" fmla="*/ 4363500 w 9042400"/>
              <a:gd name="connsiteY8372" fmla="*/ 167767 h 5580208"/>
              <a:gd name="connsiteX8373" fmla="*/ 4393096 w 9042400"/>
              <a:gd name="connsiteY8373" fmla="*/ 138173 h 5580208"/>
              <a:gd name="connsiteX8374" fmla="*/ 4264758 w 9042400"/>
              <a:gd name="connsiteY8374" fmla="*/ 138168 h 5580208"/>
              <a:gd name="connsiteX8375" fmla="*/ 4294353 w 9042400"/>
              <a:gd name="connsiteY8375" fmla="*/ 167763 h 5580208"/>
              <a:gd name="connsiteX8376" fmla="*/ 4264758 w 9042400"/>
              <a:gd name="connsiteY8376" fmla="*/ 197358 h 5580208"/>
              <a:gd name="connsiteX8377" fmla="*/ 4235163 w 9042400"/>
              <a:gd name="connsiteY8377" fmla="*/ 167763 h 5580208"/>
              <a:gd name="connsiteX8378" fmla="*/ 4264758 w 9042400"/>
              <a:gd name="connsiteY8378" fmla="*/ 138168 h 5580208"/>
              <a:gd name="connsiteX8379" fmla="*/ 4136421 w 9042400"/>
              <a:gd name="connsiteY8379" fmla="*/ 138164 h 5580208"/>
              <a:gd name="connsiteX8380" fmla="*/ 4166016 w 9042400"/>
              <a:gd name="connsiteY8380" fmla="*/ 167759 h 5580208"/>
              <a:gd name="connsiteX8381" fmla="*/ 4136421 w 9042400"/>
              <a:gd name="connsiteY8381" fmla="*/ 197354 h 5580208"/>
              <a:gd name="connsiteX8382" fmla="*/ 4106826 w 9042400"/>
              <a:gd name="connsiteY8382" fmla="*/ 167759 h 5580208"/>
              <a:gd name="connsiteX8383" fmla="*/ 4136421 w 9042400"/>
              <a:gd name="connsiteY8383" fmla="*/ 138164 h 5580208"/>
              <a:gd name="connsiteX8384" fmla="*/ 4008084 w 9042400"/>
              <a:gd name="connsiteY8384" fmla="*/ 138160 h 5580208"/>
              <a:gd name="connsiteX8385" fmla="*/ 4037679 w 9042400"/>
              <a:gd name="connsiteY8385" fmla="*/ 167755 h 5580208"/>
              <a:gd name="connsiteX8386" fmla="*/ 4008084 w 9042400"/>
              <a:gd name="connsiteY8386" fmla="*/ 197350 h 5580208"/>
              <a:gd name="connsiteX8387" fmla="*/ 3978488 w 9042400"/>
              <a:gd name="connsiteY8387" fmla="*/ 167755 h 5580208"/>
              <a:gd name="connsiteX8388" fmla="*/ 4008084 w 9042400"/>
              <a:gd name="connsiteY8388" fmla="*/ 138160 h 5580208"/>
              <a:gd name="connsiteX8389" fmla="*/ 3879746 w 9042400"/>
              <a:gd name="connsiteY8389" fmla="*/ 138156 h 5580208"/>
              <a:gd name="connsiteX8390" fmla="*/ 3909342 w 9042400"/>
              <a:gd name="connsiteY8390" fmla="*/ 167751 h 5580208"/>
              <a:gd name="connsiteX8391" fmla="*/ 3879746 w 9042400"/>
              <a:gd name="connsiteY8391" fmla="*/ 197345 h 5580208"/>
              <a:gd name="connsiteX8392" fmla="*/ 3850151 w 9042400"/>
              <a:gd name="connsiteY8392" fmla="*/ 167751 h 5580208"/>
              <a:gd name="connsiteX8393" fmla="*/ 3879746 w 9042400"/>
              <a:gd name="connsiteY8393" fmla="*/ 138156 h 5580208"/>
              <a:gd name="connsiteX8394" fmla="*/ 3751409 w 9042400"/>
              <a:gd name="connsiteY8394" fmla="*/ 138152 h 5580208"/>
              <a:gd name="connsiteX8395" fmla="*/ 3781003 w 9042400"/>
              <a:gd name="connsiteY8395" fmla="*/ 167746 h 5580208"/>
              <a:gd name="connsiteX8396" fmla="*/ 3751409 w 9042400"/>
              <a:gd name="connsiteY8396" fmla="*/ 197341 h 5580208"/>
              <a:gd name="connsiteX8397" fmla="*/ 3721813 w 9042400"/>
              <a:gd name="connsiteY8397" fmla="*/ 167746 h 5580208"/>
              <a:gd name="connsiteX8398" fmla="*/ 3751409 w 9042400"/>
              <a:gd name="connsiteY8398" fmla="*/ 138152 h 5580208"/>
              <a:gd name="connsiteX8399" fmla="*/ 3623070 w 9042400"/>
              <a:gd name="connsiteY8399" fmla="*/ 138147 h 5580208"/>
              <a:gd name="connsiteX8400" fmla="*/ 3652666 w 9042400"/>
              <a:gd name="connsiteY8400" fmla="*/ 167741 h 5580208"/>
              <a:gd name="connsiteX8401" fmla="*/ 3623070 w 9042400"/>
              <a:gd name="connsiteY8401" fmla="*/ 197337 h 5580208"/>
              <a:gd name="connsiteX8402" fmla="*/ 3593476 w 9042400"/>
              <a:gd name="connsiteY8402" fmla="*/ 167741 h 5580208"/>
              <a:gd name="connsiteX8403" fmla="*/ 3623070 w 9042400"/>
              <a:gd name="connsiteY8403" fmla="*/ 138147 h 5580208"/>
              <a:gd name="connsiteX8404" fmla="*/ 3494733 w 9042400"/>
              <a:gd name="connsiteY8404" fmla="*/ 138143 h 5580208"/>
              <a:gd name="connsiteX8405" fmla="*/ 3524329 w 9042400"/>
              <a:gd name="connsiteY8405" fmla="*/ 167737 h 5580208"/>
              <a:gd name="connsiteX8406" fmla="*/ 3494733 w 9042400"/>
              <a:gd name="connsiteY8406" fmla="*/ 197333 h 5580208"/>
              <a:gd name="connsiteX8407" fmla="*/ 3465139 w 9042400"/>
              <a:gd name="connsiteY8407" fmla="*/ 167737 h 5580208"/>
              <a:gd name="connsiteX8408" fmla="*/ 3494733 w 9042400"/>
              <a:gd name="connsiteY8408" fmla="*/ 138143 h 5580208"/>
              <a:gd name="connsiteX8409" fmla="*/ 3366396 w 9042400"/>
              <a:gd name="connsiteY8409" fmla="*/ 138139 h 5580208"/>
              <a:gd name="connsiteX8410" fmla="*/ 3395992 w 9042400"/>
              <a:gd name="connsiteY8410" fmla="*/ 167733 h 5580208"/>
              <a:gd name="connsiteX8411" fmla="*/ 3366396 w 9042400"/>
              <a:gd name="connsiteY8411" fmla="*/ 197328 h 5580208"/>
              <a:gd name="connsiteX8412" fmla="*/ 3336801 w 9042400"/>
              <a:gd name="connsiteY8412" fmla="*/ 167733 h 5580208"/>
              <a:gd name="connsiteX8413" fmla="*/ 3366396 w 9042400"/>
              <a:gd name="connsiteY8413" fmla="*/ 138139 h 5580208"/>
              <a:gd name="connsiteX8414" fmla="*/ 3238059 w 9042400"/>
              <a:gd name="connsiteY8414" fmla="*/ 138134 h 5580208"/>
              <a:gd name="connsiteX8415" fmla="*/ 3267654 w 9042400"/>
              <a:gd name="connsiteY8415" fmla="*/ 167728 h 5580208"/>
              <a:gd name="connsiteX8416" fmla="*/ 3238059 w 9042400"/>
              <a:gd name="connsiteY8416" fmla="*/ 197324 h 5580208"/>
              <a:gd name="connsiteX8417" fmla="*/ 3208464 w 9042400"/>
              <a:gd name="connsiteY8417" fmla="*/ 167728 h 5580208"/>
              <a:gd name="connsiteX8418" fmla="*/ 3238059 w 9042400"/>
              <a:gd name="connsiteY8418" fmla="*/ 138134 h 5580208"/>
              <a:gd name="connsiteX8419" fmla="*/ 3109721 w 9042400"/>
              <a:gd name="connsiteY8419" fmla="*/ 138130 h 5580208"/>
              <a:gd name="connsiteX8420" fmla="*/ 3139317 w 9042400"/>
              <a:gd name="connsiteY8420" fmla="*/ 167724 h 5580208"/>
              <a:gd name="connsiteX8421" fmla="*/ 3109721 w 9042400"/>
              <a:gd name="connsiteY8421" fmla="*/ 197319 h 5580208"/>
              <a:gd name="connsiteX8422" fmla="*/ 3080125 w 9042400"/>
              <a:gd name="connsiteY8422" fmla="*/ 167724 h 5580208"/>
              <a:gd name="connsiteX8423" fmla="*/ 3109721 w 9042400"/>
              <a:gd name="connsiteY8423" fmla="*/ 138130 h 5580208"/>
              <a:gd name="connsiteX8424" fmla="*/ 2981384 w 9042400"/>
              <a:gd name="connsiteY8424" fmla="*/ 138125 h 5580208"/>
              <a:gd name="connsiteX8425" fmla="*/ 3010980 w 9042400"/>
              <a:gd name="connsiteY8425" fmla="*/ 167719 h 5580208"/>
              <a:gd name="connsiteX8426" fmla="*/ 2981384 w 9042400"/>
              <a:gd name="connsiteY8426" fmla="*/ 197315 h 5580208"/>
              <a:gd name="connsiteX8427" fmla="*/ 2951788 w 9042400"/>
              <a:gd name="connsiteY8427" fmla="*/ 167719 h 5580208"/>
              <a:gd name="connsiteX8428" fmla="*/ 2981384 w 9042400"/>
              <a:gd name="connsiteY8428" fmla="*/ 138125 h 5580208"/>
              <a:gd name="connsiteX8429" fmla="*/ 2853046 w 9042400"/>
              <a:gd name="connsiteY8429" fmla="*/ 138121 h 5580208"/>
              <a:gd name="connsiteX8430" fmla="*/ 2882642 w 9042400"/>
              <a:gd name="connsiteY8430" fmla="*/ 167715 h 5580208"/>
              <a:gd name="connsiteX8431" fmla="*/ 2853046 w 9042400"/>
              <a:gd name="connsiteY8431" fmla="*/ 197311 h 5580208"/>
              <a:gd name="connsiteX8432" fmla="*/ 2823451 w 9042400"/>
              <a:gd name="connsiteY8432" fmla="*/ 167715 h 5580208"/>
              <a:gd name="connsiteX8433" fmla="*/ 2853046 w 9042400"/>
              <a:gd name="connsiteY8433" fmla="*/ 138121 h 5580208"/>
              <a:gd name="connsiteX8434" fmla="*/ 2724708 w 9042400"/>
              <a:gd name="connsiteY8434" fmla="*/ 138117 h 5580208"/>
              <a:gd name="connsiteX8435" fmla="*/ 2754304 w 9042400"/>
              <a:gd name="connsiteY8435" fmla="*/ 167711 h 5580208"/>
              <a:gd name="connsiteX8436" fmla="*/ 2724708 w 9042400"/>
              <a:gd name="connsiteY8436" fmla="*/ 197307 h 5580208"/>
              <a:gd name="connsiteX8437" fmla="*/ 2695113 w 9042400"/>
              <a:gd name="connsiteY8437" fmla="*/ 167711 h 5580208"/>
              <a:gd name="connsiteX8438" fmla="*/ 2724708 w 9042400"/>
              <a:gd name="connsiteY8438" fmla="*/ 138117 h 5580208"/>
              <a:gd name="connsiteX8439" fmla="*/ 2596371 w 9042400"/>
              <a:gd name="connsiteY8439" fmla="*/ 138113 h 5580208"/>
              <a:gd name="connsiteX8440" fmla="*/ 2625967 w 9042400"/>
              <a:gd name="connsiteY8440" fmla="*/ 167707 h 5580208"/>
              <a:gd name="connsiteX8441" fmla="*/ 2596371 w 9042400"/>
              <a:gd name="connsiteY8441" fmla="*/ 197303 h 5580208"/>
              <a:gd name="connsiteX8442" fmla="*/ 2566776 w 9042400"/>
              <a:gd name="connsiteY8442" fmla="*/ 167707 h 5580208"/>
              <a:gd name="connsiteX8443" fmla="*/ 2596371 w 9042400"/>
              <a:gd name="connsiteY8443" fmla="*/ 138113 h 5580208"/>
              <a:gd name="connsiteX8444" fmla="*/ 2468034 w 9042400"/>
              <a:gd name="connsiteY8444" fmla="*/ 138108 h 5580208"/>
              <a:gd name="connsiteX8445" fmla="*/ 2497630 w 9042400"/>
              <a:gd name="connsiteY8445" fmla="*/ 167702 h 5580208"/>
              <a:gd name="connsiteX8446" fmla="*/ 2468034 w 9042400"/>
              <a:gd name="connsiteY8446" fmla="*/ 197298 h 5580208"/>
              <a:gd name="connsiteX8447" fmla="*/ 2438438 w 9042400"/>
              <a:gd name="connsiteY8447" fmla="*/ 167702 h 5580208"/>
              <a:gd name="connsiteX8448" fmla="*/ 2468034 w 9042400"/>
              <a:gd name="connsiteY8448" fmla="*/ 138108 h 5580208"/>
              <a:gd name="connsiteX8449" fmla="*/ 2339697 w 9042400"/>
              <a:gd name="connsiteY8449" fmla="*/ 138103 h 5580208"/>
              <a:gd name="connsiteX8450" fmla="*/ 2369291 w 9042400"/>
              <a:gd name="connsiteY8450" fmla="*/ 167698 h 5580208"/>
              <a:gd name="connsiteX8451" fmla="*/ 2339697 w 9042400"/>
              <a:gd name="connsiteY8451" fmla="*/ 197294 h 5580208"/>
              <a:gd name="connsiteX8452" fmla="*/ 2310100 w 9042400"/>
              <a:gd name="connsiteY8452" fmla="*/ 167698 h 5580208"/>
              <a:gd name="connsiteX8453" fmla="*/ 2339697 w 9042400"/>
              <a:gd name="connsiteY8453" fmla="*/ 138103 h 5580208"/>
              <a:gd name="connsiteX8454" fmla="*/ 2083021 w 9042400"/>
              <a:gd name="connsiteY8454" fmla="*/ 138099 h 5580208"/>
              <a:gd name="connsiteX8455" fmla="*/ 2112617 w 9042400"/>
              <a:gd name="connsiteY8455" fmla="*/ 167694 h 5580208"/>
              <a:gd name="connsiteX8456" fmla="*/ 2083021 w 9042400"/>
              <a:gd name="connsiteY8456" fmla="*/ 197290 h 5580208"/>
              <a:gd name="connsiteX8457" fmla="*/ 2053426 w 9042400"/>
              <a:gd name="connsiteY8457" fmla="*/ 167694 h 5580208"/>
              <a:gd name="connsiteX8458" fmla="*/ 2083021 w 9042400"/>
              <a:gd name="connsiteY8458" fmla="*/ 138099 h 5580208"/>
              <a:gd name="connsiteX8459" fmla="*/ 1826346 w 9042400"/>
              <a:gd name="connsiteY8459" fmla="*/ 138095 h 5580208"/>
              <a:gd name="connsiteX8460" fmla="*/ 1855941 w 9042400"/>
              <a:gd name="connsiteY8460" fmla="*/ 167690 h 5580208"/>
              <a:gd name="connsiteX8461" fmla="*/ 1826346 w 9042400"/>
              <a:gd name="connsiteY8461" fmla="*/ 197286 h 5580208"/>
              <a:gd name="connsiteX8462" fmla="*/ 1796750 w 9042400"/>
              <a:gd name="connsiteY8462" fmla="*/ 167690 h 5580208"/>
              <a:gd name="connsiteX8463" fmla="*/ 1826346 w 9042400"/>
              <a:gd name="connsiteY8463" fmla="*/ 138095 h 5580208"/>
              <a:gd name="connsiteX8464" fmla="*/ 1698008 w 9042400"/>
              <a:gd name="connsiteY8464" fmla="*/ 138090 h 5580208"/>
              <a:gd name="connsiteX8465" fmla="*/ 1727604 w 9042400"/>
              <a:gd name="connsiteY8465" fmla="*/ 167686 h 5580208"/>
              <a:gd name="connsiteX8466" fmla="*/ 1698008 w 9042400"/>
              <a:gd name="connsiteY8466" fmla="*/ 197282 h 5580208"/>
              <a:gd name="connsiteX8467" fmla="*/ 1668413 w 9042400"/>
              <a:gd name="connsiteY8467" fmla="*/ 167686 h 5580208"/>
              <a:gd name="connsiteX8468" fmla="*/ 1698008 w 9042400"/>
              <a:gd name="connsiteY8468" fmla="*/ 138090 h 5580208"/>
              <a:gd name="connsiteX8469" fmla="*/ 1569671 w 9042400"/>
              <a:gd name="connsiteY8469" fmla="*/ 138086 h 5580208"/>
              <a:gd name="connsiteX8470" fmla="*/ 1599266 w 9042400"/>
              <a:gd name="connsiteY8470" fmla="*/ 167681 h 5580208"/>
              <a:gd name="connsiteX8471" fmla="*/ 1569671 w 9042400"/>
              <a:gd name="connsiteY8471" fmla="*/ 197277 h 5580208"/>
              <a:gd name="connsiteX8472" fmla="*/ 1540075 w 9042400"/>
              <a:gd name="connsiteY8472" fmla="*/ 167681 h 5580208"/>
              <a:gd name="connsiteX8473" fmla="*/ 1569671 w 9042400"/>
              <a:gd name="connsiteY8473" fmla="*/ 138086 h 5580208"/>
              <a:gd name="connsiteX8474" fmla="*/ 2211359 w 9042400"/>
              <a:gd name="connsiteY8474" fmla="*/ 138082 h 5580208"/>
              <a:gd name="connsiteX8475" fmla="*/ 2240954 w 9042400"/>
              <a:gd name="connsiteY8475" fmla="*/ 167677 h 5580208"/>
              <a:gd name="connsiteX8476" fmla="*/ 2211359 w 9042400"/>
              <a:gd name="connsiteY8476" fmla="*/ 197273 h 5580208"/>
              <a:gd name="connsiteX8477" fmla="*/ 2181764 w 9042400"/>
              <a:gd name="connsiteY8477" fmla="*/ 167677 h 5580208"/>
              <a:gd name="connsiteX8478" fmla="*/ 2211359 w 9042400"/>
              <a:gd name="connsiteY8478" fmla="*/ 138082 h 5580208"/>
              <a:gd name="connsiteX8479" fmla="*/ 1954683 w 9042400"/>
              <a:gd name="connsiteY8479" fmla="*/ 138078 h 5580208"/>
              <a:gd name="connsiteX8480" fmla="*/ 1984278 w 9042400"/>
              <a:gd name="connsiteY8480" fmla="*/ 167673 h 5580208"/>
              <a:gd name="connsiteX8481" fmla="*/ 1954683 w 9042400"/>
              <a:gd name="connsiteY8481" fmla="*/ 197268 h 5580208"/>
              <a:gd name="connsiteX8482" fmla="*/ 1925088 w 9042400"/>
              <a:gd name="connsiteY8482" fmla="*/ 167673 h 5580208"/>
              <a:gd name="connsiteX8483" fmla="*/ 1954683 w 9042400"/>
              <a:gd name="connsiteY8483" fmla="*/ 138078 h 5580208"/>
              <a:gd name="connsiteX8484" fmla="*/ 1441334 w 9042400"/>
              <a:gd name="connsiteY8484" fmla="*/ 138073 h 5580208"/>
              <a:gd name="connsiteX8485" fmla="*/ 1470929 w 9042400"/>
              <a:gd name="connsiteY8485" fmla="*/ 167668 h 5580208"/>
              <a:gd name="connsiteX8486" fmla="*/ 1441334 w 9042400"/>
              <a:gd name="connsiteY8486" fmla="*/ 197264 h 5580208"/>
              <a:gd name="connsiteX8487" fmla="*/ 1411737 w 9042400"/>
              <a:gd name="connsiteY8487" fmla="*/ 167668 h 5580208"/>
              <a:gd name="connsiteX8488" fmla="*/ 1441334 w 9042400"/>
              <a:gd name="connsiteY8488" fmla="*/ 138073 h 5580208"/>
              <a:gd name="connsiteX8489" fmla="*/ 1312996 w 9042400"/>
              <a:gd name="connsiteY8489" fmla="*/ 138068 h 5580208"/>
              <a:gd name="connsiteX8490" fmla="*/ 1342591 w 9042400"/>
              <a:gd name="connsiteY8490" fmla="*/ 167664 h 5580208"/>
              <a:gd name="connsiteX8491" fmla="*/ 1312996 w 9042400"/>
              <a:gd name="connsiteY8491" fmla="*/ 197260 h 5580208"/>
              <a:gd name="connsiteX8492" fmla="*/ 1283400 w 9042400"/>
              <a:gd name="connsiteY8492" fmla="*/ 167664 h 5580208"/>
              <a:gd name="connsiteX8493" fmla="*/ 1312996 w 9042400"/>
              <a:gd name="connsiteY8493" fmla="*/ 138068 h 5580208"/>
              <a:gd name="connsiteX8494" fmla="*/ 1184658 w 9042400"/>
              <a:gd name="connsiteY8494" fmla="*/ 138064 h 5580208"/>
              <a:gd name="connsiteX8495" fmla="*/ 1214254 w 9042400"/>
              <a:gd name="connsiteY8495" fmla="*/ 167660 h 5580208"/>
              <a:gd name="connsiteX8496" fmla="*/ 1184658 w 9042400"/>
              <a:gd name="connsiteY8496" fmla="*/ 197255 h 5580208"/>
              <a:gd name="connsiteX8497" fmla="*/ 1155063 w 9042400"/>
              <a:gd name="connsiteY8497" fmla="*/ 167660 h 5580208"/>
              <a:gd name="connsiteX8498" fmla="*/ 1184658 w 9042400"/>
              <a:gd name="connsiteY8498" fmla="*/ 138064 h 5580208"/>
              <a:gd name="connsiteX8499" fmla="*/ 1056321 w 9042400"/>
              <a:gd name="connsiteY8499" fmla="*/ 138060 h 5580208"/>
              <a:gd name="connsiteX8500" fmla="*/ 1085917 w 9042400"/>
              <a:gd name="connsiteY8500" fmla="*/ 167655 h 5580208"/>
              <a:gd name="connsiteX8501" fmla="*/ 1056321 w 9042400"/>
              <a:gd name="connsiteY8501" fmla="*/ 197251 h 5580208"/>
              <a:gd name="connsiteX8502" fmla="*/ 1026726 w 9042400"/>
              <a:gd name="connsiteY8502" fmla="*/ 167655 h 5580208"/>
              <a:gd name="connsiteX8503" fmla="*/ 1056321 w 9042400"/>
              <a:gd name="connsiteY8503" fmla="*/ 138060 h 5580208"/>
              <a:gd name="connsiteX8504" fmla="*/ 927983 w 9042400"/>
              <a:gd name="connsiteY8504" fmla="*/ 138055 h 5580208"/>
              <a:gd name="connsiteX8505" fmla="*/ 957579 w 9042400"/>
              <a:gd name="connsiteY8505" fmla="*/ 167651 h 5580208"/>
              <a:gd name="connsiteX8506" fmla="*/ 927983 w 9042400"/>
              <a:gd name="connsiteY8506" fmla="*/ 197247 h 5580208"/>
              <a:gd name="connsiteX8507" fmla="*/ 898387 w 9042400"/>
              <a:gd name="connsiteY8507" fmla="*/ 167651 h 5580208"/>
              <a:gd name="connsiteX8508" fmla="*/ 927983 w 9042400"/>
              <a:gd name="connsiteY8508" fmla="*/ 138055 h 5580208"/>
              <a:gd name="connsiteX8509" fmla="*/ 799646 w 9042400"/>
              <a:gd name="connsiteY8509" fmla="*/ 138051 h 5580208"/>
              <a:gd name="connsiteX8510" fmla="*/ 829242 w 9042400"/>
              <a:gd name="connsiteY8510" fmla="*/ 167647 h 5580208"/>
              <a:gd name="connsiteX8511" fmla="*/ 799646 w 9042400"/>
              <a:gd name="connsiteY8511" fmla="*/ 197242 h 5580208"/>
              <a:gd name="connsiteX8512" fmla="*/ 770050 w 9042400"/>
              <a:gd name="connsiteY8512" fmla="*/ 167647 h 5580208"/>
              <a:gd name="connsiteX8513" fmla="*/ 799646 w 9042400"/>
              <a:gd name="connsiteY8513" fmla="*/ 138051 h 5580208"/>
              <a:gd name="connsiteX8514" fmla="*/ 671309 w 9042400"/>
              <a:gd name="connsiteY8514" fmla="*/ 138047 h 5580208"/>
              <a:gd name="connsiteX8515" fmla="*/ 700903 w 9042400"/>
              <a:gd name="connsiteY8515" fmla="*/ 167643 h 5580208"/>
              <a:gd name="connsiteX8516" fmla="*/ 671309 w 9042400"/>
              <a:gd name="connsiteY8516" fmla="*/ 197238 h 5580208"/>
              <a:gd name="connsiteX8517" fmla="*/ 641713 w 9042400"/>
              <a:gd name="connsiteY8517" fmla="*/ 167643 h 5580208"/>
              <a:gd name="connsiteX8518" fmla="*/ 671309 w 9042400"/>
              <a:gd name="connsiteY8518" fmla="*/ 138047 h 5580208"/>
              <a:gd name="connsiteX8519" fmla="*/ 542971 w 9042400"/>
              <a:gd name="connsiteY8519" fmla="*/ 138043 h 5580208"/>
              <a:gd name="connsiteX8520" fmla="*/ 572566 w 9042400"/>
              <a:gd name="connsiteY8520" fmla="*/ 167639 h 5580208"/>
              <a:gd name="connsiteX8521" fmla="*/ 542971 w 9042400"/>
              <a:gd name="connsiteY8521" fmla="*/ 197233 h 5580208"/>
              <a:gd name="connsiteX8522" fmla="*/ 513376 w 9042400"/>
              <a:gd name="connsiteY8522" fmla="*/ 167639 h 5580208"/>
              <a:gd name="connsiteX8523" fmla="*/ 542971 w 9042400"/>
              <a:gd name="connsiteY8523" fmla="*/ 138043 h 5580208"/>
              <a:gd name="connsiteX8524" fmla="*/ 414633 w 9042400"/>
              <a:gd name="connsiteY8524" fmla="*/ 138039 h 5580208"/>
              <a:gd name="connsiteX8525" fmla="*/ 444229 w 9042400"/>
              <a:gd name="connsiteY8525" fmla="*/ 167634 h 5580208"/>
              <a:gd name="connsiteX8526" fmla="*/ 414633 w 9042400"/>
              <a:gd name="connsiteY8526" fmla="*/ 197229 h 5580208"/>
              <a:gd name="connsiteX8527" fmla="*/ 385038 w 9042400"/>
              <a:gd name="connsiteY8527" fmla="*/ 167634 h 5580208"/>
              <a:gd name="connsiteX8528" fmla="*/ 414633 w 9042400"/>
              <a:gd name="connsiteY8528" fmla="*/ 138039 h 5580208"/>
              <a:gd name="connsiteX8529" fmla="*/ 286296 w 9042400"/>
              <a:gd name="connsiteY8529" fmla="*/ 138034 h 5580208"/>
              <a:gd name="connsiteX8530" fmla="*/ 315892 w 9042400"/>
              <a:gd name="connsiteY8530" fmla="*/ 167630 h 5580208"/>
              <a:gd name="connsiteX8531" fmla="*/ 286296 w 9042400"/>
              <a:gd name="connsiteY8531" fmla="*/ 197225 h 5580208"/>
              <a:gd name="connsiteX8532" fmla="*/ 256701 w 9042400"/>
              <a:gd name="connsiteY8532" fmla="*/ 167630 h 5580208"/>
              <a:gd name="connsiteX8533" fmla="*/ 286296 w 9042400"/>
              <a:gd name="connsiteY8533" fmla="*/ 138034 h 5580208"/>
              <a:gd name="connsiteX8534" fmla="*/ 157959 w 9042400"/>
              <a:gd name="connsiteY8534" fmla="*/ 138030 h 5580208"/>
              <a:gd name="connsiteX8535" fmla="*/ 187554 w 9042400"/>
              <a:gd name="connsiteY8535" fmla="*/ 167626 h 5580208"/>
              <a:gd name="connsiteX8536" fmla="*/ 157959 w 9042400"/>
              <a:gd name="connsiteY8536" fmla="*/ 197221 h 5580208"/>
              <a:gd name="connsiteX8537" fmla="*/ 128363 w 9042400"/>
              <a:gd name="connsiteY8537" fmla="*/ 167626 h 5580208"/>
              <a:gd name="connsiteX8538" fmla="*/ 157959 w 9042400"/>
              <a:gd name="connsiteY8538" fmla="*/ 138030 h 5580208"/>
              <a:gd name="connsiteX8539" fmla="*/ 29596 w 9042400"/>
              <a:gd name="connsiteY8539" fmla="*/ 138026 h 5580208"/>
              <a:gd name="connsiteX8540" fmla="*/ 59191 w 9042400"/>
              <a:gd name="connsiteY8540" fmla="*/ 167622 h 5580208"/>
              <a:gd name="connsiteX8541" fmla="*/ 29596 w 9042400"/>
              <a:gd name="connsiteY8541" fmla="*/ 197216 h 5580208"/>
              <a:gd name="connsiteX8542" fmla="*/ 0 w 9042400"/>
              <a:gd name="connsiteY8542" fmla="*/ 167622 h 5580208"/>
              <a:gd name="connsiteX8543" fmla="*/ 29596 w 9042400"/>
              <a:gd name="connsiteY8543" fmla="*/ 138026 h 5580208"/>
              <a:gd name="connsiteX8544" fmla="*/ 9012800 w 9042400"/>
              <a:gd name="connsiteY8544" fmla="*/ 307 h 5580208"/>
              <a:gd name="connsiteX8545" fmla="*/ 9042394 w 9042400"/>
              <a:gd name="connsiteY8545" fmla="*/ 29903 h 5580208"/>
              <a:gd name="connsiteX8546" fmla="*/ 9012800 w 9042400"/>
              <a:gd name="connsiteY8546" fmla="*/ 59499 h 5580208"/>
              <a:gd name="connsiteX8547" fmla="*/ 8983207 w 9042400"/>
              <a:gd name="connsiteY8547" fmla="*/ 29903 h 5580208"/>
              <a:gd name="connsiteX8548" fmla="*/ 9012800 w 9042400"/>
              <a:gd name="connsiteY8548" fmla="*/ 307 h 5580208"/>
              <a:gd name="connsiteX8549" fmla="*/ 8884475 w 9042400"/>
              <a:gd name="connsiteY8549" fmla="*/ 303 h 5580208"/>
              <a:gd name="connsiteX8550" fmla="*/ 8914069 w 9042400"/>
              <a:gd name="connsiteY8550" fmla="*/ 29899 h 5580208"/>
              <a:gd name="connsiteX8551" fmla="*/ 8884475 w 9042400"/>
              <a:gd name="connsiteY8551" fmla="*/ 59495 h 5580208"/>
              <a:gd name="connsiteX8552" fmla="*/ 8854882 w 9042400"/>
              <a:gd name="connsiteY8552" fmla="*/ 29899 h 5580208"/>
              <a:gd name="connsiteX8553" fmla="*/ 8884475 w 9042400"/>
              <a:gd name="connsiteY8553" fmla="*/ 303 h 5580208"/>
              <a:gd name="connsiteX8554" fmla="*/ 8756150 w 9042400"/>
              <a:gd name="connsiteY8554" fmla="*/ 299 h 5580208"/>
              <a:gd name="connsiteX8555" fmla="*/ 8785744 w 9042400"/>
              <a:gd name="connsiteY8555" fmla="*/ 29895 h 5580208"/>
              <a:gd name="connsiteX8556" fmla="*/ 8756150 w 9042400"/>
              <a:gd name="connsiteY8556" fmla="*/ 59490 h 5580208"/>
              <a:gd name="connsiteX8557" fmla="*/ 8726556 w 9042400"/>
              <a:gd name="connsiteY8557" fmla="*/ 29895 h 5580208"/>
              <a:gd name="connsiteX8558" fmla="*/ 8756150 w 9042400"/>
              <a:gd name="connsiteY8558" fmla="*/ 299 h 5580208"/>
              <a:gd name="connsiteX8559" fmla="*/ 8627825 w 9042400"/>
              <a:gd name="connsiteY8559" fmla="*/ 295 h 5580208"/>
              <a:gd name="connsiteX8560" fmla="*/ 8657419 w 9042400"/>
              <a:gd name="connsiteY8560" fmla="*/ 29891 h 5580208"/>
              <a:gd name="connsiteX8561" fmla="*/ 8627825 w 9042400"/>
              <a:gd name="connsiteY8561" fmla="*/ 59485 h 5580208"/>
              <a:gd name="connsiteX8562" fmla="*/ 8598230 w 9042400"/>
              <a:gd name="connsiteY8562" fmla="*/ 29891 h 5580208"/>
              <a:gd name="connsiteX8563" fmla="*/ 8627825 w 9042400"/>
              <a:gd name="connsiteY8563" fmla="*/ 295 h 5580208"/>
              <a:gd name="connsiteX8564" fmla="*/ 8499499 w 9042400"/>
              <a:gd name="connsiteY8564" fmla="*/ 290 h 5580208"/>
              <a:gd name="connsiteX8565" fmla="*/ 8529093 w 9042400"/>
              <a:gd name="connsiteY8565" fmla="*/ 29886 h 5580208"/>
              <a:gd name="connsiteX8566" fmla="*/ 8499499 w 9042400"/>
              <a:gd name="connsiteY8566" fmla="*/ 59480 h 5580208"/>
              <a:gd name="connsiteX8567" fmla="*/ 8469905 w 9042400"/>
              <a:gd name="connsiteY8567" fmla="*/ 29886 h 5580208"/>
              <a:gd name="connsiteX8568" fmla="*/ 8499499 w 9042400"/>
              <a:gd name="connsiteY8568" fmla="*/ 290 h 5580208"/>
              <a:gd name="connsiteX8569" fmla="*/ 8371174 w 9042400"/>
              <a:gd name="connsiteY8569" fmla="*/ 286 h 5580208"/>
              <a:gd name="connsiteX8570" fmla="*/ 8400767 w 9042400"/>
              <a:gd name="connsiteY8570" fmla="*/ 29882 h 5580208"/>
              <a:gd name="connsiteX8571" fmla="*/ 8371174 w 9042400"/>
              <a:gd name="connsiteY8571" fmla="*/ 59476 h 5580208"/>
              <a:gd name="connsiteX8572" fmla="*/ 8341579 w 9042400"/>
              <a:gd name="connsiteY8572" fmla="*/ 29882 h 5580208"/>
              <a:gd name="connsiteX8573" fmla="*/ 8371174 w 9042400"/>
              <a:gd name="connsiteY8573" fmla="*/ 286 h 5580208"/>
              <a:gd name="connsiteX8574" fmla="*/ 8114515 w 9042400"/>
              <a:gd name="connsiteY8574" fmla="*/ 282 h 5580208"/>
              <a:gd name="connsiteX8575" fmla="*/ 8144110 w 9042400"/>
              <a:gd name="connsiteY8575" fmla="*/ 29877 h 5580208"/>
              <a:gd name="connsiteX8576" fmla="*/ 8114515 w 9042400"/>
              <a:gd name="connsiteY8576" fmla="*/ 59472 h 5580208"/>
              <a:gd name="connsiteX8577" fmla="*/ 8084922 w 9042400"/>
              <a:gd name="connsiteY8577" fmla="*/ 29877 h 5580208"/>
              <a:gd name="connsiteX8578" fmla="*/ 8114515 w 9042400"/>
              <a:gd name="connsiteY8578" fmla="*/ 282 h 5580208"/>
              <a:gd name="connsiteX8579" fmla="*/ 7857857 w 9042400"/>
              <a:gd name="connsiteY8579" fmla="*/ 277 h 5580208"/>
              <a:gd name="connsiteX8580" fmla="*/ 7887447 w 9042400"/>
              <a:gd name="connsiteY8580" fmla="*/ 29873 h 5580208"/>
              <a:gd name="connsiteX8581" fmla="*/ 7857857 w 9042400"/>
              <a:gd name="connsiteY8581" fmla="*/ 59467 h 5580208"/>
              <a:gd name="connsiteX8582" fmla="*/ 7828239 w 9042400"/>
              <a:gd name="connsiteY8582" fmla="*/ 29873 h 5580208"/>
              <a:gd name="connsiteX8583" fmla="*/ 7857857 w 9042400"/>
              <a:gd name="connsiteY8583" fmla="*/ 277 h 5580208"/>
              <a:gd name="connsiteX8584" fmla="*/ 8242858 w 9042400"/>
              <a:gd name="connsiteY8584" fmla="*/ 273 h 5580208"/>
              <a:gd name="connsiteX8585" fmla="*/ 8272453 w 9042400"/>
              <a:gd name="connsiteY8585" fmla="*/ 29868 h 5580208"/>
              <a:gd name="connsiteX8586" fmla="*/ 8242858 w 9042400"/>
              <a:gd name="connsiteY8586" fmla="*/ 59463 h 5580208"/>
              <a:gd name="connsiteX8587" fmla="*/ 8213265 w 9042400"/>
              <a:gd name="connsiteY8587" fmla="*/ 29868 h 5580208"/>
              <a:gd name="connsiteX8588" fmla="*/ 8242858 w 9042400"/>
              <a:gd name="connsiteY8588" fmla="*/ 273 h 5580208"/>
              <a:gd name="connsiteX8589" fmla="*/ 7986199 w 9042400"/>
              <a:gd name="connsiteY8589" fmla="*/ 268 h 5580208"/>
              <a:gd name="connsiteX8590" fmla="*/ 8015793 w 9042400"/>
              <a:gd name="connsiteY8590" fmla="*/ 29864 h 5580208"/>
              <a:gd name="connsiteX8591" fmla="*/ 7986199 w 9042400"/>
              <a:gd name="connsiteY8591" fmla="*/ 59459 h 5580208"/>
              <a:gd name="connsiteX8592" fmla="*/ 7956594 w 9042400"/>
              <a:gd name="connsiteY8592" fmla="*/ 29864 h 5580208"/>
              <a:gd name="connsiteX8593" fmla="*/ 7986199 w 9042400"/>
              <a:gd name="connsiteY8593" fmla="*/ 268 h 5580208"/>
              <a:gd name="connsiteX8594" fmla="*/ 7729521 w 9042400"/>
              <a:gd name="connsiteY8594" fmla="*/ 263 h 5580208"/>
              <a:gd name="connsiteX8595" fmla="*/ 7759130 w 9042400"/>
              <a:gd name="connsiteY8595" fmla="*/ 29859 h 5580208"/>
              <a:gd name="connsiteX8596" fmla="*/ 7729521 w 9042400"/>
              <a:gd name="connsiteY8596" fmla="*/ 59454 h 5580208"/>
              <a:gd name="connsiteX8597" fmla="*/ 7699927 w 9042400"/>
              <a:gd name="connsiteY8597" fmla="*/ 29859 h 5580208"/>
              <a:gd name="connsiteX8598" fmla="*/ 7729521 w 9042400"/>
              <a:gd name="connsiteY8598" fmla="*/ 263 h 5580208"/>
              <a:gd name="connsiteX8599" fmla="*/ 7601179 w 9042400"/>
              <a:gd name="connsiteY8599" fmla="*/ 259 h 5580208"/>
              <a:gd name="connsiteX8600" fmla="*/ 7630776 w 9042400"/>
              <a:gd name="connsiteY8600" fmla="*/ 29855 h 5580208"/>
              <a:gd name="connsiteX8601" fmla="*/ 7601179 w 9042400"/>
              <a:gd name="connsiteY8601" fmla="*/ 59450 h 5580208"/>
              <a:gd name="connsiteX8602" fmla="*/ 7571592 w 9042400"/>
              <a:gd name="connsiteY8602" fmla="*/ 29855 h 5580208"/>
              <a:gd name="connsiteX8603" fmla="*/ 7601179 w 9042400"/>
              <a:gd name="connsiteY8603" fmla="*/ 259 h 5580208"/>
              <a:gd name="connsiteX8604" fmla="*/ 7472851 w 9042400"/>
              <a:gd name="connsiteY8604" fmla="*/ 255 h 5580208"/>
              <a:gd name="connsiteX8605" fmla="*/ 7502443 w 9042400"/>
              <a:gd name="connsiteY8605" fmla="*/ 29851 h 5580208"/>
              <a:gd name="connsiteX8606" fmla="*/ 7472851 w 9042400"/>
              <a:gd name="connsiteY8606" fmla="*/ 59446 h 5580208"/>
              <a:gd name="connsiteX8607" fmla="*/ 7443260 w 9042400"/>
              <a:gd name="connsiteY8607" fmla="*/ 29851 h 5580208"/>
              <a:gd name="connsiteX8608" fmla="*/ 7472851 w 9042400"/>
              <a:gd name="connsiteY8608" fmla="*/ 255 h 5580208"/>
              <a:gd name="connsiteX8609" fmla="*/ 7344610 w 9042400"/>
              <a:gd name="connsiteY8609" fmla="*/ 250 h 5580208"/>
              <a:gd name="connsiteX8610" fmla="*/ 7374127 w 9042400"/>
              <a:gd name="connsiteY8610" fmla="*/ 29846 h 5580208"/>
              <a:gd name="connsiteX8611" fmla="*/ 7344610 w 9042400"/>
              <a:gd name="connsiteY8611" fmla="*/ 59441 h 5580208"/>
              <a:gd name="connsiteX8612" fmla="*/ 7315021 w 9042400"/>
              <a:gd name="connsiteY8612" fmla="*/ 29846 h 5580208"/>
              <a:gd name="connsiteX8613" fmla="*/ 7344610 w 9042400"/>
              <a:gd name="connsiteY8613" fmla="*/ 250 h 5580208"/>
              <a:gd name="connsiteX8614" fmla="*/ 7216274 w 9042400"/>
              <a:gd name="connsiteY8614" fmla="*/ 246 h 5580208"/>
              <a:gd name="connsiteX8615" fmla="*/ 7245873 w 9042400"/>
              <a:gd name="connsiteY8615" fmla="*/ 29841 h 5580208"/>
              <a:gd name="connsiteX8616" fmla="*/ 7216274 w 9042400"/>
              <a:gd name="connsiteY8616" fmla="*/ 59437 h 5580208"/>
              <a:gd name="connsiteX8617" fmla="*/ 7186674 w 9042400"/>
              <a:gd name="connsiteY8617" fmla="*/ 29841 h 5580208"/>
              <a:gd name="connsiteX8618" fmla="*/ 7216274 w 9042400"/>
              <a:gd name="connsiteY8618" fmla="*/ 246 h 5580208"/>
              <a:gd name="connsiteX8619" fmla="*/ 7087924 w 9042400"/>
              <a:gd name="connsiteY8619" fmla="*/ 242 h 5580208"/>
              <a:gd name="connsiteX8620" fmla="*/ 7117523 w 9042400"/>
              <a:gd name="connsiteY8620" fmla="*/ 29837 h 5580208"/>
              <a:gd name="connsiteX8621" fmla="*/ 7087924 w 9042400"/>
              <a:gd name="connsiteY8621" fmla="*/ 59433 h 5580208"/>
              <a:gd name="connsiteX8622" fmla="*/ 7058325 w 9042400"/>
              <a:gd name="connsiteY8622" fmla="*/ 29837 h 5580208"/>
              <a:gd name="connsiteX8623" fmla="*/ 7087924 w 9042400"/>
              <a:gd name="connsiteY8623" fmla="*/ 242 h 5580208"/>
              <a:gd name="connsiteX8624" fmla="*/ 6959575 w 9042400"/>
              <a:gd name="connsiteY8624" fmla="*/ 238 h 5580208"/>
              <a:gd name="connsiteX8625" fmla="*/ 6989174 w 9042400"/>
              <a:gd name="connsiteY8625" fmla="*/ 29833 h 5580208"/>
              <a:gd name="connsiteX8626" fmla="*/ 6959575 w 9042400"/>
              <a:gd name="connsiteY8626" fmla="*/ 59429 h 5580208"/>
              <a:gd name="connsiteX8627" fmla="*/ 6929975 w 9042400"/>
              <a:gd name="connsiteY8627" fmla="*/ 29833 h 5580208"/>
              <a:gd name="connsiteX8628" fmla="*/ 6959575 w 9042400"/>
              <a:gd name="connsiteY8628" fmla="*/ 238 h 5580208"/>
              <a:gd name="connsiteX8629" fmla="*/ 6831227 w 9042400"/>
              <a:gd name="connsiteY8629" fmla="*/ 233 h 5580208"/>
              <a:gd name="connsiteX8630" fmla="*/ 6860825 w 9042400"/>
              <a:gd name="connsiteY8630" fmla="*/ 29828 h 5580208"/>
              <a:gd name="connsiteX8631" fmla="*/ 6831227 w 9042400"/>
              <a:gd name="connsiteY8631" fmla="*/ 59424 h 5580208"/>
              <a:gd name="connsiteX8632" fmla="*/ 6801627 w 9042400"/>
              <a:gd name="connsiteY8632" fmla="*/ 29828 h 5580208"/>
              <a:gd name="connsiteX8633" fmla="*/ 6831227 w 9042400"/>
              <a:gd name="connsiteY8633" fmla="*/ 233 h 5580208"/>
              <a:gd name="connsiteX8634" fmla="*/ 6702879 w 9042400"/>
              <a:gd name="connsiteY8634" fmla="*/ 229 h 5580208"/>
              <a:gd name="connsiteX8635" fmla="*/ 6732478 w 9042400"/>
              <a:gd name="connsiteY8635" fmla="*/ 29824 h 5580208"/>
              <a:gd name="connsiteX8636" fmla="*/ 6702879 w 9042400"/>
              <a:gd name="connsiteY8636" fmla="*/ 59420 h 5580208"/>
              <a:gd name="connsiteX8637" fmla="*/ 6673280 w 9042400"/>
              <a:gd name="connsiteY8637" fmla="*/ 29824 h 5580208"/>
              <a:gd name="connsiteX8638" fmla="*/ 6702879 w 9042400"/>
              <a:gd name="connsiteY8638" fmla="*/ 229 h 5580208"/>
              <a:gd name="connsiteX8639" fmla="*/ 6574531 w 9042400"/>
              <a:gd name="connsiteY8639" fmla="*/ 225 h 5580208"/>
              <a:gd name="connsiteX8640" fmla="*/ 6604131 w 9042400"/>
              <a:gd name="connsiteY8640" fmla="*/ 29820 h 5580208"/>
              <a:gd name="connsiteX8641" fmla="*/ 6574531 w 9042400"/>
              <a:gd name="connsiteY8641" fmla="*/ 59416 h 5580208"/>
              <a:gd name="connsiteX8642" fmla="*/ 6544932 w 9042400"/>
              <a:gd name="connsiteY8642" fmla="*/ 29820 h 5580208"/>
              <a:gd name="connsiteX8643" fmla="*/ 6574531 w 9042400"/>
              <a:gd name="connsiteY8643" fmla="*/ 225 h 5580208"/>
              <a:gd name="connsiteX8644" fmla="*/ 6446184 w 9042400"/>
              <a:gd name="connsiteY8644" fmla="*/ 220 h 5580208"/>
              <a:gd name="connsiteX8645" fmla="*/ 6475783 w 9042400"/>
              <a:gd name="connsiteY8645" fmla="*/ 29815 h 5580208"/>
              <a:gd name="connsiteX8646" fmla="*/ 6446184 w 9042400"/>
              <a:gd name="connsiteY8646" fmla="*/ 59411 h 5580208"/>
              <a:gd name="connsiteX8647" fmla="*/ 6416585 w 9042400"/>
              <a:gd name="connsiteY8647" fmla="*/ 29815 h 5580208"/>
              <a:gd name="connsiteX8648" fmla="*/ 6446184 w 9042400"/>
              <a:gd name="connsiteY8648" fmla="*/ 220 h 5580208"/>
              <a:gd name="connsiteX8649" fmla="*/ 6317839 w 9042400"/>
              <a:gd name="connsiteY8649" fmla="*/ 216 h 5580208"/>
              <a:gd name="connsiteX8650" fmla="*/ 6347437 w 9042400"/>
              <a:gd name="connsiteY8650" fmla="*/ 29811 h 5580208"/>
              <a:gd name="connsiteX8651" fmla="*/ 6317839 w 9042400"/>
              <a:gd name="connsiteY8651" fmla="*/ 59406 h 5580208"/>
              <a:gd name="connsiteX8652" fmla="*/ 6288240 w 9042400"/>
              <a:gd name="connsiteY8652" fmla="*/ 29811 h 5580208"/>
              <a:gd name="connsiteX8653" fmla="*/ 6317839 w 9042400"/>
              <a:gd name="connsiteY8653" fmla="*/ 216 h 5580208"/>
              <a:gd name="connsiteX8654" fmla="*/ 6189492 w 9042400"/>
              <a:gd name="connsiteY8654" fmla="*/ 212 h 5580208"/>
              <a:gd name="connsiteX8655" fmla="*/ 6219091 w 9042400"/>
              <a:gd name="connsiteY8655" fmla="*/ 29807 h 5580208"/>
              <a:gd name="connsiteX8656" fmla="*/ 6189492 w 9042400"/>
              <a:gd name="connsiteY8656" fmla="*/ 59402 h 5580208"/>
              <a:gd name="connsiteX8657" fmla="*/ 6159894 w 9042400"/>
              <a:gd name="connsiteY8657" fmla="*/ 29807 h 5580208"/>
              <a:gd name="connsiteX8658" fmla="*/ 6189492 w 9042400"/>
              <a:gd name="connsiteY8658" fmla="*/ 212 h 5580208"/>
              <a:gd name="connsiteX8659" fmla="*/ 6061148 w 9042400"/>
              <a:gd name="connsiteY8659" fmla="*/ 207 h 5580208"/>
              <a:gd name="connsiteX8660" fmla="*/ 6090747 w 9042400"/>
              <a:gd name="connsiteY8660" fmla="*/ 29802 h 5580208"/>
              <a:gd name="connsiteX8661" fmla="*/ 6061148 w 9042400"/>
              <a:gd name="connsiteY8661" fmla="*/ 59397 h 5580208"/>
              <a:gd name="connsiteX8662" fmla="*/ 6031548 w 9042400"/>
              <a:gd name="connsiteY8662" fmla="*/ 29802 h 5580208"/>
              <a:gd name="connsiteX8663" fmla="*/ 6061148 w 9042400"/>
              <a:gd name="connsiteY8663" fmla="*/ 207 h 5580208"/>
              <a:gd name="connsiteX8664" fmla="*/ 5932803 w 9042400"/>
              <a:gd name="connsiteY8664" fmla="*/ 202 h 5580208"/>
              <a:gd name="connsiteX8665" fmla="*/ 5962402 w 9042400"/>
              <a:gd name="connsiteY8665" fmla="*/ 29798 h 5580208"/>
              <a:gd name="connsiteX8666" fmla="*/ 5932803 w 9042400"/>
              <a:gd name="connsiteY8666" fmla="*/ 59393 h 5580208"/>
              <a:gd name="connsiteX8667" fmla="*/ 5903204 w 9042400"/>
              <a:gd name="connsiteY8667" fmla="*/ 29798 h 5580208"/>
              <a:gd name="connsiteX8668" fmla="*/ 5932803 w 9042400"/>
              <a:gd name="connsiteY8668" fmla="*/ 202 h 5580208"/>
              <a:gd name="connsiteX8669" fmla="*/ 5676108 w 9042400"/>
              <a:gd name="connsiteY8669" fmla="*/ 199 h 5580208"/>
              <a:gd name="connsiteX8670" fmla="*/ 5705707 w 9042400"/>
              <a:gd name="connsiteY8670" fmla="*/ 29793 h 5580208"/>
              <a:gd name="connsiteX8671" fmla="*/ 5676108 w 9042400"/>
              <a:gd name="connsiteY8671" fmla="*/ 59389 h 5580208"/>
              <a:gd name="connsiteX8672" fmla="*/ 5646510 w 9042400"/>
              <a:gd name="connsiteY8672" fmla="*/ 29793 h 5580208"/>
              <a:gd name="connsiteX8673" fmla="*/ 5676108 w 9042400"/>
              <a:gd name="connsiteY8673" fmla="*/ 199 h 5580208"/>
              <a:gd name="connsiteX8674" fmla="*/ 5419795 w 9042400"/>
              <a:gd name="connsiteY8674" fmla="*/ 193 h 5580208"/>
              <a:gd name="connsiteX8675" fmla="*/ 5449391 w 9042400"/>
              <a:gd name="connsiteY8675" fmla="*/ 29789 h 5580208"/>
              <a:gd name="connsiteX8676" fmla="*/ 5419795 w 9042400"/>
              <a:gd name="connsiteY8676" fmla="*/ 59384 h 5580208"/>
              <a:gd name="connsiteX8677" fmla="*/ 5390200 w 9042400"/>
              <a:gd name="connsiteY8677" fmla="*/ 29789 h 5580208"/>
              <a:gd name="connsiteX8678" fmla="*/ 5419795 w 9042400"/>
              <a:gd name="connsiteY8678" fmla="*/ 193 h 5580208"/>
              <a:gd name="connsiteX8679" fmla="*/ 5291458 w 9042400"/>
              <a:gd name="connsiteY8679" fmla="*/ 189 h 5580208"/>
              <a:gd name="connsiteX8680" fmla="*/ 5321054 w 9042400"/>
              <a:gd name="connsiteY8680" fmla="*/ 29784 h 5580208"/>
              <a:gd name="connsiteX8681" fmla="*/ 5291458 w 9042400"/>
              <a:gd name="connsiteY8681" fmla="*/ 59380 h 5580208"/>
              <a:gd name="connsiteX8682" fmla="*/ 5261863 w 9042400"/>
              <a:gd name="connsiteY8682" fmla="*/ 29784 h 5580208"/>
              <a:gd name="connsiteX8683" fmla="*/ 5291458 w 9042400"/>
              <a:gd name="connsiteY8683" fmla="*/ 189 h 5580208"/>
              <a:gd name="connsiteX8684" fmla="*/ 5163120 w 9042400"/>
              <a:gd name="connsiteY8684" fmla="*/ 184 h 5580208"/>
              <a:gd name="connsiteX8685" fmla="*/ 5192716 w 9042400"/>
              <a:gd name="connsiteY8685" fmla="*/ 29780 h 5580208"/>
              <a:gd name="connsiteX8686" fmla="*/ 5163120 w 9042400"/>
              <a:gd name="connsiteY8686" fmla="*/ 59376 h 5580208"/>
              <a:gd name="connsiteX8687" fmla="*/ 5133525 w 9042400"/>
              <a:gd name="connsiteY8687" fmla="*/ 29780 h 5580208"/>
              <a:gd name="connsiteX8688" fmla="*/ 5163120 w 9042400"/>
              <a:gd name="connsiteY8688" fmla="*/ 184 h 5580208"/>
              <a:gd name="connsiteX8689" fmla="*/ 5034783 w 9042400"/>
              <a:gd name="connsiteY8689" fmla="*/ 180 h 5580208"/>
              <a:gd name="connsiteX8690" fmla="*/ 5064379 w 9042400"/>
              <a:gd name="connsiteY8690" fmla="*/ 29776 h 5580208"/>
              <a:gd name="connsiteX8691" fmla="*/ 5034783 w 9042400"/>
              <a:gd name="connsiteY8691" fmla="*/ 59372 h 5580208"/>
              <a:gd name="connsiteX8692" fmla="*/ 5005187 w 9042400"/>
              <a:gd name="connsiteY8692" fmla="*/ 29776 h 5580208"/>
              <a:gd name="connsiteX8693" fmla="*/ 5034783 w 9042400"/>
              <a:gd name="connsiteY8693" fmla="*/ 180 h 5580208"/>
              <a:gd name="connsiteX8694" fmla="*/ 4906446 w 9042400"/>
              <a:gd name="connsiteY8694" fmla="*/ 175 h 5580208"/>
              <a:gd name="connsiteX8695" fmla="*/ 4936041 w 9042400"/>
              <a:gd name="connsiteY8695" fmla="*/ 29771 h 5580208"/>
              <a:gd name="connsiteX8696" fmla="*/ 4906446 w 9042400"/>
              <a:gd name="connsiteY8696" fmla="*/ 59367 h 5580208"/>
              <a:gd name="connsiteX8697" fmla="*/ 4876850 w 9042400"/>
              <a:gd name="connsiteY8697" fmla="*/ 29771 h 5580208"/>
              <a:gd name="connsiteX8698" fmla="*/ 4906446 w 9042400"/>
              <a:gd name="connsiteY8698" fmla="*/ 175 h 5580208"/>
              <a:gd name="connsiteX8699" fmla="*/ 5804505 w 9042400"/>
              <a:gd name="connsiteY8699" fmla="*/ 171 h 5580208"/>
              <a:gd name="connsiteX8700" fmla="*/ 5834103 w 9042400"/>
              <a:gd name="connsiteY8700" fmla="*/ 29767 h 5580208"/>
              <a:gd name="connsiteX8701" fmla="*/ 5804505 w 9042400"/>
              <a:gd name="connsiteY8701" fmla="*/ 59363 h 5580208"/>
              <a:gd name="connsiteX8702" fmla="*/ 5774907 w 9042400"/>
              <a:gd name="connsiteY8702" fmla="*/ 29767 h 5580208"/>
              <a:gd name="connsiteX8703" fmla="*/ 5804505 w 9042400"/>
              <a:gd name="connsiteY8703" fmla="*/ 171 h 5580208"/>
              <a:gd name="connsiteX8704" fmla="*/ 5548133 w 9042400"/>
              <a:gd name="connsiteY8704" fmla="*/ 167 h 5580208"/>
              <a:gd name="connsiteX8705" fmla="*/ 5577728 w 9042400"/>
              <a:gd name="connsiteY8705" fmla="*/ 29763 h 5580208"/>
              <a:gd name="connsiteX8706" fmla="*/ 5548133 w 9042400"/>
              <a:gd name="connsiteY8706" fmla="*/ 59359 h 5580208"/>
              <a:gd name="connsiteX8707" fmla="*/ 5518537 w 9042400"/>
              <a:gd name="connsiteY8707" fmla="*/ 29763 h 5580208"/>
              <a:gd name="connsiteX8708" fmla="*/ 5548133 w 9042400"/>
              <a:gd name="connsiteY8708" fmla="*/ 167 h 5580208"/>
              <a:gd name="connsiteX8709" fmla="*/ 4778108 w 9042400"/>
              <a:gd name="connsiteY8709" fmla="*/ 162 h 5580208"/>
              <a:gd name="connsiteX8710" fmla="*/ 4807704 w 9042400"/>
              <a:gd name="connsiteY8710" fmla="*/ 29758 h 5580208"/>
              <a:gd name="connsiteX8711" fmla="*/ 4778108 w 9042400"/>
              <a:gd name="connsiteY8711" fmla="*/ 59354 h 5580208"/>
              <a:gd name="connsiteX8712" fmla="*/ 4748513 w 9042400"/>
              <a:gd name="connsiteY8712" fmla="*/ 29758 h 5580208"/>
              <a:gd name="connsiteX8713" fmla="*/ 4778108 w 9042400"/>
              <a:gd name="connsiteY8713" fmla="*/ 162 h 5580208"/>
              <a:gd name="connsiteX8714" fmla="*/ 4649770 w 9042400"/>
              <a:gd name="connsiteY8714" fmla="*/ 158 h 5580208"/>
              <a:gd name="connsiteX8715" fmla="*/ 4679366 w 9042400"/>
              <a:gd name="connsiteY8715" fmla="*/ 29754 h 5580208"/>
              <a:gd name="connsiteX8716" fmla="*/ 4649770 w 9042400"/>
              <a:gd name="connsiteY8716" fmla="*/ 59350 h 5580208"/>
              <a:gd name="connsiteX8717" fmla="*/ 4620175 w 9042400"/>
              <a:gd name="connsiteY8717" fmla="*/ 29754 h 5580208"/>
              <a:gd name="connsiteX8718" fmla="*/ 4649770 w 9042400"/>
              <a:gd name="connsiteY8718" fmla="*/ 158 h 5580208"/>
              <a:gd name="connsiteX8719" fmla="*/ 4521433 w 9042400"/>
              <a:gd name="connsiteY8719" fmla="*/ 154 h 5580208"/>
              <a:gd name="connsiteX8720" fmla="*/ 4551029 w 9042400"/>
              <a:gd name="connsiteY8720" fmla="*/ 29750 h 5580208"/>
              <a:gd name="connsiteX8721" fmla="*/ 4521433 w 9042400"/>
              <a:gd name="connsiteY8721" fmla="*/ 59345 h 5580208"/>
              <a:gd name="connsiteX8722" fmla="*/ 4491837 w 9042400"/>
              <a:gd name="connsiteY8722" fmla="*/ 29750 h 5580208"/>
              <a:gd name="connsiteX8723" fmla="*/ 4521433 w 9042400"/>
              <a:gd name="connsiteY8723" fmla="*/ 154 h 5580208"/>
              <a:gd name="connsiteX8724" fmla="*/ 4393096 w 9042400"/>
              <a:gd name="connsiteY8724" fmla="*/ 149 h 5580208"/>
              <a:gd name="connsiteX8725" fmla="*/ 4422691 w 9042400"/>
              <a:gd name="connsiteY8725" fmla="*/ 29745 h 5580208"/>
              <a:gd name="connsiteX8726" fmla="*/ 4393096 w 9042400"/>
              <a:gd name="connsiteY8726" fmla="*/ 59340 h 5580208"/>
              <a:gd name="connsiteX8727" fmla="*/ 4363500 w 9042400"/>
              <a:gd name="connsiteY8727" fmla="*/ 29745 h 5580208"/>
              <a:gd name="connsiteX8728" fmla="*/ 4393096 w 9042400"/>
              <a:gd name="connsiteY8728" fmla="*/ 149 h 5580208"/>
              <a:gd name="connsiteX8729" fmla="*/ 4264758 w 9042400"/>
              <a:gd name="connsiteY8729" fmla="*/ 145 h 5580208"/>
              <a:gd name="connsiteX8730" fmla="*/ 4294353 w 9042400"/>
              <a:gd name="connsiteY8730" fmla="*/ 29741 h 5580208"/>
              <a:gd name="connsiteX8731" fmla="*/ 4264758 w 9042400"/>
              <a:gd name="connsiteY8731" fmla="*/ 59336 h 5580208"/>
              <a:gd name="connsiteX8732" fmla="*/ 4235163 w 9042400"/>
              <a:gd name="connsiteY8732" fmla="*/ 29741 h 5580208"/>
              <a:gd name="connsiteX8733" fmla="*/ 4264758 w 9042400"/>
              <a:gd name="connsiteY8733" fmla="*/ 145 h 5580208"/>
              <a:gd name="connsiteX8734" fmla="*/ 4136421 w 9042400"/>
              <a:gd name="connsiteY8734" fmla="*/ 141 h 5580208"/>
              <a:gd name="connsiteX8735" fmla="*/ 4166016 w 9042400"/>
              <a:gd name="connsiteY8735" fmla="*/ 29737 h 5580208"/>
              <a:gd name="connsiteX8736" fmla="*/ 4136421 w 9042400"/>
              <a:gd name="connsiteY8736" fmla="*/ 59332 h 5580208"/>
              <a:gd name="connsiteX8737" fmla="*/ 4106826 w 9042400"/>
              <a:gd name="connsiteY8737" fmla="*/ 29737 h 5580208"/>
              <a:gd name="connsiteX8738" fmla="*/ 4136421 w 9042400"/>
              <a:gd name="connsiteY8738" fmla="*/ 141 h 5580208"/>
              <a:gd name="connsiteX8739" fmla="*/ 4008084 w 9042400"/>
              <a:gd name="connsiteY8739" fmla="*/ 136 h 5580208"/>
              <a:gd name="connsiteX8740" fmla="*/ 4037679 w 9042400"/>
              <a:gd name="connsiteY8740" fmla="*/ 29732 h 5580208"/>
              <a:gd name="connsiteX8741" fmla="*/ 4008084 w 9042400"/>
              <a:gd name="connsiteY8741" fmla="*/ 59327 h 5580208"/>
              <a:gd name="connsiteX8742" fmla="*/ 3978488 w 9042400"/>
              <a:gd name="connsiteY8742" fmla="*/ 29732 h 5580208"/>
              <a:gd name="connsiteX8743" fmla="*/ 4008084 w 9042400"/>
              <a:gd name="connsiteY8743" fmla="*/ 136 h 5580208"/>
              <a:gd name="connsiteX8744" fmla="*/ 3879746 w 9042400"/>
              <a:gd name="connsiteY8744" fmla="*/ 132 h 5580208"/>
              <a:gd name="connsiteX8745" fmla="*/ 3909342 w 9042400"/>
              <a:gd name="connsiteY8745" fmla="*/ 29728 h 5580208"/>
              <a:gd name="connsiteX8746" fmla="*/ 3879746 w 9042400"/>
              <a:gd name="connsiteY8746" fmla="*/ 59322 h 5580208"/>
              <a:gd name="connsiteX8747" fmla="*/ 3850151 w 9042400"/>
              <a:gd name="connsiteY8747" fmla="*/ 29728 h 5580208"/>
              <a:gd name="connsiteX8748" fmla="*/ 3879746 w 9042400"/>
              <a:gd name="connsiteY8748" fmla="*/ 132 h 5580208"/>
              <a:gd name="connsiteX8749" fmla="*/ 3751409 w 9042400"/>
              <a:gd name="connsiteY8749" fmla="*/ 128 h 5580208"/>
              <a:gd name="connsiteX8750" fmla="*/ 3781003 w 9042400"/>
              <a:gd name="connsiteY8750" fmla="*/ 29724 h 5580208"/>
              <a:gd name="connsiteX8751" fmla="*/ 3751409 w 9042400"/>
              <a:gd name="connsiteY8751" fmla="*/ 59318 h 5580208"/>
              <a:gd name="connsiteX8752" fmla="*/ 3721813 w 9042400"/>
              <a:gd name="connsiteY8752" fmla="*/ 29724 h 5580208"/>
              <a:gd name="connsiteX8753" fmla="*/ 3751409 w 9042400"/>
              <a:gd name="connsiteY8753" fmla="*/ 128 h 5580208"/>
              <a:gd name="connsiteX8754" fmla="*/ 3623070 w 9042400"/>
              <a:gd name="connsiteY8754" fmla="*/ 124 h 5580208"/>
              <a:gd name="connsiteX8755" fmla="*/ 3652666 w 9042400"/>
              <a:gd name="connsiteY8755" fmla="*/ 29719 h 5580208"/>
              <a:gd name="connsiteX8756" fmla="*/ 3623070 w 9042400"/>
              <a:gd name="connsiteY8756" fmla="*/ 59314 h 5580208"/>
              <a:gd name="connsiteX8757" fmla="*/ 3593476 w 9042400"/>
              <a:gd name="connsiteY8757" fmla="*/ 29719 h 5580208"/>
              <a:gd name="connsiteX8758" fmla="*/ 3623070 w 9042400"/>
              <a:gd name="connsiteY8758" fmla="*/ 124 h 5580208"/>
              <a:gd name="connsiteX8759" fmla="*/ 3494733 w 9042400"/>
              <a:gd name="connsiteY8759" fmla="*/ 119 h 5580208"/>
              <a:gd name="connsiteX8760" fmla="*/ 3524329 w 9042400"/>
              <a:gd name="connsiteY8760" fmla="*/ 29715 h 5580208"/>
              <a:gd name="connsiteX8761" fmla="*/ 3494733 w 9042400"/>
              <a:gd name="connsiteY8761" fmla="*/ 59309 h 5580208"/>
              <a:gd name="connsiteX8762" fmla="*/ 3465139 w 9042400"/>
              <a:gd name="connsiteY8762" fmla="*/ 29715 h 5580208"/>
              <a:gd name="connsiteX8763" fmla="*/ 3494733 w 9042400"/>
              <a:gd name="connsiteY8763" fmla="*/ 119 h 5580208"/>
              <a:gd name="connsiteX8764" fmla="*/ 3366396 w 9042400"/>
              <a:gd name="connsiteY8764" fmla="*/ 115 h 5580208"/>
              <a:gd name="connsiteX8765" fmla="*/ 3395992 w 9042400"/>
              <a:gd name="connsiteY8765" fmla="*/ 29710 h 5580208"/>
              <a:gd name="connsiteX8766" fmla="*/ 3366396 w 9042400"/>
              <a:gd name="connsiteY8766" fmla="*/ 59305 h 5580208"/>
              <a:gd name="connsiteX8767" fmla="*/ 3336801 w 9042400"/>
              <a:gd name="connsiteY8767" fmla="*/ 29710 h 5580208"/>
              <a:gd name="connsiteX8768" fmla="*/ 3366396 w 9042400"/>
              <a:gd name="connsiteY8768" fmla="*/ 115 h 5580208"/>
              <a:gd name="connsiteX8769" fmla="*/ 3238059 w 9042400"/>
              <a:gd name="connsiteY8769" fmla="*/ 110 h 5580208"/>
              <a:gd name="connsiteX8770" fmla="*/ 3267654 w 9042400"/>
              <a:gd name="connsiteY8770" fmla="*/ 29706 h 5580208"/>
              <a:gd name="connsiteX8771" fmla="*/ 3238059 w 9042400"/>
              <a:gd name="connsiteY8771" fmla="*/ 59301 h 5580208"/>
              <a:gd name="connsiteX8772" fmla="*/ 3208464 w 9042400"/>
              <a:gd name="connsiteY8772" fmla="*/ 29706 h 5580208"/>
              <a:gd name="connsiteX8773" fmla="*/ 3238059 w 9042400"/>
              <a:gd name="connsiteY8773" fmla="*/ 110 h 5580208"/>
              <a:gd name="connsiteX8774" fmla="*/ 3109721 w 9042400"/>
              <a:gd name="connsiteY8774" fmla="*/ 105 h 5580208"/>
              <a:gd name="connsiteX8775" fmla="*/ 3139317 w 9042400"/>
              <a:gd name="connsiteY8775" fmla="*/ 29701 h 5580208"/>
              <a:gd name="connsiteX8776" fmla="*/ 3109721 w 9042400"/>
              <a:gd name="connsiteY8776" fmla="*/ 59296 h 5580208"/>
              <a:gd name="connsiteX8777" fmla="*/ 3080125 w 9042400"/>
              <a:gd name="connsiteY8777" fmla="*/ 29701 h 5580208"/>
              <a:gd name="connsiteX8778" fmla="*/ 3109721 w 9042400"/>
              <a:gd name="connsiteY8778" fmla="*/ 105 h 5580208"/>
              <a:gd name="connsiteX8779" fmla="*/ 2981384 w 9042400"/>
              <a:gd name="connsiteY8779" fmla="*/ 101 h 5580208"/>
              <a:gd name="connsiteX8780" fmla="*/ 3010980 w 9042400"/>
              <a:gd name="connsiteY8780" fmla="*/ 29696 h 5580208"/>
              <a:gd name="connsiteX8781" fmla="*/ 2981384 w 9042400"/>
              <a:gd name="connsiteY8781" fmla="*/ 59292 h 5580208"/>
              <a:gd name="connsiteX8782" fmla="*/ 2951788 w 9042400"/>
              <a:gd name="connsiteY8782" fmla="*/ 29696 h 5580208"/>
              <a:gd name="connsiteX8783" fmla="*/ 2981384 w 9042400"/>
              <a:gd name="connsiteY8783" fmla="*/ 101 h 5580208"/>
              <a:gd name="connsiteX8784" fmla="*/ 2853046 w 9042400"/>
              <a:gd name="connsiteY8784" fmla="*/ 97 h 5580208"/>
              <a:gd name="connsiteX8785" fmla="*/ 2882642 w 9042400"/>
              <a:gd name="connsiteY8785" fmla="*/ 29692 h 5580208"/>
              <a:gd name="connsiteX8786" fmla="*/ 2853046 w 9042400"/>
              <a:gd name="connsiteY8786" fmla="*/ 59288 h 5580208"/>
              <a:gd name="connsiteX8787" fmla="*/ 2823451 w 9042400"/>
              <a:gd name="connsiteY8787" fmla="*/ 29692 h 5580208"/>
              <a:gd name="connsiteX8788" fmla="*/ 2853046 w 9042400"/>
              <a:gd name="connsiteY8788" fmla="*/ 97 h 5580208"/>
              <a:gd name="connsiteX8789" fmla="*/ 2724708 w 9042400"/>
              <a:gd name="connsiteY8789" fmla="*/ 92 h 5580208"/>
              <a:gd name="connsiteX8790" fmla="*/ 2754304 w 9042400"/>
              <a:gd name="connsiteY8790" fmla="*/ 29687 h 5580208"/>
              <a:gd name="connsiteX8791" fmla="*/ 2724708 w 9042400"/>
              <a:gd name="connsiteY8791" fmla="*/ 59283 h 5580208"/>
              <a:gd name="connsiteX8792" fmla="*/ 2695113 w 9042400"/>
              <a:gd name="connsiteY8792" fmla="*/ 29687 h 5580208"/>
              <a:gd name="connsiteX8793" fmla="*/ 2724708 w 9042400"/>
              <a:gd name="connsiteY8793" fmla="*/ 92 h 5580208"/>
              <a:gd name="connsiteX8794" fmla="*/ 2596371 w 9042400"/>
              <a:gd name="connsiteY8794" fmla="*/ 88 h 5580208"/>
              <a:gd name="connsiteX8795" fmla="*/ 2625967 w 9042400"/>
              <a:gd name="connsiteY8795" fmla="*/ 29683 h 5580208"/>
              <a:gd name="connsiteX8796" fmla="*/ 2596371 w 9042400"/>
              <a:gd name="connsiteY8796" fmla="*/ 59279 h 5580208"/>
              <a:gd name="connsiteX8797" fmla="*/ 2566776 w 9042400"/>
              <a:gd name="connsiteY8797" fmla="*/ 29683 h 5580208"/>
              <a:gd name="connsiteX8798" fmla="*/ 2596371 w 9042400"/>
              <a:gd name="connsiteY8798" fmla="*/ 88 h 5580208"/>
              <a:gd name="connsiteX8799" fmla="*/ 2468034 w 9042400"/>
              <a:gd name="connsiteY8799" fmla="*/ 84 h 5580208"/>
              <a:gd name="connsiteX8800" fmla="*/ 2497630 w 9042400"/>
              <a:gd name="connsiteY8800" fmla="*/ 29679 h 5580208"/>
              <a:gd name="connsiteX8801" fmla="*/ 2468034 w 9042400"/>
              <a:gd name="connsiteY8801" fmla="*/ 59275 h 5580208"/>
              <a:gd name="connsiteX8802" fmla="*/ 2438438 w 9042400"/>
              <a:gd name="connsiteY8802" fmla="*/ 29679 h 5580208"/>
              <a:gd name="connsiteX8803" fmla="*/ 2468034 w 9042400"/>
              <a:gd name="connsiteY8803" fmla="*/ 84 h 5580208"/>
              <a:gd name="connsiteX8804" fmla="*/ 2339697 w 9042400"/>
              <a:gd name="connsiteY8804" fmla="*/ 79 h 5580208"/>
              <a:gd name="connsiteX8805" fmla="*/ 2369291 w 9042400"/>
              <a:gd name="connsiteY8805" fmla="*/ 29675 h 5580208"/>
              <a:gd name="connsiteX8806" fmla="*/ 2339697 w 9042400"/>
              <a:gd name="connsiteY8806" fmla="*/ 59271 h 5580208"/>
              <a:gd name="connsiteX8807" fmla="*/ 2310100 w 9042400"/>
              <a:gd name="connsiteY8807" fmla="*/ 29675 h 5580208"/>
              <a:gd name="connsiteX8808" fmla="*/ 2339697 w 9042400"/>
              <a:gd name="connsiteY8808" fmla="*/ 79 h 5580208"/>
              <a:gd name="connsiteX8809" fmla="*/ 2083021 w 9042400"/>
              <a:gd name="connsiteY8809" fmla="*/ 75 h 5580208"/>
              <a:gd name="connsiteX8810" fmla="*/ 2112617 w 9042400"/>
              <a:gd name="connsiteY8810" fmla="*/ 29670 h 5580208"/>
              <a:gd name="connsiteX8811" fmla="*/ 2083021 w 9042400"/>
              <a:gd name="connsiteY8811" fmla="*/ 59266 h 5580208"/>
              <a:gd name="connsiteX8812" fmla="*/ 2053426 w 9042400"/>
              <a:gd name="connsiteY8812" fmla="*/ 29670 h 5580208"/>
              <a:gd name="connsiteX8813" fmla="*/ 2083021 w 9042400"/>
              <a:gd name="connsiteY8813" fmla="*/ 75 h 5580208"/>
              <a:gd name="connsiteX8814" fmla="*/ 1826346 w 9042400"/>
              <a:gd name="connsiteY8814" fmla="*/ 71 h 5580208"/>
              <a:gd name="connsiteX8815" fmla="*/ 1855941 w 9042400"/>
              <a:gd name="connsiteY8815" fmla="*/ 29666 h 5580208"/>
              <a:gd name="connsiteX8816" fmla="*/ 1826346 w 9042400"/>
              <a:gd name="connsiteY8816" fmla="*/ 59262 h 5580208"/>
              <a:gd name="connsiteX8817" fmla="*/ 1796750 w 9042400"/>
              <a:gd name="connsiteY8817" fmla="*/ 29666 h 5580208"/>
              <a:gd name="connsiteX8818" fmla="*/ 1826346 w 9042400"/>
              <a:gd name="connsiteY8818" fmla="*/ 71 h 5580208"/>
              <a:gd name="connsiteX8819" fmla="*/ 1698008 w 9042400"/>
              <a:gd name="connsiteY8819" fmla="*/ 67 h 5580208"/>
              <a:gd name="connsiteX8820" fmla="*/ 1727604 w 9042400"/>
              <a:gd name="connsiteY8820" fmla="*/ 29662 h 5580208"/>
              <a:gd name="connsiteX8821" fmla="*/ 1698008 w 9042400"/>
              <a:gd name="connsiteY8821" fmla="*/ 59258 h 5580208"/>
              <a:gd name="connsiteX8822" fmla="*/ 1668413 w 9042400"/>
              <a:gd name="connsiteY8822" fmla="*/ 29662 h 5580208"/>
              <a:gd name="connsiteX8823" fmla="*/ 1698008 w 9042400"/>
              <a:gd name="connsiteY8823" fmla="*/ 67 h 5580208"/>
              <a:gd name="connsiteX8824" fmla="*/ 1569671 w 9042400"/>
              <a:gd name="connsiteY8824" fmla="*/ 62 h 5580208"/>
              <a:gd name="connsiteX8825" fmla="*/ 1599266 w 9042400"/>
              <a:gd name="connsiteY8825" fmla="*/ 29657 h 5580208"/>
              <a:gd name="connsiteX8826" fmla="*/ 1569671 w 9042400"/>
              <a:gd name="connsiteY8826" fmla="*/ 59253 h 5580208"/>
              <a:gd name="connsiteX8827" fmla="*/ 1540075 w 9042400"/>
              <a:gd name="connsiteY8827" fmla="*/ 29657 h 5580208"/>
              <a:gd name="connsiteX8828" fmla="*/ 1569671 w 9042400"/>
              <a:gd name="connsiteY8828" fmla="*/ 62 h 5580208"/>
              <a:gd name="connsiteX8829" fmla="*/ 2211359 w 9042400"/>
              <a:gd name="connsiteY8829" fmla="*/ 57 h 5580208"/>
              <a:gd name="connsiteX8830" fmla="*/ 2240954 w 9042400"/>
              <a:gd name="connsiteY8830" fmla="*/ 29653 h 5580208"/>
              <a:gd name="connsiteX8831" fmla="*/ 2211359 w 9042400"/>
              <a:gd name="connsiteY8831" fmla="*/ 59248 h 5580208"/>
              <a:gd name="connsiteX8832" fmla="*/ 2181764 w 9042400"/>
              <a:gd name="connsiteY8832" fmla="*/ 29653 h 5580208"/>
              <a:gd name="connsiteX8833" fmla="*/ 2211359 w 9042400"/>
              <a:gd name="connsiteY8833" fmla="*/ 57 h 5580208"/>
              <a:gd name="connsiteX8834" fmla="*/ 1954683 w 9042400"/>
              <a:gd name="connsiteY8834" fmla="*/ 53 h 5580208"/>
              <a:gd name="connsiteX8835" fmla="*/ 1984278 w 9042400"/>
              <a:gd name="connsiteY8835" fmla="*/ 29649 h 5580208"/>
              <a:gd name="connsiteX8836" fmla="*/ 1954683 w 9042400"/>
              <a:gd name="connsiteY8836" fmla="*/ 59244 h 5580208"/>
              <a:gd name="connsiteX8837" fmla="*/ 1925088 w 9042400"/>
              <a:gd name="connsiteY8837" fmla="*/ 29649 h 5580208"/>
              <a:gd name="connsiteX8838" fmla="*/ 1954683 w 9042400"/>
              <a:gd name="connsiteY8838" fmla="*/ 53 h 5580208"/>
              <a:gd name="connsiteX8839" fmla="*/ 1441334 w 9042400"/>
              <a:gd name="connsiteY8839" fmla="*/ 48 h 5580208"/>
              <a:gd name="connsiteX8840" fmla="*/ 1470929 w 9042400"/>
              <a:gd name="connsiteY8840" fmla="*/ 29644 h 5580208"/>
              <a:gd name="connsiteX8841" fmla="*/ 1441334 w 9042400"/>
              <a:gd name="connsiteY8841" fmla="*/ 59239 h 5580208"/>
              <a:gd name="connsiteX8842" fmla="*/ 1411737 w 9042400"/>
              <a:gd name="connsiteY8842" fmla="*/ 29644 h 5580208"/>
              <a:gd name="connsiteX8843" fmla="*/ 1441334 w 9042400"/>
              <a:gd name="connsiteY8843" fmla="*/ 48 h 5580208"/>
              <a:gd name="connsiteX8844" fmla="*/ 1312996 w 9042400"/>
              <a:gd name="connsiteY8844" fmla="*/ 44 h 5580208"/>
              <a:gd name="connsiteX8845" fmla="*/ 1342591 w 9042400"/>
              <a:gd name="connsiteY8845" fmla="*/ 29640 h 5580208"/>
              <a:gd name="connsiteX8846" fmla="*/ 1312996 w 9042400"/>
              <a:gd name="connsiteY8846" fmla="*/ 59235 h 5580208"/>
              <a:gd name="connsiteX8847" fmla="*/ 1283400 w 9042400"/>
              <a:gd name="connsiteY8847" fmla="*/ 29640 h 5580208"/>
              <a:gd name="connsiteX8848" fmla="*/ 1312996 w 9042400"/>
              <a:gd name="connsiteY8848" fmla="*/ 44 h 5580208"/>
              <a:gd name="connsiteX8849" fmla="*/ 1184658 w 9042400"/>
              <a:gd name="connsiteY8849" fmla="*/ 40 h 5580208"/>
              <a:gd name="connsiteX8850" fmla="*/ 1214254 w 9042400"/>
              <a:gd name="connsiteY8850" fmla="*/ 29635 h 5580208"/>
              <a:gd name="connsiteX8851" fmla="*/ 1184658 w 9042400"/>
              <a:gd name="connsiteY8851" fmla="*/ 59231 h 5580208"/>
              <a:gd name="connsiteX8852" fmla="*/ 1155063 w 9042400"/>
              <a:gd name="connsiteY8852" fmla="*/ 29635 h 5580208"/>
              <a:gd name="connsiteX8853" fmla="*/ 1184658 w 9042400"/>
              <a:gd name="connsiteY8853" fmla="*/ 40 h 5580208"/>
              <a:gd name="connsiteX8854" fmla="*/ 1056321 w 9042400"/>
              <a:gd name="connsiteY8854" fmla="*/ 35 h 5580208"/>
              <a:gd name="connsiteX8855" fmla="*/ 1085917 w 9042400"/>
              <a:gd name="connsiteY8855" fmla="*/ 29631 h 5580208"/>
              <a:gd name="connsiteX8856" fmla="*/ 1056321 w 9042400"/>
              <a:gd name="connsiteY8856" fmla="*/ 59226 h 5580208"/>
              <a:gd name="connsiteX8857" fmla="*/ 1026726 w 9042400"/>
              <a:gd name="connsiteY8857" fmla="*/ 29631 h 5580208"/>
              <a:gd name="connsiteX8858" fmla="*/ 1056321 w 9042400"/>
              <a:gd name="connsiteY8858" fmla="*/ 35 h 5580208"/>
              <a:gd name="connsiteX8859" fmla="*/ 927983 w 9042400"/>
              <a:gd name="connsiteY8859" fmla="*/ 30 h 5580208"/>
              <a:gd name="connsiteX8860" fmla="*/ 957579 w 9042400"/>
              <a:gd name="connsiteY8860" fmla="*/ 29626 h 5580208"/>
              <a:gd name="connsiteX8861" fmla="*/ 927983 w 9042400"/>
              <a:gd name="connsiteY8861" fmla="*/ 59222 h 5580208"/>
              <a:gd name="connsiteX8862" fmla="*/ 898387 w 9042400"/>
              <a:gd name="connsiteY8862" fmla="*/ 29626 h 5580208"/>
              <a:gd name="connsiteX8863" fmla="*/ 927983 w 9042400"/>
              <a:gd name="connsiteY8863" fmla="*/ 30 h 5580208"/>
              <a:gd name="connsiteX8864" fmla="*/ 799646 w 9042400"/>
              <a:gd name="connsiteY8864" fmla="*/ 26 h 5580208"/>
              <a:gd name="connsiteX8865" fmla="*/ 829242 w 9042400"/>
              <a:gd name="connsiteY8865" fmla="*/ 29622 h 5580208"/>
              <a:gd name="connsiteX8866" fmla="*/ 799646 w 9042400"/>
              <a:gd name="connsiteY8866" fmla="*/ 59218 h 5580208"/>
              <a:gd name="connsiteX8867" fmla="*/ 770050 w 9042400"/>
              <a:gd name="connsiteY8867" fmla="*/ 29622 h 5580208"/>
              <a:gd name="connsiteX8868" fmla="*/ 799646 w 9042400"/>
              <a:gd name="connsiteY8868" fmla="*/ 26 h 5580208"/>
              <a:gd name="connsiteX8869" fmla="*/ 671309 w 9042400"/>
              <a:gd name="connsiteY8869" fmla="*/ 22 h 5580208"/>
              <a:gd name="connsiteX8870" fmla="*/ 700903 w 9042400"/>
              <a:gd name="connsiteY8870" fmla="*/ 29618 h 5580208"/>
              <a:gd name="connsiteX8871" fmla="*/ 671309 w 9042400"/>
              <a:gd name="connsiteY8871" fmla="*/ 59214 h 5580208"/>
              <a:gd name="connsiteX8872" fmla="*/ 641713 w 9042400"/>
              <a:gd name="connsiteY8872" fmla="*/ 29618 h 5580208"/>
              <a:gd name="connsiteX8873" fmla="*/ 671309 w 9042400"/>
              <a:gd name="connsiteY8873" fmla="*/ 22 h 5580208"/>
              <a:gd name="connsiteX8874" fmla="*/ 542971 w 9042400"/>
              <a:gd name="connsiteY8874" fmla="*/ 17 h 5580208"/>
              <a:gd name="connsiteX8875" fmla="*/ 572566 w 9042400"/>
              <a:gd name="connsiteY8875" fmla="*/ 29613 h 5580208"/>
              <a:gd name="connsiteX8876" fmla="*/ 542971 w 9042400"/>
              <a:gd name="connsiteY8876" fmla="*/ 59209 h 5580208"/>
              <a:gd name="connsiteX8877" fmla="*/ 513376 w 9042400"/>
              <a:gd name="connsiteY8877" fmla="*/ 29613 h 5580208"/>
              <a:gd name="connsiteX8878" fmla="*/ 542971 w 9042400"/>
              <a:gd name="connsiteY8878" fmla="*/ 17 h 5580208"/>
              <a:gd name="connsiteX8879" fmla="*/ 414633 w 9042400"/>
              <a:gd name="connsiteY8879" fmla="*/ 13 h 5580208"/>
              <a:gd name="connsiteX8880" fmla="*/ 444229 w 9042400"/>
              <a:gd name="connsiteY8880" fmla="*/ 29609 h 5580208"/>
              <a:gd name="connsiteX8881" fmla="*/ 414633 w 9042400"/>
              <a:gd name="connsiteY8881" fmla="*/ 59205 h 5580208"/>
              <a:gd name="connsiteX8882" fmla="*/ 385038 w 9042400"/>
              <a:gd name="connsiteY8882" fmla="*/ 29609 h 5580208"/>
              <a:gd name="connsiteX8883" fmla="*/ 414633 w 9042400"/>
              <a:gd name="connsiteY8883" fmla="*/ 13 h 5580208"/>
              <a:gd name="connsiteX8884" fmla="*/ 286296 w 9042400"/>
              <a:gd name="connsiteY8884" fmla="*/ 9 h 5580208"/>
              <a:gd name="connsiteX8885" fmla="*/ 315892 w 9042400"/>
              <a:gd name="connsiteY8885" fmla="*/ 29605 h 5580208"/>
              <a:gd name="connsiteX8886" fmla="*/ 286296 w 9042400"/>
              <a:gd name="connsiteY8886" fmla="*/ 59201 h 5580208"/>
              <a:gd name="connsiteX8887" fmla="*/ 256701 w 9042400"/>
              <a:gd name="connsiteY8887" fmla="*/ 29605 h 5580208"/>
              <a:gd name="connsiteX8888" fmla="*/ 286296 w 9042400"/>
              <a:gd name="connsiteY8888" fmla="*/ 9 h 5580208"/>
              <a:gd name="connsiteX8889" fmla="*/ 157959 w 9042400"/>
              <a:gd name="connsiteY8889" fmla="*/ 4 h 5580208"/>
              <a:gd name="connsiteX8890" fmla="*/ 187554 w 9042400"/>
              <a:gd name="connsiteY8890" fmla="*/ 29600 h 5580208"/>
              <a:gd name="connsiteX8891" fmla="*/ 157959 w 9042400"/>
              <a:gd name="connsiteY8891" fmla="*/ 59195 h 5580208"/>
              <a:gd name="connsiteX8892" fmla="*/ 128363 w 9042400"/>
              <a:gd name="connsiteY8892" fmla="*/ 29600 h 5580208"/>
              <a:gd name="connsiteX8893" fmla="*/ 157959 w 9042400"/>
              <a:gd name="connsiteY8893" fmla="*/ 4 h 5580208"/>
              <a:gd name="connsiteX8894" fmla="*/ 29596 w 9042400"/>
              <a:gd name="connsiteY8894" fmla="*/ 0 h 5580208"/>
              <a:gd name="connsiteX8895" fmla="*/ 59191 w 9042400"/>
              <a:gd name="connsiteY8895" fmla="*/ 29596 h 5580208"/>
              <a:gd name="connsiteX8896" fmla="*/ 29596 w 9042400"/>
              <a:gd name="connsiteY8896" fmla="*/ 59191 h 5580208"/>
              <a:gd name="connsiteX8897" fmla="*/ 0 w 9042400"/>
              <a:gd name="connsiteY8897" fmla="*/ 29596 h 5580208"/>
              <a:gd name="connsiteX8898" fmla="*/ 29596 w 9042400"/>
              <a:gd name="connsiteY8898" fmla="*/ 0 h 558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</a:cxnLst>
            <a:rect l="l" t="t" r="r" b="b"/>
            <a:pathLst>
              <a:path w="9042400" h="5580208">
                <a:moveTo>
                  <a:pt x="9012805" y="5521017"/>
                </a:moveTo>
                <a:cubicBezTo>
                  <a:pt x="9029149" y="5521017"/>
                  <a:pt x="9042400" y="5534267"/>
                  <a:pt x="9042400" y="5550613"/>
                </a:cubicBezTo>
                <a:cubicBezTo>
                  <a:pt x="9042400" y="5566958"/>
                  <a:pt x="9029149" y="5580208"/>
                  <a:pt x="9012805" y="5580208"/>
                </a:cubicBezTo>
                <a:cubicBezTo>
                  <a:pt x="8996460" y="5580208"/>
                  <a:pt x="8983211" y="5566958"/>
                  <a:pt x="8983211" y="5550613"/>
                </a:cubicBezTo>
                <a:cubicBezTo>
                  <a:pt x="8983211" y="5534267"/>
                  <a:pt x="8996460" y="5521017"/>
                  <a:pt x="9012805" y="5521017"/>
                </a:cubicBezTo>
                <a:close/>
                <a:moveTo>
                  <a:pt x="8884481" y="5521017"/>
                </a:moveTo>
                <a:cubicBezTo>
                  <a:pt x="8900824" y="5521017"/>
                  <a:pt x="8914075" y="5534267"/>
                  <a:pt x="8914075" y="5550613"/>
                </a:cubicBezTo>
                <a:cubicBezTo>
                  <a:pt x="8914075" y="5566958"/>
                  <a:pt x="8900824" y="5580208"/>
                  <a:pt x="8884481" y="5580208"/>
                </a:cubicBezTo>
                <a:cubicBezTo>
                  <a:pt x="8868135" y="5580208"/>
                  <a:pt x="8854886" y="5566958"/>
                  <a:pt x="8854886" y="5550613"/>
                </a:cubicBezTo>
                <a:cubicBezTo>
                  <a:pt x="8854886" y="5534267"/>
                  <a:pt x="8868135" y="5521017"/>
                  <a:pt x="8884481" y="5521017"/>
                </a:cubicBezTo>
                <a:close/>
                <a:moveTo>
                  <a:pt x="8756155" y="5521017"/>
                </a:moveTo>
                <a:cubicBezTo>
                  <a:pt x="8772499" y="5521017"/>
                  <a:pt x="8785750" y="5534267"/>
                  <a:pt x="8785750" y="5550613"/>
                </a:cubicBezTo>
                <a:cubicBezTo>
                  <a:pt x="8785750" y="5566958"/>
                  <a:pt x="8772499" y="5580208"/>
                  <a:pt x="8756155" y="5580208"/>
                </a:cubicBezTo>
                <a:cubicBezTo>
                  <a:pt x="8739810" y="5580208"/>
                  <a:pt x="8726561" y="5566958"/>
                  <a:pt x="8726561" y="5550613"/>
                </a:cubicBezTo>
                <a:cubicBezTo>
                  <a:pt x="8726561" y="5534267"/>
                  <a:pt x="8739810" y="5521017"/>
                  <a:pt x="8756155" y="5521017"/>
                </a:cubicBezTo>
                <a:close/>
                <a:moveTo>
                  <a:pt x="8627830" y="5521017"/>
                </a:moveTo>
                <a:cubicBezTo>
                  <a:pt x="8644174" y="5521017"/>
                  <a:pt x="8657424" y="5534267"/>
                  <a:pt x="8657424" y="5550613"/>
                </a:cubicBezTo>
                <a:cubicBezTo>
                  <a:pt x="8657424" y="5566958"/>
                  <a:pt x="8644174" y="5580208"/>
                  <a:pt x="8627830" y="5580208"/>
                </a:cubicBezTo>
                <a:cubicBezTo>
                  <a:pt x="8611485" y="5580208"/>
                  <a:pt x="8598236" y="5566958"/>
                  <a:pt x="8598236" y="5550613"/>
                </a:cubicBezTo>
                <a:cubicBezTo>
                  <a:pt x="8598236" y="5534267"/>
                  <a:pt x="8611485" y="5521017"/>
                  <a:pt x="8627830" y="5521017"/>
                </a:cubicBezTo>
                <a:close/>
                <a:moveTo>
                  <a:pt x="8499504" y="5521017"/>
                </a:moveTo>
                <a:cubicBezTo>
                  <a:pt x="8515848" y="5521017"/>
                  <a:pt x="8529098" y="5534267"/>
                  <a:pt x="8529098" y="5550613"/>
                </a:cubicBezTo>
                <a:cubicBezTo>
                  <a:pt x="8529098" y="5566958"/>
                  <a:pt x="8515848" y="5580208"/>
                  <a:pt x="8499504" y="5580208"/>
                </a:cubicBezTo>
                <a:cubicBezTo>
                  <a:pt x="8483160" y="5580208"/>
                  <a:pt x="8469910" y="5566958"/>
                  <a:pt x="8469910" y="5550613"/>
                </a:cubicBezTo>
                <a:cubicBezTo>
                  <a:pt x="8469910" y="5534267"/>
                  <a:pt x="8483160" y="5521017"/>
                  <a:pt x="8499504" y="5521017"/>
                </a:cubicBezTo>
                <a:close/>
                <a:moveTo>
                  <a:pt x="8371178" y="5521017"/>
                </a:moveTo>
                <a:cubicBezTo>
                  <a:pt x="8387523" y="5521017"/>
                  <a:pt x="8400772" y="5534267"/>
                  <a:pt x="8400772" y="5550613"/>
                </a:cubicBezTo>
                <a:cubicBezTo>
                  <a:pt x="8400772" y="5566958"/>
                  <a:pt x="8387523" y="5580208"/>
                  <a:pt x="8371178" y="5580208"/>
                </a:cubicBezTo>
                <a:cubicBezTo>
                  <a:pt x="8354834" y="5580208"/>
                  <a:pt x="8341584" y="5566958"/>
                  <a:pt x="8341584" y="5550613"/>
                </a:cubicBezTo>
                <a:cubicBezTo>
                  <a:pt x="8341584" y="5534267"/>
                  <a:pt x="8354834" y="5521017"/>
                  <a:pt x="8371178" y="5521017"/>
                </a:cubicBezTo>
                <a:close/>
                <a:moveTo>
                  <a:pt x="8242863" y="5521017"/>
                </a:moveTo>
                <a:cubicBezTo>
                  <a:pt x="8259209" y="5521017"/>
                  <a:pt x="8272458" y="5534267"/>
                  <a:pt x="8272458" y="5550613"/>
                </a:cubicBezTo>
                <a:cubicBezTo>
                  <a:pt x="8272458" y="5566958"/>
                  <a:pt x="8259209" y="5580208"/>
                  <a:pt x="8242863" y="5580208"/>
                </a:cubicBezTo>
                <a:cubicBezTo>
                  <a:pt x="8226519" y="5580208"/>
                  <a:pt x="8213270" y="5566958"/>
                  <a:pt x="8213270" y="5550613"/>
                </a:cubicBezTo>
                <a:cubicBezTo>
                  <a:pt x="8213270" y="5534267"/>
                  <a:pt x="8226519" y="5521017"/>
                  <a:pt x="8242863" y="5521017"/>
                </a:cubicBezTo>
                <a:close/>
                <a:moveTo>
                  <a:pt x="8114520" y="5521017"/>
                </a:moveTo>
                <a:cubicBezTo>
                  <a:pt x="8130865" y="5521017"/>
                  <a:pt x="8144115" y="5534267"/>
                  <a:pt x="8144115" y="5550613"/>
                </a:cubicBezTo>
                <a:cubicBezTo>
                  <a:pt x="8144115" y="5566958"/>
                  <a:pt x="8130865" y="5580208"/>
                  <a:pt x="8114520" y="5580208"/>
                </a:cubicBezTo>
                <a:cubicBezTo>
                  <a:pt x="8098176" y="5580208"/>
                  <a:pt x="8084927" y="5566958"/>
                  <a:pt x="8084927" y="5550613"/>
                </a:cubicBezTo>
                <a:cubicBezTo>
                  <a:pt x="8084927" y="5534267"/>
                  <a:pt x="8098176" y="5521017"/>
                  <a:pt x="8114520" y="5521017"/>
                </a:cubicBezTo>
                <a:close/>
                <a:moveTo>
                  <a:pt x="7986204" y="5521017"/>
                </a:moveTo>
                <a:cubicBezTo>
                  <a:pt x="8002546" y="5521017"/>
                  <a:pt x="8015798" y="5534267"/>
                  <a:pt x="8015798" y="5550613"/>
                </a:cubicBezTo>
                <a:cubicBezTo>
                  <a:pt x="8015798" y="5566958"/>
                  <a:pt x="8002546" y="5580208"/>
                  <a:pt x="7986204" y="5580208"/>
                </a:cubicBezTo>
                <a:cubicBezTo>
                  <a:pt x="7969850" y="5580208"/>
                  <a:pt x="7956600" y="5566958"/>
                  <a:pt x="7956600" y="5550613"/>
                </a:cubicBezTo>
                <a:cubicBezTo>
                  <a:pt x="7956600" y="5534267"/>
                  <a:pt x="7969850" y="5521017"/>
                  <a:pt x="7986204" y="5521017"/>
                </a:cubicBezTo>
                <a:close/>
                <a:moveTo>
                  <a:pt x="7857861" y="5521017"/>
                </a:moveTo>
                <a:cubicBezTo>
                  <a:pt x="7874195" y="5521017"/>
                  <a:pt x="7887450" y="5534267"/>
                  <a:pt x="7887450" y="5550613"/>
                </a:cubicBezTo>
                <a:cubicBezTo>
                  <a:pt x="7887450" y="5566958"/>
                  <a:pt x="7874195" y="5580208"/>
                  <a:pt x="7857861" y="5580208"/>
                </a:cubicBezTo>
                <a:cubicBezTo>
                  <a:pt x="7841499" y="5580208"/>
                  <a:pt x="7828245" y="5566958"/>
                  <a:pt x="7828245" y="5550613"/>
                </a:cubicBezTo>
                <a:cubicBezTo>
                  <a:pt x="7828245" y="5534267"/>
                  <a:pt x="7841499" y="5521017"/>
                  <a:pt x="7857861" y="5521017"/>
                </a:cubicBezTo>
                <a:close/>
                <a:moveTo>
                  <a:pt x="7729525" y="5521017"/>
                </a:moveTo>
                <a:cubicBezTo>
                  <a:pt x="7745881" y="5521017"/>
                  <a:pt x="7759134" y="5534267"/>
                  <a:pt x="7759134" y="5550613"/>
                </a:cubicBezTo>
                <a:cubicBezTo>
                  <a:pt x="7759134" y="5566958"/>
                  <a:pt x="7745881" y="5580208"/>
                  <a:pt x="7729525" y="5580208"/>
                </a:cubicBezTo>
                <a:cubicBezTo>
                  <a:pt x="7713171" y="5580208"/>
                  <a:pt x="7699931" y="5566958"/>
                  <a:pt x="7699931" y="5550613"/>
                </a:cubicBezTo>
                <a:cubicBezTo>
                  <a:pt x="7699931" y="5534267"/>
                  <a:pt x="7713171" y="5521017"/>
                  <a:pt x="7729525" y="5521017"/>
                </a:cubicBezTo>
                <a:close/>
                <a:moveTo>
                  <a:pt x="7601184" y="5521017"/>
                </a:moveTo>
                <a:cubicBezTo>
                  <a:pt x="7617559" y="5521017"/>
                  <a:pt x="7630781" y="5534267"/>
                  <a:pt x="7630781" y="5550613"/>
                </a:cubicBezTo>
                <a:cubicBezTo>
                  <a:pt x="7630781" y="5566958"/>
                  <a:pt x="7617559" y="5580208"/>
                  <a:pt x="7601184" y="5580208"/>
                </a:cubicBezTo>
                <a:cubicBezTo>
                  <a:pt x="7584845" y="5580208"/>
                  <a:pt x="7571596" y="5566958"/>
                  <a:pt x="7571596" y="5550613"/>
                </a:cubicBezTo>
                <a:cubicBezTo>
                  <a:pt x="7571596" y="5534267"/>
                  <a:pt x="7584845" y="5521017"/>
                  <a:pt x="7601184" y="5521017"/>
                </a:cubicBezTo>
                <a:close/>
                <a:moveTo>
                  <a:pt x="7472856" y="5521017"/>
                </a:moveTo>
                <a:cubicBezTo>
                  <a:pt x="7489199" y="5521017"/>
                  <a:pt x="7502449" y="5534267"/>
                  <a:pt x="7502449" y="5550613"/>
                </a:cubicBezTo>
                <a:cubicBezTo>
                  <a:pt x="7502449" y="5566958"/>
                  <a:pt x="7489199" y="5580208"/>
                  <a:pt x="7472856" y="5580208"/>
                </a:cubicBezTo>
                <a:cubicBezTo>
                  <a:pt x="7456513" y="5580208"/>
                  <a:pt x="7443264" y="5566958"/>
                  <a:pt x="7443264" y="5550613"/>
                </a:cubicBezTo>
                <a:cubicBezTo>
                  <a:pt x="7443264" y="5534267"/>
                  <a:pt x="7456513" y="5521017"/>
                  <a:pt x="7472856" y="5521017"/>
                </a:cubicBezTo>
                <a:close/>
                <a:moveTo>
                  <a:pt x="7344616" y="5521017"/>
                </a:moveTo>
                <a:cubicBezTo>
                  <a:pt x="7360883" y="5521017"/>
                  <a:pt x="7374131" y="5534267"/>
                  <a:pt x="7374131" y="5550613"/>
                </a:cubicBezTo>
                <a:cubicBezTo>
                  <a:pt x="7374131" y="5566958"/>
                  <a:pt x="7360883" y="5580208"/>
                  <a:pt x="7344616" y="5580208"/>
                </a:cubicBezTo>
                <a:cubicBezTo>
                  <a:pt x="7328270" y="5580208"/>
                  <a:pt x="7315025" y="5566958"/>
                  <a:pt x="7315025" y="5550613"/>
                </a:cubicBezTo>
                <a:cubicBezTo>
                  <a:pt x="7315025" y="5534267"/>
                  <a:pt x="7328270" y="5521017"/>
                  <a:pt x="7344616" y="5521017"/>
                </a:cubicBezTo>
                <a:close/>
                <a:moveTo>
                  <a:pt x="7216277" y="5521017"/>
                </a:moveTo>
                <a:cubicBezTo>
                  <a:pt x="7232625" y="5521017"/>
                  <a:pt x="7245876" y="5534267"/>
                  <a:pt x="7245876" y="5550613"/>
                </a:cubicBezTo>
                <a:cubicBezTo>
                  <a:pt x="7245876" y="5566958"/>
                  <a:pt x="7232625" y="5580208"/>
                  <a:pt x="7216277" y="5580208"/>
                </a:cubicBezTo>
                <a:cubicBezTo>
                  <a:pt x="7199930" y="5580208"/>
                  <a:pt x="7186678" y="5566958"/>
                  <a:pt x="7186678" y="5550613"/>
                </a:cubicBezTo>
                <a:cubicBezTo>
                  <a:pt x="7186678" y="5534267"/>
                  <a:pt x="7199930" y="5521017"/>
                  <a:pt x="7216277" y="5521017"/>
                </a:cubicBezTo>
                <a:close/>
                <a:moveTo>
                  <a:pt x="7087928" y="5521017"/>
                </a:moveTo>
                <a:cubicBezTo>
                  <a:pt x="7104275" y="5521017"/>
                  <a:pt x="7117528" y="5534267"/>
                  <a:pt x="7117528" y="5550613"/>
                </a:cubicBezTo>
                <a:cubicBezTo>
                  <a:pt x="7117528" y="5566958"/>
                  <a:pt x="7104275" y="5580208"/>
                  <a:pt x="7087928" y="5580208"/>
                </a:cubicBezTo>
                <a:cubicBezTo>
                  <a:pt x="7071580" y="5580208"/>
                  <a:pt x="7058329" y="5566958"/>
                  <a:pt x="7058329" y="5550613"/>
                </a:cubicBezTo>
                <a:cubicBezTo>
                  <a:pt x="7058329" y="5534267"/>
                  <a:pt x="7071580" y="5521017"/>
                  <a:pt x="7087928" y="5521017"/>
                </a:cubicBezTo>
                <a:close/>
                <a:moveTo>
                  <a:pt x="6959579" y="5521017"/>
                </a:moveTo>
                <a:cubicBezTo>
                  <a:pt x="6975927" y="5521017"/>
                  <a:pt x="6989178" y="5534267"/>
                  <a:pt x="6989178" y="5550613"/>
                </a:cubicBezTo>
                <a:cubicBezTo>
                  <a:pt x="6989178" y="5566958"/>
                  <a:pt x="6975927" y="5580208"/>
                  <a:pt x="6959579" y="5580208"/>
                </a:cubicBezTo>
                <a:cubicBezTo>
                  <a:pt x="6943231" y="5580208"/>
                  <a:pt x="6929980" y="5566958"/>
                  <a:pt x="6929980" y="5550613"/>
                </a:cubicBezTo>
                <a:cubicBezTo>
                  <a:pt x="6929980" y="5534267"/>
                  <a:pt x="6943231" y="5521017"/>
                  <a:pt x="6959579" y="5521017"/>
                </a:cubicBezTo>
                <a:close/>
                <a:moveTo>
                  <a:pt x="6831231" y="5521017"/>
                </a:moveTo>
                <a:cubicBezTo>
                  <a:pt x="6847579" y="5521017"/>
                  <a:pt x="6860830" y="5534267"/>
                  <a:pt x="6860830" y="5550613"/>
                </a:cubicBezTo>
                <a:cubicBezTo>
                  <a:pt x="6860830" y="5566958"/>
                  <a:pt x="6847579" y="5580208"/>
                  <a:pt x="6831231" y="5580208"/>
                </a:cubicBezTo>
                <a:cubicBezTo>
                  <a:pt x="6814884" y="5580208"/>
                  <a:pt x="6801632" y="5566958"/>
                  <a:pt x="6801632" y="5550613"/>
                </a:cubicBezTo>
                <a:cubicBezTo>
                  <a:pt x="6801632" y="5534267"/>
                  <a:pt x="6814884" y="5521017"/>
                  <a:pt x="6831231" y="5521017"/>
                </a:cubicBezTo>
                <a:close/>
                <a:moveTo>
                  <a:pt x="6702884" y="5521017"/>
                </a:moveTo>
                <a:cubicBezTo>
                  <a:pt x="6719231" y="5521017"/>
                  <a:pt x="6732482" y="5534267"/>
                  <a:pt x="6732482" y="5550613"/>
                </a:cubicBezTo>
                <a:cubicBezTo>
                  <a:pt x="6732482" y="5566958"/>
                  <a:pt x="6719231" y="5580208"/>
                  <a:pt x="6702884" y="5580208"/>
                </a:cubicBezTo>
                <a:cubicBezTo>
                  <a:pt x="6686535" y="5580208"/>
                  <a:pt x="6673285" y="5566958"/>
                  <a:pt x="6673285" y="5550613"/>
                </a:cubicBezTo>
                <a:cubicBezTo>
                  <a:pt x="6673285" y="5534267"/>
                  <a:pt x="6686535" y="5521017"/>
                  <a:pt x="6702884" y="5521017"/>
                </a:cubicBezTo>
                <a:close/>
                <a:moveTo>
                  <a:pt x="6574536" y="5521017"/>
                </a:moveTo>
                <a:cubicBezTo>
                  <a:pt x="6590882" y="5521017"/>
                  <a:pt x="6604135" y="5534267"/>
                  <a:pt x="6604135" y="5550613"/>
                </a:cubicBezTo>
                <a:cubicBezTo>
                  <a:pt x="6604135" y="5566958"/>
                  <a:pt x="6590882" y="5580208"/>
                  <a:pt x="6574536" y="5580208"/>
                </a:cubicBezTo>
                <a:cubicBezTo>
                  <a:pt x="6558189" y="5580208"/>
                  <a:pt x="6544937" y="5566958"/>
                  <a:pt x="6544937" y="5550613"/>
                </a:cubicBezTo>
                <a:cubicBezTo>
                  <a:pt x="6544937" y="5534267"/>
                  <a:pt x="6558189" y="5521017"/>
                  <a:pt x="6574536" y="5521017"/>
                </a:cubicBezTo>
                <a:close/>
                <a:moveTo>
                  <a:pt x="6446189" y="5521017"/>
                </a:moveTo>
                <a:cubicBezTo>
                  <a:pt x="6462536" y="5521017"/>
                  <a:pt x="6475788" y="5534267"/>
                  <a:pt x="6475788" y="5550613"/>
                </a:cubicBezTo>
                <a:cubicBezTo>
                  <a:pt x="6475788" y="5566958"/>
                  <a:pt x="6462536" y="5580208"/>
                  <a:pt x="6446189" y="5580208"/>
                </a:cubicBezTo>
                <a:cubicBezTo>
                  <a:pt x="6429842" y="5580208"/>
                  <a:pt x="6416590" y="5566958"/>
                  <a:pt x="6416590" y="5550613"/>
                </a:cubicBezTo>
                <a:cubicBezTo>
                  <a:pt x="6416590" y="5534267"/>
                  <a:pt x="6429842" y="5521017"/>
                  <a:pt x="6446189" y="5521017"/>
                </a:cubicBezTo>
                <a:close/>
                <a:moveTo>
                  <a:pt x="6317844" y="5521017"/>
                </a:moveTo>
                <a:cubicBezTo>
                  <a:pt x="6334191" y="5521017"/>
                  <a:pt x="6347442" y="5534267"/>
                  <a:pt x="6347442" y="5550613"/>
                </a:cubicBezTo>
                <a:cubicBezTo>
                  <a:pt x="6347442" y="5566958"/>
                  <a:pt x="6334191" y="5580208"/>
                  <a:pt x="6317844" y="5580208"/>
                </a:cubicBezTo>
                <a:cubicBezTo>
                  <a:pt x="6301497" y="5580208"/>
                  <a:pt x="6288245" y="5566958"/>
                  <a:pt x="6288245" y="5550613"/>
                </a:cubicBezTo>
                <a:cubicBezTo>
                  <a:pt x="6288245" y="5534267"/>
                  <a:pt x="6301497" y="5521017"/>
                  <a:pt x="6317844" y="5521017"/>
                </a:cubicBezTo>
                <a:close/>
                <a:moveTo>
                  <a:pt x="6189498" y="5521017"/>
                </a:moveTo>
                <a:cubicBezTo>
                  <a:pt x="6205846" y="5521017"/>
                  <a:pt x="6219097" y="5534267"/>
                  <a:pt x="6219097" y="5550613"/>
                </a:cubicBezTo>
                <a:cubicBezTo>
                  <a:pt x="6219097" y="5566958"/>
                  <a:pt x="6205846" y="5580208"/>
                  <a:pt x="6189498" y="5580208"/>
                </a:cubicBezTo>
                <a:cubicBezTo>
                  <a:pt x="6173150" y="5580208"/>
                  <a:pt x="6159900" y="5566958"/>
                  <a:pt x="6159900" y="5550613"/>
                </a:cubicBezTo>
                <a:cubicBezTo>
                  <a:pt x="6159900" y="5534267"/>
                  <a:pt x="6173150" y="5521017"/>
                  <a:pt x="6189498" y="5521017"/>
                </a:cubicBezTo>
                <a:close/>
                <a:moveTo>
                  <a:pt x="6061153" y="5521017"/>
                </a:moveTo>
                <a:cubicBezTo>
                  <a:pt x="6077500" y="5521017"/>
                  <a:pt x="6090752" y="5534267"/>
                  <a:pt x="6090752" y="5550613"/>
                </a:cubicBezTo>
                <a:cubicBezTo>
                  <a:pt x="6090752" y="5566958"/>
                  <a:pt x="6077500" y="5580208"/>
                  <a:pt x="6061153" y="5580208"/>
                </a:cubicBezTo>
                <a:cubicBezTo>
                  <a:pt x="6044806" y="5580208"/>
                  <a:pt x="6031555" y="5566958"/>
                  <a:pt x="6031555" y="5550613"/>
                </a:cubicBezTo>
                <a:cubicBezTo>
                  <a:pt x="6031555" y="5534267"/>
                  <a:pt x="6044806" y="5521017"/>
                  <a:pt x="6061153" y="5521017"/>
                </a:cubicBezTo>
                <a:close/>
                <a:moveTo>
                  <a:pt x="5932809" y="5521017"/>
                </a:moveTo>
                <a:cubicBezTo>
                  <a:pt x="5949156" y="5521017"/>
                  <a:pt x="5962409" y="5534267"/>
                  <a:pt x="5962409" y="5550613"/>
                </a:cubicBezTo>
                <a:cubicBezTo>
                  <a:pt x="5962409" y="5566958"/>
                  <a:pt x="5949156" y="5580208"/>
                  <a:pt x="5932809" y="5580208"/>
                </a:cubicBezTo>
                <a:cubicBezTo>
                  <a:pt x="5916463" y="5580208"/>
                  <a:pt x="5903210" y="5566958"/>
                  <a:pt x="5903210" y="5550613"/>
                </a:cubicBezTo>
                <a:cubicBezTo>
                  <a:pt x="5903210" y="5534267"/>
                  <a:pt x="5916463" y="5521017"/>
                  <a:pt x="5932809" y="5521017"/>
                </a:cubicBezTo>
                <a:close/>
                <a:moveTo>
                  <a:pt x="5804512" y="5521017"/>
                </a:moveTo>
                <a:cubicBezTo>
                  <a:pt x="5820858" y="5521017"/>
                  <a:pt x="5834110" y="5534267"/>
                  <a:pt x="5834110" y="5550613"/>
                </a:cubicBezTo>
                <a:cubicBezTo>
                  <a:pt x="5834110" y="5566958"/>
                  <a:pt x="5820858" y="5580208"/>
                  <a:pt x="5804512" y="5580208"/>
                </a:cubicBezTo>
                <a:cubicBezTo>
                  <a:pt x="5788165" y="5580208"/>
                  <a:pt x="5774912" y="5566958"/>
                  <a:pt x="5774912" y="5550613"/>
                </a:cubicBezTo>
                <a:cubicBezTo>
                  <a:pt x="5774912" y="5534267"/>
                  <a:pt x="5788165" y="5521017"/>
                  <a:pt x="5804512" y="5521017"/>
                </a:cubicBezTo>
                <a:close/>
                <a:moveTo>
                  <a:pt x="5676114" y="5521017"/>
                </a:moveTo>
                <a:cubicBezTo>
                  <a:pt x="5692463" y="5521017"/>
                  <a:pt x="5705713" y="5534267"/>
                  <a:pt x="5705713" y="5550613"/>
                </a:cubicBezTo>
                <a:cubicBezTo>
                  <a:pt x="5705713" y="5566958"/>
                  <a:pt x="5692463" y="5580208"/>
                  <a:pt x="5676114" y="5580208"/>
                </a:cubicBezTo>
                <a:cubicBezTo>
                  <a:pt x="5659767" y="5580208"/>
                  <a:pt x="5646517" y="5566958"/>
                  <a:pt x="5646517" y="5550613"/>
                </a:cubicBezTo>
                <a:cubicBezTo>
                  <a:pt x="5646517" y="5534267"/>
                  <a:pt x="5659767" y="5521017"/>
                  <a:pt x="5676114" y="5521017"/>
                </a:cubicBezTo>
                <a:close/>
                <a:moveTo>
                  <a:pt x="5548133" y="5521017"/>
                </a:moveTo>
                <a:cubicBezTo>
                  <a:pt x="5564479" y="5521017"/>
                  <a:pt x="5577728" y="5534267"/>
                  <a:pt x="5577728" y="5550613"/>
                </a:cubicBezTo>
                <a:cubicBezTo>
                  <a:pt x="5577728" y="5566958"/>
                  <a:pt x="5564479" y="5580208"/>
                  <a:pt x="5548133" y="5580208"/>
                </a:cubicBezTo>
                <a:cubicBezTo>
                  <a:pt x="5531788" y="5580208"/>
                  <a:pt x="5518537" y="5566958"/>
                  <a:pt x="5518537" y="5550613"/>
                </a:cubicBezTo>
                <a:cubicBezTo>
                  <a:pt x="5518537" y="5534267"/>
                  <a:pt x="5531788" y="5521017"/>
                  <a:pt x="5548133" y="5521017"/>
                </a:cubicBezTo>
                <a:close/>
                <a:moveTo>
                  <a:pt x="5419795" y="5521017"/>
                </a:moveTo>
                <a:cubicBezTo>
                  <a:pt x="5436141" y="5521017"/>
                  <a:pt x="5449391" y="5534267"/>
                  <a:pt x="5449391" y="5550613"/>
                </a:cubicBezTo>
                <a:cubicBezTo>
                  <a:pt x="5449391" y="5566958"/>
                  <a:pt x="5436141" y="5580208"/>
                  <a:pt x="5419795" y="5580208"/>
                </a:cubicBezTo>
                <a:cubicBezTo>
                  <a:pt x="5403450" y="5580208"/>
                  <a:pt x="5390200" y="5566958"/>
                  <a:pt x="5390200" y="5550613"/>
                </a:cubicBezTo>
                <a:cubicBezTo>
                  <a:pt x="5390200" y="5534267"/>
                  <a:pt x="5403450" y="5521017"/>
                  <a:pt x="5419795" y="5521017"/>
                </a:cubicBezTo>
                <a:close/>
                <a:moveTo>
                  <a:pt x="5291458" y="5521017"/>
                </a:moveTo>
                <a:cubicBezTo>
                  <a:pt x="5307803" y="5521017"/>
                  <a:pt x="5321054" y="5534267"/>
                  <a:pt x="5321054" y="5550613"/>
                </a:cubicBezTo>
                <a:cubicBezTo>
                  <a:pt x="5321054" y="5566958"/>
                  <a:pt x="5307803" y="5580208"/>
                  <a:pt x="5291458" y="5580208"/>
                </a:cubicBezTo>
                <a:cubicBezTo>
                  <a:pt x="5275113" y="5580208"/>
                  <a:pt x="5261863" y="5566958"/>
                  <a:pt x="5261863" y="5550613"/>
                </a:cubicBezTo>
                <a:cubicBezTo>
                  <a:pt x="5261863" y="5534267"/>
                  <a:pt x="5275113" y="5521017"/>
                  <a:pt x="5291458" y="5521017"/>
                </a:cubicBezTo>
                <a:close/>
                <a:moveTo>
                  <a:pt x="5163120" y="5521017"/>
                </a:moveTo>
                <a:cubicBezTo>
                  <a:pt x="5179466" y="5521017"/>
                  <a:pt x="5192716" y="5534267"/>
                  <a:pt x="5192716" y="5550613"/>
                </a:cubicBezTo>
                <a:cubicBezTo>
                  <a:pt x="5192716" y="5566958"/>
                  <a:pt x="5179466" y="5580208"/>
                  <a:pt x="5163120" y="5580208"/>
                </a:cubicBezTo>
                <a:cubicBezTo>
                  <a:pt x="5146775" y="5580208"/>
                  <a:pt x="5133525" y="5566958"/>
                  <a:pt x="5133525" y="5550613"/>
                </a:cubicBezTo>
                <a:cubicBezTo>
                  <a:pt x="5133525" y="5534267"/>
                  <a:pt x="5146775" y="5521017"/>
                  <a:pt x="5163120" y="5521017"/>
                </a:cubicBezTo>
                <a:close/>
                <a:moveTo>
                  <a:pt x="5034783" y="5521017"/>
                </a:moveTo>
                <a:cubicBezTo>
                  <a:pt x="5051128" y="5521017"/>
                  <a:pt x="5064379" y="5534267"/>
                  <a:pt x="5064379" y="5550613"/>
                </a:cubicBezTo>
                <a:cubicBezTo>
                  <a:pt x="5064379" y="5566958"/>
                  <a:pt x="5051128" y="5580208"/>
                  <a:pt x="5034783" y="5580208"/>
                </a:cubicBezTo>
                <a:cubicBezTo>
                  <a:pt x="5018438" y="5580208"/>
                  <a:pt x="5005187" y="5566958"/>
                  <a:pt x="5005187" y="5550613"/>
                </a:cubicBezTo>
                <a:cubicBezTo>
                  <a:pt x="5005187" y="5534267"/>
                  <a:pt x="5018438" y="5521017"/>
                  <a:pt x="5034783" y="5521017"/>
                </a:cubicBezTo>
                <a:close/>
                <a:moveTo>
                  <a:pt x="4906446" y="5521017"/>
                </a:moveTo>
                <a:cubicBezTo>
                  <a:pt x="4922791" y="5521017"/>
                  <a:pt x="4936041" y="5534267"/>
                  <a:pt x="4936041" y="5550613"/>
                </a:cubicBezTo>
                <a:cubicBezTo>
                  <a:pt x="4936041" y="5566958"/>
                  <a:pt x="4922791" y="5580208"/>
                  <a:pt x="4906446" y="5580208"/>
                </a:cubicBezTo>
                <a:cubicBezTo>
                  <a:pt x="4890100" y="5580208"/>
                  <a:pt x="4876850" y="5566958"/>
                  <a:pt x="4876850" y="5550613"/>
                </a:cubicBezTo>
                <a:cubicBezTo>
                  <a:pt x="4876850" y="5534267"/>
                  <a:pt x="4890100" y="5521017"/>
                  <a:pt x="4906446" y="5521017"/>
                </a:cubicBezTo>
                <a:close/>
                <a:moveTo>
                  <a:pt x="4778108" y="5521017"/>
                </a:moveTo>
                <a:cubicBezTo>
                  <a:pt x="4794453" y="5521017"/>
                  <a:pt x="4807704" y="5534267"/>
                  <a:pt x="4807704" y="5550613"/>
                </a:cubicBezTo>
                <a:cubicBezTo>
                  <a:pt x="4807704" y="5566958"/>
                  <a:pt x="4794453" y="5580208"/>
                  <a:pt x="4778108" y="5580208"/>
                </a:cubicBezTo>
                <a:cubicBezTo>
                  <a:pt x="4761762" y="5580208"/>
                  <a:pt x="4748513" y="5566958"/>
                  <a:pt x="4748513" y="5550613"/>
                </a:cubicBezTo>
                <a:cubicBezTo>
                  <a:pt x="4748513" y="5534267"/>
                  <a:pt x="4761762" y="5521017"/>
                  <a:pt x="4778108" y="5521017"/>
                </a:cubicBezTo>
                <a:close/>
                <a:moveTo>
                  <a:pt x="4649770" y="5521017"/>
                </a:moveTo>
                <a:cubicBezTo>
                  <a:pt x="4666116" y="5521017"/>
                  <a:pt x="4679366" y="5534267"/>
                  <a:pt x="4679366" y="5550613"/>
                </a:cubicBezTo>
                <a:cubicBezTo>
                  <a:pt x="4679366" y="5566958"/>
                  <a:pt x="4666116" y="5580208"/>
                  <a:pt x="4649770" y="5580208"/>
                </a:cubicBezTo>
                <a:cubicBezTo>
                  <a:pt x="4633425" y="5580208"/>
                  <a:pt x="4620175" y="5566958"/>
                  <a:pt x="4620175" y="5550613"/>
                </a:cubicBezTo>
                <a:cubicBezTo>
                  <a:pt x="4620175" y="5534267"/>
                  <a:pt x="4633425" y="5521017"/>
                  <a:pt x="4649770" y="5521017"/>
                </a:cubicBezTo>
                <a:close/>
                <a:moveTo>
                  <a:pt x="4521433" y="5521017"/>
                </a:moveTo>
                <a:cubicBezTo>
                  <a:pt x="4537778" y="5521017"/>
                  <a:pt x="4551029" y="5534267"/>
                  <a:pt x="4551029" y="5550613"/>
                </a:cubicBezTo>
                <a:cubicBezTo>
                  <a:pt x="4551029" y="5566958"/>
                  <a:pt x="4537778" y="5580208"/>
                  <a:pt x="4521433" y="5580208"/>
                </a:cubicBezTo>
                <a:cubicBezTo>
                  <a:pt x="4505088" y="5580208"/>
                  <a:pt x="4491837" y="5566958"/>
                  <a:pt x="4491837" y="5550613"/>
                </a:cubicBezTo>
                <a:cubicBezTo>
                  <a:pt x="4491837" y="5534267"/>
                  <a:pt x="4505088" y="5521017"/>
                  <a:pt x="4521433" y="5521017"/>
                </a:cubicBezTo>
                <a:close/>
                <a:moveTo>
                  <a:pt x="4393096" y="5521017"/>
                </a:moveTo>
                <a:cubicBezTo>
                  <a:pt x="4409441" y="5521017"/>
                  <a:pt x="4422691" y="5534267"/>
                  <a:pt x="4422691" y="5550613"/>
                </a:cubicBezTo>
                <a:cubicBezTo>
                  <a:pt x="4422691" y="5566958"/>
                  <a:pt x="4409441" y="5580208"/>
                  <a:pt x="4393096" y="5580208"/>
                </a:cubicBezTo>
                <a:cubicBezTo>
                  <a:pt x="4376751" y="5580208"/>
                  <a:pt x="4363500" y="5566958"/>
                  <a:pt x="4363500" y="5550613"/>
                </a:cubicBezTo>
                <a:cubicBezTo>
                  <a:pt x="4363500" y="5534267"/>
                  <a:pt x="4376751" y="5521017"/>
                  <a:pt x="4393096" y="5521017"/>
                </a:cubicBezTo>
                <a:close/>
                <a:moveTo>
                  <a:pt x="4264758" y="5521017"/>
                </a:moveTo>
                <a:cubicBezTo>
                  <a:pt x="4281104" y="5521017"/>
                  <a:pt x="4294353" y="5534267"/>
                  <a:pt x="4294353" y="5550613"/>
                </a:cubicBezTo>
                <a:cubicBezTo>
                  <a:pt x="4294353" y="5566958"/>
                  <a:pt x="4281104" y="5580208"/>
                  <a:pt x="4264758" y="5580208"/>
                </a:cubicBezTo>
                <a:cubicBezTo>
                  <a:pt x="4248412" y="5580208"/>
                  <a:pt x="4235163" y="5566958"/>
                  <a:pt x="4235163" y="5550613"/>
                </a:cubicBezTo>
                <a:cubicBezTo>
                  <a:pt x="4235163" y="5534267"/>
                  <a:pt x="4248412" y="5521017"/>
                  <a:pt x="4264758" y="5521017"/>
                </a:cubicBezTo>
                <a:close/>
                <a:moveTo>
                  <a:pt x="4136421" y="5521017"/>
                </a:moveTo>
                <a:cubicBezTo>
                  <a:pt x="4152766" y="5521017"/>
                  <a:pt x="4166016" y="5534267"/>
                  <a:pt x="4166016" y="5550613"/>
                </a:cubicBezTo>
                <a:cubicBezTo>
                  <a:pt x="4166016" y="5566958"/>
                  <a:pt x="4152766" y="5580208"/>
                  <a:pt x="4136421" y="5580208"/>
                </a:cubicBezTo>
                <a:cubicBezTo>
                  <a:pt x="4120076" y="5580208"/>
                  <a:pt x="4106826" y="5566958"/>
                  <a:pt x="4106826" y="5550613"/>
                </a:cubicBezTo>
                <a:cubicBezTo>
                  <a:pt x="4106826" y="5534267"/>
                  <a:pt x="4120076" y="5521017"/>
                  <a:pt x="4136421" y="5521017"/>
                </a:cubicBezTo>
                <a:close/>
                <a:moveTo>
                  <a:pt x="4008084" y="5521017"/>
                </a:moveTo>
                <a:cubicBezTo>
                  <a:pt x="4024428" y="5521017"/>
                  <a:pt x="4037679" y="5534267"/>
                  <a:pt x="4037679" y="5550613"/>
                </a:cubicBezTo>
                <a:cubicBezTo>
                  <a:pt x="4037679" y="5566958"/>
                  <a:pt x="4024428" y="5580208"/>
                  <a:pt x="4008084" y="5580208"/>
                </a:cubicBezTo>
                <a:cubicBezTo>
                  <a:pt x="3991738" y="5580208"/>
                  <a:pt x="3978488" y="5566958"/>
                  <a:pt x="3978488" y="5550613"/>
                </a:cubicBezTo>
                <a:cubicBezTo>
                  <a:pt x="3978488" y="5534267"/>
                  <a:pt x="3991738" y="5521017"/>
                  <a:pt x="4008084" y="5521017"/>
                </a:cubicBezTo>
                <a:close/>
                <a:moveTo>
                  <a:pt x="3879746" y="5521017"/>
                </a:moveTo>
                <a:cubicBezTo>
                  <a:pt x="3896091" y="5521017"/>
                  <a:pt x="3909342" y="5534267"/>
                  <a:pt x="3909342" y="5550613"/>
                </a:cubicBezTo>
                <a:cubicBezTo>
                  <a:pt x="3909342" y="5566958"/>
                  <a:pt x="3896091" y="5580208"/>
                  <a:pt x="3879746" y="5580208"/>
                </a:cubicBezTo>
                <a:cubicBezTo>
                  <a:pt x="3863401" y="5580208"/>
                  <a:pt x="3850151" y="5566958"/>
                  <a:pt x="3850151" y="5550613"/>
                </a:cubicBezTo>
                <a:cubicBezTo>
                  <a:pt x="3850151" y="5534267"/>
                  <a:pt x="3863401" y="5521017"/>
                  <a:pt x="3879746" y="5521017"/>
                </a:cubicBezTo>
                <a:close/>
                <a:moveTo>
                  <a:pt x="3751409" y="5521017"/>
                </a:moveTo>
                <a:cubicBezTo>
                  <a:pt x="3767754" y="5521017"/>
                  <a:pt x="3781003" y="5534267"/>
                  <a:pt x="3781003" y="5550613"/>
                </a:cubicBezTo>
                <a:cubicBezTo>
                  <a:pt x="3781003" y="5566958"/>
                  <a:pt x="3767754" y="5580208"/>
                  <a:pt x="3751409" y="5580208"/>
                </a:cubicBezTo>
                <a:cubicBezTo>
                  <a:pt x="3735062" y="5580208"/>
                  <a:pt x="3721813" y="5566958"/>
                  <a:pt x="3721813" y="5550613"/>
                </a:cubicBezTo>
                <a:cubicBezTo>
                  <a:pt x="3721813" y="5534267"/>
                  <a:pt x="3735062" y="5521017"/>
                  <a:pt x="3751409" y="5521017"/>
                </a:cubicBezTo>
                <a:close/>
                <a:moveTo>
                  <a:pt x="3623070" y="5521017"/>
                </a:moveTo>
                <a:cubicBezTo>
                  <a:pt x="3639417" y="5521017"/>
                  <a:pt x="3652666" y="5534267"/>
                  <a:pt x="3652666" y="5550613"/>
                </a:cubicBezTo>
                <a:cubicBezTo>
                  <a:pt x="3652666" y="5566958"/>
                  <a:pt x="3639417" y="5580208"/>
                  <a:pt x="3623070" y="5580208"/>
                </a:cubicBezTo>
                <a:cubicBezTo>
                  <a:pt x="3606726" y="5580208"/>
                  <a:pt x="3593476" y="5566958"/>
                  <a:pt x="3593476" y="5550613"/>
                </a:cubicBezTo>
                <a:cubicBezTo>
                  <a:pt x="3593476" y="5534267"/>
                  <a:pt x="3606726" y="5521017"/>
                  <a:pt x="3623070" y="5521017"/>
                </a:cubicBezTo>
                <a:close/>
                <a:moveTo>
                  <a:pt x="3494733" y="5521017"/>
                </a:moveTo>
                <a:cubicBezTo>
                  <a:pt x="3511079" y="5521017"/>
                  <a:pt x="3524329" y="5534267"/>
                  <a:pt x="3524329" y="5550613"/>
                </a:cubicBezTo>
                <a:cubicBezTo>
                  <a:pt x="3524329" y="5566958"/>
                  <a:pt x="3511079" y="5580208"/>
                  <a:pt x="3494733" y="5580208"/>
                </a:cubicBezTo>
                <a:cubicBezTo>
                  <a:pt x="3478389" y="5580208"/>
                  <a:pt x="3465139" y="5566958"/>
                  <a:pt x="3465139" y="5550613"/>
                </a:cubicBezTo>
                <a:cubicBezTo>
                  <a:pt x="3465139" y="5534267"/>
                  <a:pt x="3478389" y="5521017"/>
                  <a:pt x="3494733" y="5521017"/>
                </a:cubicBezTo>
                <a:close/>
                <a:moveTo>
                  <a:pt x="3366396" y="5521017"/>
                </a:moveTo>
                <a:cubicBezTo>
                  <a:pt x="3382741" y="5521017"/>
                  <a:pt x="3395992" y="5534267"/>
                  <a:pt x="3395992" y="5550613"/>
                </a:cubicBezTo>
                <a:cubicBezTo>
                  <a:pt x="3395992" y="5566958"/>
                  <a:pt x="3382741" y="5580208"/>
                  <a:pt x="3366396" y="5580208"/>
                </a:cubicBezTo>
                <a:cubicBezTo>
                  <a:pt x="3350051" y="5580208"/>
                  <a:pt x="3336801" y="5566958"/>
                  <a:pt x="3336801" y="5550613"/>
                </a:cubicBezTo>
                <a:cubicBezTo>
                  <a:pt x="3336801" y="5534267"/>
                  <a:pt x="3350051" y="5521017"/>
                  <a:pt x="3366396" y="5521017"/>
                </a:cubicBezTo>
                <a:close/>
                <a:moveTo>
                  <a:pt x="3238059" y="5521017"/>
                </a:moveTo>
                <a:cubicBezTo>
                  <a:pt x="3254404" y="5521017"/>
                  <a:pt x="3267654" y="5534267"/>
                  <a:pt x="3267654" y="5550613"/>
                </a:cubicBezTo>
                <a:cubicBezTo>
                  <a:pt x="3267654" y="5566958"/>
                  <a:pt x="3254404" y="5580208"/>
                  <a:pt x="3238059" y="5580208"/>
                </a:cubicBezTo>
                <a:cubicBezTo>
                  <a:pt x="3221713" y="5580208"/>
                  <a:pt x="3208464" y="5566958"/>
                  <a:pt x="3208464" y="5550613"/>
                </a:cubicBezTo>
                <a:cubicBezTo>
                  <a:pt x="3208464" y="5534267"/>
                  <a:pt x="3221713" y="5521017"/>
                  <a:pt x="3238059" y="5521017"/>
                </a:cubicBezTo>
                <a:close/>
                <a:moveTo>
                  <a:pt x="3109721" y="5521017"/>
                </a:moveTo>
                <a:cubicBezTo>
                  <a:pt x="3126066" y="5521017"/>
                  <a:pt x="3139317" y="5534267"/>
                  <a:pt x="3139317" y="5550613"/>
                </a:cubicBezTo>
                <a:cubicBezTo>
                  <a:pt x="3139317" y="5566958"/>
                  <a:pt x="3126066" y="5580208"/>
                  <a:pt x="3109721" y="5580208"/>
                </a:cubicBezTo>
                <a:cubicBezTo>
                  <a:pt x="3093375" y="5580208"/>
                  <a:pt x="3080125" y="5566958"/>
                  <a:pt x="3080125" y="5550613"/>
                </a:cubicBezTo>
                <a:cubicBezTo>
                  <a:pt x="3080125" y="5534267"/>
                  <a:pt x="3093375" y="5521017"/>
                  <a:pt x="3109721" y="5521017"/>
                </a:cubicBezTo>
                <a:close/>
                <a:moveTo>
                  <a:pt x="2981384" y="5521017"/>
                </a:moveTo>
                <a:cubicBezTo>
                  <a:pt x="2997729" y="5521017"/>
                  <a:pt x="3010980" y="5534267"/>
                  <a:pt x="3010980" y="5550613"/>
                </a:cubicBezTo>
                <a:cubicBezTo>
                  <a:pt x="3010980" y="5566958"/>
                  <a:pt x="2997729" y="5580208"/>
                  <a:pt x="2981384" y="5580208"/>
                </a:cubicBezTo>
                <a:cubicBezTo>
                  <a:pt x="2965038" y="5580208"/>
                  <a:pt x="2951788" y="5566958"/>
                  <a:pt x="2951788" y="5550613"/>
                </a:cubicBezTo>
                <a:cubicBezTo>
                  <a:pt x="2951788" y="5534267"/>
                  <a:pt x="2965038" y="5521017"/>
                  <a:pt x="2981384" y="5521017"/>
                </a:cubicBezTo>
                <a:close/>
                <a:moveTo>
                  <a:pt x="2853046" y="5521017"/>
                </a:moveTo>
                <a:cubicBezTo>
                  <a:pt x="2869392" y="5521017"/>
                  <a:pt x="2882642" y="5534267"/>
                  <a:pt x="2882642" y="5550613"/>
                </a:cubicBezTo>
                <a:cubicBezTo>
                  <a:pt x="2882642" y="5566958"/>
                  <a:pt x="2869392" y="5580208"/>
                  <a:pt x="2853046" y="5580208"/>
                </a:cubicBezTo>
                <a:cubicBezTo>
                  <a:pt x="2836701" y="5580208"/>
                  <a:pt x="2823451" y="5566958"/>
                  <a:pt x="2823451" y="5550613"/>
                </a:cubicBezTo>
                <a:cubicBezTo>
                  <a:pt x="2823451" y="5534267"/>
                  <a:pt x="2836701" y="5521017"/>
                  <a:pt x="2853046" y="5521017"/>
                </a:cubicBezTo>
                <a:close/>
                <a:moveTo>
                  <a:pt x="2724708" y="5521017"/>
                </a:moveTo>
                <a:cubicBezTo>
                  <a:pt x="2741055" y="5521017"/>
                  <a:pt x="2754304" y="5534267"/>
                  <a:pt x="2754304" y="5550613"/>
                </a:cubicBezTo>
                <a:cubicBezTo>
                  <a:pt x="2754304" y="5566958"/>
                  <a:pt x="2741055" y="5580208"/>
                  <a:pt x="2724708" y="5580208"/>
                </a:cubicBezTo>
                <a:cubicBezTo>
                  <a:pt x="2708363" y="5580208"/>
                  <a:pt x="2695113" y="5566958"/>
                  <a:pt x="2695113" y="5550613"/>
                </a:cubicBezTo>
                <a:cubicBezTo>
                  <a:pt x="2695113" y="5534267"/>
                  <a:pt x="2708363" y="5521017"/>
                  <a:pt x="2724708" y="5521017"/>
                </a:cubicBezTo>
                <a:close/>
                <a:moveTo>
                  <a:pt x="2596371" y="5521017"/>
                </a:moveTo>
                <a:cubicBezTo>
                  <a:pt x="2612716" y="5521017"/>
                  <a:pt x="2625967" y="5534267"/>
                  <a:pt x="2625967" y="5550613"/>
                </a:cubicBezTo>
                <a:cubicBezTo>
                  <a:pt x="2625967" y="5566958"/>
                  <a:pt x="2612716" y="5580208"/>
                  <a:pt x="2596371" y="5580208"/>
                </a:cubicBezTo>
                <a:cubicBezTo>
                  <a:pt x="2580026" y="5580208"/>
                  <a:pt x="2566776" y="5566958"/>
                  <a:pt x="2566776" y="5550613"/>
                </a:cubicBezTo>
                <a:cubicBezTo>
                  <a:pt x="2566776" y="5534267"/>
                  <a:pt x="2580026" y="5521017"/>
                  <a:pt x="2596371" y="5521017"/>
                </a:cubicBezTo>
                <a:close/>
                <a:moveTo>
                  <a:pt x="2468034" y="5521017"/>
                </a:moveTo>
                <a:cubicBezTo>
                  <a:pt x="2484379" y="5521017"/>
                  <a:pt x="2497630" y="5534267"/>
                  <a:pt x="2497630" y="5550613"/>
                </a:cubicBezTo>
                <a:cubicBezTo>
                  <a:pt x="2497630" y="5566958"/>
                  <a:pt x="2484379" y="5580208"/>
                  <a:pt x="2468034" y="5580208"/>
                </a:cubicBezTo>
                <a:cubicBezTo>
                  <a:pt x="2451689" y="5580208"/>
                  <a:pt x="2438438" y="5566958"/>
                  <a:pt x="2438438" y="5550613"/>
                </a:cubicBezTo>
                <a:cubicBezTo>
                  <a:pt x="2438438" y="5534267"/>
                  <a:pt x="2451689" y="5521017"/>
                  <a:pt x="2468034" y="5521017"/>
                </a:cubicBezTo>
                <a:close/>
                <a:moveTo>
                  <a:pt x="2339697" y="5521017"/>
                </a:moveTo>
                <a:cubicBezTo>
                  <a:pt x="2356041" y="5521017"/>
                  <a:pt x="2369291" y="5534267"/>
                  <a:pt x="2369291" y="5550613"/>
                </a:cubicBezTo>
                <a:cubicBezTo>
                  <a:pt x="2369291" y="5566958"/>
                  <a:pt x="2356041" y="5580208"/>
                  <a:pt x="2339697" y="5580208"/>
                </a:cubicBezTo>
                <a:cubicBezTo>
                  <a:pt x="2323351" y="5580208"/>
                  <a:pt x="2310100" y="5566958"/>
                  <a:pt x="2310100" y="5550613"/>
                </a:cubicBezTo>
                <a:cubicBezTo>
                  <a:pt x="2310100" y="5534267"/>
                  <a:pt x="2323351" y="5521017"/>
                  <a:pt x="2339697" y="5521017"/>
                </a:cubicBezTo>
                <a:close/>
                <a:moveTo>
                  <a:pt x="2211359" y="5521017"/>
                </a:moveTo>
                <a:cubicBezTo>
                  <a:pt x="2227705" y="5521017"/>
                  <a:pt x="2240954" y="5534267"/>
                  <a:pt x="2240954" y="5550613"/>
                </a:cubicBezTo>
                <a:cubicBezTo>
                  <a:pt x="2240954" y="5566958"/>
                  <a:pt x="2227705" y="5580208"/>
                  <a:pt x="2211359" y="5580208"/>
                </a:cubicBezTo>
                <a:cubicBezTo>
                  <a:pt x="2195013" y="5580208"/>
                  <a:pt x="2181764" y="5566958"/>
                  <a:pt x="2181764" y="5550613"/>
                </a:cubicBezTo>
                <a:cubicBezTo>
                  <a:pt x="2181764" y="5534267"/>
                  <a:pt x="2195013" y="5521017"/>
                  <a:pt x="2211359" y="5521017"/>
                </a:cubicBezTo>
                <a:close/>
                <a:moveTo>
                  <a:pt x="2083021" y="5521017"/>
                </a:moveTo>
                <a:cubicBezTo>
                  <a:pt x="2099366" y="5521017"/>
                  <a:pt x="2112617" y="5534267"/>
                  <a:pt x="2112617" y="5550613"/>
                </a:cubicBezTo>
                <a:cubicBezTo>
                  <a:pt x="2112617" y="5566958"/>
                  <a:pt x="2099366" y="5580208"/>
                  <a:pt x="2083021" y="5580208"/>
                </a:cubicBezTo>
                <a:cubicBezTo>
                  <a:pt x="2066675" y="5580208"/>
                  <a:pt x="2053426" y="5566958"/>
                  <a:pt x="2053426" y="5550613"/>
                </a:cubicBezTo>
                <a:cubicBezTo>
                  <a:pt x="2053426" y="5534267"/>
                  <a:pt x="2066675" y="5521017"/>
                  <a:pt x="2083021" y="5521017"/>
                </a:cubicBezTo>
                <a:close/>
                <a:moveTo>
                  <a:pt x="1954683" y="5521017"/>
                </a:moveTo>
                <a:cubicBezTo>
                  <a:pt x="1971029" y="5521017"/>
                  <a:pt x="1984278" y="5534267"/>
                  <a:pt x="1984278" y="5550613"/>
                </a:cubicBezTo>
                <a:cubicBezTo>
                  <a:pt x="1984278" y="5566958"/>
                  <a:pt x="1971029" y="5580208"/>
                  <a:pt x="1954683" y="5580208"/>
                </a:cubicBezTo>
                <a:cubicBezTo>
                  <a:pt x="1938338" y="5580208"/>
                  <a:pt x="1925088" y="5566958"/>
                  <a:pt x="1925088" y="5550613"/>
                </a:cubicBezTo>
                <a:cubicBezTo>
                  <a:pt x="1925088" y="5534267"/>
                  <a:pt x="1938338" y="5521017"/>
                  <a:pt x="1954683" y="5521017"/>
                </a:cubicBezTo>
                <a:close/>
                <a:moveTo>
                  <a:pt x="1826346" y="5521017"/>
                </a:moveTo>
                <a:cubicBezTo>
                  <a:pt x="1842692" y="5521017"/>
                  <a:pt x="1855941" y="5534267"/>
                  <a:pt x="1855941" y="5550613"/>
                </a:cubicBezTo>
                <a:cubicBezTo>
                  <a:pt x="1855941" y="5566958"/>
                  <a:pt x="1842692" y="5580208"/>
                  <a:pt x="1826346" y="5580208"/>
                </a:cubicBezTo>
                <a:cubicBezTo>
                  <a:pt x="1810000" y="5580208"/>
                  <a:pt x="1796750" y="5566958"/>
                  <a:pt x="1796750" y="5550613"/>
                </a:cubicBezTo>
                <a:cubicBezTo>
                  <a:pt x="1796750" y="5534267"/>
                  <a:pt x="1810000" y="5521017"/>
                  <a:pt x="1826346" y="5521017"/>
                </a:cubicBezTo>
                <a:close/>
                <a:moveTo>
                  <a:pt x="1698008" y="5521017"/>
                </a:moveTo>
                <a:cubicBezTo>
                  <a:pt x="1714353" y="5521017"/>
                  <a:pt x="1727604" y="5534267"/>
                  <a:pt x="1727604" y="5550613"/>
                </a:cubicBezTo>
                <a:cubicBezTo>
                  <a:pt x="1727604" y="5566958"/>
                  <a:pt x="1714353" y="5580208"/>
                  <a:pt x="1698008" y="5580208"/>
                </a:cubicBezTo>
                <a:cubicBezTo>
                  <a:pt x="1681664" y="5580208"/>
                  <a:pt x="1668413" y="5566958"/>
                  <a:pt x="1668413" y="5550613"/>
                </a:cubicBezTo>
                <a:cubicBezTo>
                  <a:pt x="1668413" y="5534267"/>
                  <a:pt x="1681664" y="5521017"/>
                  <a:pt x="1698008" y="5521017"/>
                </a:cubicBezTo>
                <a:close/>
                <a:moveTo>
                  <a:pt x="1569671" y="5521017"/>
                </a:moveTo>
                <a:cubicBezTo>
                  <a:pt x="1586016" y="5521017"/>
                  <a:pt x="1599266" y="5534267"/>
                  <a:pt x="1599266" y="5550613"/>
                </a:cubicBezTo>
                <a:cubicBezTo>
                  <a:pt x="1599266" y="5566958"/>
                  <a:pt x="1586016" y="5580208"/>
                  <a:pt x="1569671" y="5580208"/>
                </a:cubicBezTo>
                <a:cubicBezTo>
                  <a:pt x="1553325" y="5580208"/>
                  <a:pt x="1540075" y="5566958"/>
                  <a:pt x="1540075" y="5550613"/>
                </a:cubicBezTo>
                <a:cubicBezTo>
                  <a:pt x="1540075" y="5534267"/>
                  <a:pt x="1553325" y="5521017"/>
                  <a:pt x="1569671" y="5521017"/>
                </a:cubicBezTo>
                <a:close/>
                <a:moveTo>
                  <a:pt x="1441334" y="5521017"/>
                </a:moveTo>
                <a:cubicBezTo>
                  <a:pt x="1457678" y="5521017"/>
                  <a:pt x="1470929" y="5534267"/>
                  <a:pt x="1470929" y="5550613"/>
                </a:cubicBezTo>
                <a:cubicBezTo>
                  <a:pt x="1470929" y="5566958"/>
                  <a:pt x="1457678" y="5580208"/>
                  <a:pt x="1441334" y="5580208"/>
                </a:cubicBezTo>
                <a:cubicBezTo>
                  <a:pt x="1424988" y="5580208"/>
                  <a:pt x="1411737" y="5566958"/>
                  <a:pt x="1411737" y="5550613"/>
                </a:cubicBezTo>
                <a:cubicBezTo>
                  <a:pt x="1411737" y="5534267"/>
                  <a:pt x="1424988" y="5521017"/>
                  <a:pt x="1441334" y="5521017"/>
                </a:cubicBezTo>
                <a:close/>
                <a:moveTo>
                  <a:pt x="1312996" y="5521017"/>
                </a:moveTo>
                <a:cubicBezTo>
                  <a:pt x="1329341" y="5521017"/>
                  <a:pt x="1342591" y="5534267"/>
                  <a:pt x="1342591" y="5550613"/>
                </a:cubicBezTo>
                <a:cubicBezTo>
                  <a:pt x="1342591" y="5566958"/>
                  <a:pt x="1329341" y="5580208"/>
                  <a:pt x="1312996" y="5580208"/>
                </a:cubicBezTo>
                <a:cubicBezTo>
                  <a:pt x="1296651" y="5580208"/>
                  <a:pt x="1283400" y="5566958"/>
                  <a:pt x="1283400" y="5550613"/>
                </a:cubicBezTo>
                <a:cubicBezTo>
                  <a:pt x="1283400" y="5534267"/>
                  <a:pt x="1296651" y="5521017"/>
                  <a:pt x="1312996" y="5521017"/>
                </a:cubicBezTo>
                <a:close/>
                <a:moveTo>
                  <a:pt x="1184658" y="5521017"/>
                </a:moveTo>
                <a:cubicBezTo>
                  <a:pt x="1201004" y="5521017"/>
                  <a:pt x="1214254" y="5534267"/>
                  <a:pt x="1214254" y="5550613"/>
                </a:cubicBezTo>
                <a:cubicBezTo>
                  <a:pt x="1214254" y="5566958"/>
                  <a:pt x="1201004" y="5580208"/>
                  <a:pt x="1184658" y="5580208"/>
                </a:cubicBezTo>
                <a:cubicBezTo>
                  <a:pt x="1168312" y="5580208"/>
                  <a:pt x="1155063" y="5566958"/>
                  <a:pt x="1155063" y="5550613"/>
                </a:cubicBezTo>
                <a:cubicBezTo>
                  <a:pt x="1155063" y="5534267"/>
                  <a:pt x="1168312" y="5521017"/>
                  <a:pt x="1184658" y="5521017"/>
                </a:cubicBezTo>
                <a:close/>
                <a:moveTo>
                  <a:pt x="1056321" y="5521017"/>
                </a:moveTo>
                <a:cubicBezTo>
                  <a:pt x="1072666" y="5521017"/>
                  <a:pt x="1085917" y="5534267"/>
                  <a:pt x="1085917" y="5550613"/>
                </a:cubicBezTo>
                <a:cubicBezTo>
                  <a:pt x="1085917" y="5566958"/>
                  <a:pt x="1072666" y="5580208"/>
                  <a:pt x="1056321" y="5580208"/>
                </a:cubicBezTo>
                <a:cubicBezTo>
                  <a:pt x="1039976" y="5580208"/>
                  <a:pt x="1026726" y="5566958"/>
                  <a:pt x="1026726" y="5550613"/>
                </a:cubicBezTo>
                <a:cubicBezTo>
                  <a:pt x="1026726" y="5534267"/>
                  <a:pt x="1039976" y="5521017"/>
                  <a:pt x="1056321" y="5521017"/>
                </a:cubicBezTo>
                <a:close/>
                <a:moveTo>
                  <a:pt x="927983" y="5521017"/>
                </a:moveTo>
                <a:cubicBezTo>
                  <a:pt x="944328" y="5521017"/>
                  <a:pt x="957579" y="5534267"/>
                  <a:pt x="957579" y="5550613"/>
                </a:cubicBezTo>
                <a:cubicBezTo>
                  <a:pt x="957579" y="5566958"/>
                  <a:pt x="944328" y="5580208"/>
                  <a:pt x="927983" y="5580208"/>
                </a:cubicBezTo>
                <a:cubicBezTo>
                  <a:pt x="911638" y="5580208"/>
                  <a:pt x="898387" y="5566958"/>
                  <a:pt x="898387" y="5550613"/>
                </a:cubicBezTo>
                <a:cubicBezTo>
                  <a:pt x="898387" y="5534267"/>
                  <a:pt x="911638" y="5521017"/>
                  <a:pt x="927983" y="5521017"/>
                </a:cubicBezTo>
                <a:close/>
                <a:moveTo>
                  <a:pt x="799646" y="5521017"/>
                </a:moveTo>
                <a:cubicBezTo>
                  <a:pt x="815991" y="5521017"/>
                  <a:pt x="829242" y="5534267"/>
                  <a:pt x="829242" y="5550613"/>
                </a:cubicBezTo>
                <a:cubicBezTo>
                  <a:pt x="829242" y="5566958"/>
                  <a:pt x="815991" y="5580208"/>
                  <a:pt x="799646" y="5580208"/>
                </a:cubicBezTo>
                <a:cubicBezTo>
                  <a:pt x="783301" y="5580208"/>
                  <a:pt x="770050" y="5566958"/>
                  <a:pt x="770050" y="5550613"/>
                </a:cubicBezTo>
                <a:cubicBezTo>
                  <a:pt x="770050" y="5534267"/>
                  <a:pt x="783301" y="5521017"/>
                  <a:pt x="799646" y="5521017"/>
                </a:cubicBezTo>
                <a:close/>
                <a:moveTo>
                  <a:pt x="671309" y="5521017"/>
                </a:moveTo>
                <a:cubicBezTo>
                  <a:pt x="687654" y="5521017"/>
                  <a:pt x="700903" y="5534267"/>
                  <a:pt x="700903" y="5550613"/>
                </a:cubicBezTo>
                <a:cubicBezTo>
                  <a:pt x="700903" y="5566958"/>
                  <a:pt x="687654" y="5580208"/>
                  <a:pt x="671309" y="5580208"/>
                </a:cubicBezTo>
                <a:cubicBezTo>
                  <a:pt x="654962" y="5580208"/>
                  <a:pt x="641713" y="5566958"/>
                  <a:pt x="641713" y="5550613"/>
                </a:cubicBezTo>
                <a:cubicBezTo>
                  <a:pt x="641713" y="5534267"/>
                  <a:pt x="654962" y="5521017"/>
                  <a:pt x="671309" y="5521017"/>
                </a:cubicBezTo>
                <a:close/>
                <a:moveTo>
                  <a:pt x="542971" y="5521017"/>
                </a:moveTo>
                <a:cubicBezTo>
                  <a:pt x="559317" y="5521017"/>
                  <a:pt x="572566" y="5534267"/>
                  <a:pt x="572566" y="5550613"/>
                </a:cubicBezTo>
                <a:cubicBezTo>
                  <a:pt x="572566" y="5566958"/>
                  <a:pt x="559317" y="5580208"/>
                  <a:pt x="542971" y="5580208"/>
                </a:cubicBezTo>
                <a:cubicBezTo>
                  <a:pt x="526626" y="5580208"/>
                  <a:pt x="513376" y="5566958"/>
                  <a:pt x="513376" y="5550613"/>
                </a:cubicBezTo>
                <a:cubicBezTo>
                  <a:pt x="513376" y="5534267"/>
                  <a:pt x="526626" y="5521017"/>
                  <a:pt x="542971" y="5521017"/>
                </a:cubicBezTo>
                <a:close/>
                <a:moveTo>
                  <a:pt x="414633" y="5521017"/>
                </a:moveTo>
                <a:cubicBezTo>
                  <a:pt x="430979" y="5521017"/>
                  <a:pt x="444229" y="5534267"/>
                  <a:pt x="444229" y="5550613"/>
                </a:cubicBezTo>
                <a:cubicBezTo>
                  <a:pt x="444229" y="5566958"/>
                  <a:pt x="430979" y="5580208"/>
                  <a:pt x="414633" y="5580208"/>
                </a:cubicBezTo>
                <a:cubicBezTo>
                  <a:pt x="398288" y="5580208"/>
                  <a:pt x="385038" y="5566958"/>
                  <a:pt x="385038" y="5550613"/>
                </a:cubicBezTo>
                <a:cubicBezTo>
                  <a:pt x="385038" y="5534267"/>
                  <a:pt x="398288" y="5521017"/>
                  <a:pt x="414633" y="5521017"/>
                </a:cubicBezTo>
                <a:close/>
                <a:moveTo>
                  <a:pt x="286296" y="5521017"/>
                </a:moveTo>
                <a:cubicBezTo>
                  <a:pt x="302641" y="5521017"/>
                  <a:pt x="315892" y="5534267"/>
                  <a:pt x="315892" y="5550613"/>
                </a:cubicBezTo>
                <a:cubicBezTo>
                  <a:pt x="315892" y="5566958"/>
                  <a:pt x="302641" y="5580208"/>
                  <a:pt x="286296" y="5580208"/>
                </a:cubicBezTo>
                <a:cubicBezTo>
                  <a:pt x="269951" y="5580208"/>
                  <a:pt x="256701" y="5566958"/>
                  <a:pt x="256701" y="5550613"/>
                </a:cubicBezTo>
                <a:cubicBezTo>
                  <a:pt x="256701" y="5534267"/>
                  <a:pt x="269951" y="5521017"/>
                  <a:pt x="286296" y="5521017"/>
                </a:cubicBezTo>
                <a:close/>
                <a:moveTo>
                  <a:pt x="157959" y="5521017"/>
                </a:moveTo>
                <a:cubicBezTo>
                  <a:pt x="174304" y="5521017"/>
                  <a:pt x="187554" y="5534267"/>
                  <a:pt x="187554" y="5550613"/>
                </a:cubicBezTo>
                <a:cubicBezTo>
                  <a:pt x="187554" y="5566958"/>
                  <a:pt x="174304" y="5580208"/>
                  <a:pt x="157959" y="5580208"/>
                </a:cubicBezTo>
                <a:cubicBezTo>
                  <a:pt x="141613" y="5580208"/>
                  <a:pt x="128363" y="5566958"/>
                  <a:pt x="128363" y="5550613"/>
                </a:cubicBezTo>
                <a:cubicBezTo>
                  <a:pt x="128363" y="5534267"/>
                  <a:pt x="141613" y="5521017"/>
                  <a:pt x="157959" y="5521017"/>
                </a:cubicBezTo>
                <a:close/>
                <a:moveTo>
                  <a:pt x="29596" y="5521017"/>
                </a:moveTo>
                <a:cubicBezTo>
                  <a:pt x="45941" y="5521017"/>
                  <a:pt x="59191" y="5534267"/>
                  <a:pt x="59191" y="5550613"/>
                </a:cubicBezTo>
                <a:cubicBezTo>
                  <a:pt x="59191" y="5566958"/>
                  <a:pt x="45941" y="5580208"/>
                  <a:pt x="29596" y="5580208"/>
                </a:cubicBezTo>
                <a:cubicBezTo>
                  <a:pt x="13251" y="5580208"/>
                  <a:pt x="0" y="5566958"/>
                  <a:pt x="0" y="5550613"/>
                </a:cubicBezTo>
                <a:cubicBezTo>
                  <a:pt x="0" y="5534267"/>
                  <a:pt x="13251" y="5521017"/>
                  <a:pt x="29596" y="5521017"/>
                </a:cubicBezTo>
                <a:close/>
                <a:moveTo>
                  <a:pt x="9012805" y="5382992"/>
                </a:moveTo>
                <a:cubicBezTo>
                  <a:pt x="9029149" y="5382992"/>
                  <a:pt x="9042400" y="5396242"/>
                  <a:pt x="9042400" y="5412587"/>
                </a:cubicBezTo>
                <a:cubicBezTo>
                  <a:pt x="9042400" y="5428933"/>
                  <a:pt x="9029149" y="5442182"/>
                  <a:pt x="9012805" y="5442182"/>
                </a:cubicBezTo>
                <a:cubicBezTo>
                  <a:pt x="8996460" y="5442182"/>
                  <a:pt x="8983211" y="5428933"/>
                  <a:pt x="8983211" y="5412587"/>
                </a:cubicBezTo>
                <a:cubicBezTo>
                  <a:pt x="8983211" y="5396242"/>
                  <a:pt x="8996460" y="5382992"/>
                  <a:pt x="9012805" y="5382992"/>
                </a:cubicBezTo>
                <a:close/>
                <a:moveTo>
                  <a:pt x="8884480" y="5382992"/>
                </a:moveTo>
                <a:cubicBezTo>
                  <a:pt x="8900824" y="5382992"/>
                  <a:pt x="8914075" y="5396242"/>
                  <a:pt x="8914075" y="5412587"/>
                </a:cubicBezTo>
                <a:cubicBezTo>
                  <a:pt x="8914075" y="5428933"/>
                  <a:pt x="8900824" y="5442182"/>
                  <a:pt x="8884480" y="5442182"/>
                </a:cubicBezTo>
                <a:cubicBezTo>
                  <a:pt x="8868135" y="5442182"/>
                  <a:pt x="8854886" y="5428933"/>
                  <a:pt x="8854886" y="5412587"/>
                </a:cubicBezTo>
                <a:cubicBezTo>
                  <a:pt x="8854886" y="5396242"/>
                  <a:pt x="8868135" y="5382992"/>
                  <a:pt x="8884480" y="5382992"/>
                </a:cubicBezTo>
                <a:close/>
                <a:moveTo>
                  <a:pt x="8756155" y="5382992"/>
                </a:moveTo>
                <a:cubicBezTo>
                  <a:pt x="8772499" y="5382992"/>
                  <a:pt x="8785750" y="5396242"/>
                  <a:pt x="8785750" y="5412587"/>
                </a:cubicBezTo>
                <a:cubicBezTo>
                  <a:pt x="8785750" y="5428933"/>
                  <a:pt x="8772499" y="5442182"/>
                  <a:pt x="8756155" y="5442182"/>
                </a:cubicBezTo>
                <a:cubicBezTo>
                  <a:pt x="8739810" y="5442182"/>
                  <a:pt x="8726561" y="5428933"/>
                  <a:pt x="8726561" y="5412587"/>
                </a:cubicBezTo>
                <a:cubicBezTo>
                  <a:pt x="8726561" y="5396242"/>
                  <a:pt x="8739810" y="5382992"/>
                  <a:pt x="8756155" y="5382992"/>
                </a:cubicBezTo>
                <a:close/>
                <a:moveTo>
                  <a:pt x="8627830" y="5382992"/>
                </a:moveTo>
                <a:cubicBezTo>
                  <a:pt x="8644174" y="5382992"/>
                  <a:pt x="8657424" y="5396242"/>
                  <a:pt x="8657424" y="5412587"/>
                </a:cubicBezTo>
                <a:cubicBezTo>
                  <a:pt x="8657424" y="5428933"/>
                  <a:pt x="8644174" y="5442182"/>
                  <a:pt x="8627830" y="5442182"/>
                </a:cubicBezTo>
                <a:cubicBezTo>
                  <a:pt x="8611485" y="5442182"/>
                  <a:pt x="8598236" y="5428933"/>
                  <a:pt x="8598236" y="5412587"/>
                </a:cubicBezTo>
                <a:cubicBezTo>
                  <a:pt x="8598236" y="5396242"/>
                  <a:pt x="8611485" y="5382992"/>
                  <a:pt x="8627830" y="5382992"/>
                </a:cubicBezTo>
                <a:close/>
                <a:moveTo>
                  <a:pt x="8499504" y="5382992"/>
                </a:moveTo>
                <a:cubicBezTo>
                  <a:pt x="8515848" y="5382992"/>
                  <a:pt x="8529098" y="5396242"/>
                  <a:pt x="8529098" y="5412587"/>
                </a:cubicBezTo>
                <a:cubicBezTo>
                  <a:pt x="8529098" y="5428933"/>
                  <a:pt x="8515848" y="5442182"/>
                  <a:pt x="8499504" y="5442182"/>
                </a:cubicBezTo>
                <a:cubicBezTo>
                  <a:pt x="8483160" y="5442182"/>
                  <a:pt x="8469910" y="5428933"/>
                  <a:pt x="8469910" y="5412587"/>
                </a:cubicBezTo>
                <a:cubicBezTo>
                  <a:pt x="8469910" y="5396242"/>
                  <a:pt x="8483160" y="5382992"/>
                  <a:pt x="8499504" y="5382992"/>
                </a:cubicBezTo>
                <a:close/>
                <a:moveTo>
                  <a:pt x="8371178" y="5382992"/>
                </a:moveTo>
                <a:cubicBezTo>
                  <a:pt x="8387523" y="5382992"/>
                  <a:pt x="8400772" y="5396242"/>
                  <a:pt x="8400772" y="5412587"/>
                </a:cubicBezTo>
                <a:cubicBezTo>
                  <a:pt x="8400772" y="5428933"/>
                  <a:pt x="8387523" y="5442182"/>
                  <a:pt x="8371178" y="5442182"/>
                </a:cubicBezTo>
                <a:cubicBezTo>
                  <a:pt x="8354834" y="5442182"/>
                  <a:pt x="8341584" y="5428933"/>
                  <a:pt x="8341584" y="5412587"/>
                </a:cubicBezTo>
                <a:cubicBezTo>
                  <a:pt x="8341584" y="5396242"/>
                  <a:pt x="8354834" y="5382992"/>
                  <a:pt x="8371178" y="5382992"/>
                </a:cubicBezTo>
                <a:close/>
                <a:moveTo>
                  <a:pt x="8242863" y="5382992"/>
                </a:moveTo>
                <a:cubicBezTo>
                  <a:pt x="8259209" y="5382992"/>
                  <a:pt x="8272458" y="5396242"/>
                  <a:pt x="8272458" y="5412587"/>
                </a:cubicBezTo>
                <a:cubicBezTo>
                  <a:pt x="8272458" y="5428933"/>
                  <a:pt x="8259209" y="5442182"/>
                  <a:pt x="8242863" y="5442182"/>
                </a:cubicBezTo>
                <a:cubicBezTo>
                  <a:pt x="8226519" y="5442182"/>
                  <a:pt x="8213270" y="5428933"/>
                  <a:pt x="8213270" y="5412587"/>
                </a:cubicBezTo>
                <a:cubicBezTo>
                  <a:pt x="8213270" y="5396242"/>
                  <a:pt x="8226519" y="5382992"/>
                  <a:pt x="8242863" y="5382992"/>
                </a:cubicBezTo>
                <a:close/>
                <a:moveTo>
                  <a:pt x="8114520" y="5382992"/>
                </a:moveTo>
                <a:cubicBezTo>
                  <a:pt x="8130865" y="5382992"/>
                  <a:pt x="8144115" y="5396242"/>
                  <a:pt x="8144115" y="5412587"/>
                </a:cubicBezTo>
                <a:cubicBezTo>
                  <a:pt x="8144115" y="5428933"/>
                  <a:pt x="8130865" y="5442182"/>
                  <a:pt x="8114520" y="5442182"/>
                </a:cubicBezTo>
                <a:cubicBezTo>
                  <a:pt x="8098176" y="5442182"/>
                  <a:pt x="8084927" y="5428933"/>
                  <a:pt x="8084927" y="5412587"/>
                </a:cubicBezTo>
                <a:cubicBezTo>
                  <a:pt x="8084927" y="5396242"/>
                  <a:pt x="8098176" y="5382992"/>
                  <a:pt x="8114520" y="5382992"/>
                </a:cubicBezTo>
                <a:close/>
                <a:moveTo>
                  <a:pt x="7986204" y="5382992"/>
                </a:moveTo>
                <a:cubicBezTo>
                  <a:pt x="8002546" y="5382992"/>
                  <a:pt x="8015798" y="5396242"/>
                  <a:pt x="8015798" y="5412587"/>
                </a:cubicBezTo>
                <a:cubicBezTo>
                  <a:pt x="8015798" y="5428933"/>
                  <a:pt x="8002546" y="5442182"/>
                  <a:pt x="7986204" y="5442182"/>
                </a:cubicBezTo>
                <a:cubicBezTo>
                  <a:pt x="7969847" y="5442182"/>
                  <a:pt x="7956600" y="5428933"/>
                  <a:pt x="7956600" y="5412587"/>
                </a:cubicBezTo>
                <a:cubicBezTo>
                  <a:pt x="7956600" y="5396242"/>
                  <a:pt x="7969847" y="5382992"/>
                  <a:pt x="7986204" y="5382992"/>
                </a:cubicBezTo>
                <a:close/>
                <a:moveTo>
                  <a:pt x="7857861" y="5382992"/>
                </a:moveTo>
                <a:cubicBezTo>
                  <a:pt x="7874195" y="5382992"/>
                  <a:pt x="7887450" y="5396242"/>
                  <a:pt x="7887450" y="5412587"/>
                </a:cubicBezTo>
                <a:cubicBezTo>
                  <a:pt x="7887450" y="5428933"/>
                  <a:pt x="7874195" y="5442182"/>
                  <a:pt x="7857861" y="5442182"/>
                </a:cubicBezTo>
                <a:cubicBezTo>
                  <a:pt x="7841499" y="5442182"/>
                  <a:pt x="7828245" y="5428933"/>
                  <a:pt x="7828245" y="5412587"/>
                </a:cubicBezTo>
                <a:cubicBezTo>
                  <a:pt x="7828245" y="5396242"/>
                  <a:pt x="7841499" y="5382992"/>
                  <a:pt x="7857861" y="5382992"/>
                </a:cubicBezTo>
                <a:close/>
                <a:moveTo>
                  <a:pt x="7729525" y="5382992"/>
                </a:moveTo>
                <a:cubicBezTo>
                  <a:pt x="7745881" y="5382992"/>
                  <a:pt x="7759134" y="5396242"/>
                  <a:pt x="7759134" y="5412587"/>
                </a:cubicBezTo>
                <a:cubicBezTo>
                  <a:pt x="7759134" y="5428933"/>
                  <a:pt x="7745881" y="5442182"/>
                  <a:pt x="7729525" y="5442182"/>
                </a:cubicBezTo>
                <a:cubicBezTo>
                  <a:pt x="7713171" y="5442182"/>
                  <a:pt x="7699931" y="5428933"/>
                  <a:pt x="7699931" y="5412587"/>
                </a:cubicBezTo>
                <a:cubicBezTo>
                  <a:pt x="7699931" y="5396242"/>
                  <a:pt x="7713171" y="5382992"/>
                  <a:pt x="7729525" y="5382992"/>
                </a:cubicBezTo>
                <a:close/>
                <a:moveTo>
                  <a:pt x="7601183" y="5382992"/>
                </a:moveTo>
                <a:cubicBezTo>
                  <a:pt x="7617559" y="5382992"/>
                  <a:pt x="7630781" y="5396242"/>
                  <a:pt x="7630781" y="5412587"/>
                </a:cubicBezTo>
                <a:cubicBezTo>
                  <a:pt x="7630781" y="5428933"/>
                  <a:pt x="7617559" y="5442182"/>
                  <a:pt x="7601183" y="5442182"/>
                </a:cubicBezTo>
                <a:cubicBezTo>
                  <a:pt x="7584845" y="5442182"/>
                  <a:pt x="7571592" y="5428933"/>
                  <a:pt x="7571592" y="5412587"/>
                </a:cubicBezTo>
                <a:cubicBezTo>
                  <a:pt x="7571592" y="5396242"/>
                  <a:pt x="7584845" y="5382992"/>
                  <a:pt x="7601183" y="5382992"/>
                </a:cubicBezTo>
                <a:close/>
                <a:moveTo>
                  <a:pt x="7472856" y="5382992"/>
                </a:moveTo>
                <a:cubicBezTo>
                  <a:pt x="7489199" y="5382992"/>
                  <a:pt x="7502449" y="5396242"/>
                  <a:pt x="7502449" y="5412587"/>
                </a:cubicBezTo>
                <a:cubicBezTo>
                  <a:pt x="7502449" y="5428933"/>
                  <a:pt x="7489199" y="5442182"/>
                  <a:pt x="7472856" y="5442182"/>
                </a:cubicBezTo>
                <a:cubicBezTo>
                  <a:pt x="7456513" y="5442182"/>
                  <a:pt x="7443264" y="5428933"/>
                  <a:pt x="7443264" y="5412587"/>
                </a:cubicBezTo>
                <a:cubicBezTo>
                  <a:pt x="7443264" y="5396242"/>
                  <a:pt x="7456513" y="5382992"/>
                  <a:pt x="7472856" y="5382992"/>
                </a:cubicBezTo>
                <a:close/>
                <a:moveTo>
                  <a:pt x="7344616" y="5382992"/>
                </a:moveTo>
                <a:cubicBezTo>
                  <a:pt x="7360883" y="5382992"/>
                  <a:pt x="7374131" y="5396242"/>
                  <a:pt x="7374131" y="5412587"/>
                </a:cubicBezTo>
                <a:cubicBezTo>
                  <a:pt x="7374131" y="5428933"/>
                  <a:pt x="7360883" y="5442182"/>
                  <a:pt x="7344616" y="5442182"/>
                </a:cubicBezTo>
                <a:cubicBezTo>
                  <a:pt x="7328270" y="5442182"/>
                  <a:pt x="7315025" y="5428933"/>
                  <a:pt x="7315025" y="5412587"/>
                </a:cubicBezTo>
                <a:cubicBezTo>
                  <a:pt x="7315025" y="5396242"/>
                  <a:pt x="7328270" y="5382992"/>
                  <a:pt x="7344616" y="5382992"/>
                </a:cubicBezTo>
                <a:close/>
                <a:moveTo>
                  <a:pt x="7216277" y="5382992"/>
                </a:moveTo>
                <a:cubicBezTo>
                  <a:pt x="7232625" y="5382992"/>
                  <a:pt x="7245876" y="5396242"/>
                  <a:pt x="7245876" y="5412587"/>
                </a:cubicBezTo>
                <a:cubicBezTo>
                  <a:pt x="7245876" y="5428933"/>
                  <a:pt x="7232625" y="5442182"/>
                  <a:pt x="7216277" y="5442182"/>
                </a:cubicBezTo>
                <a:cubicBezTo>
                  <a:pt x="7199929" y="5442182"/>
                  <a:pt x="7186678" y="5428933"/>
                  <a:pt x="7186678" y="5412587"/>
                </a:cubicBezTo>
                <a:cubicBezTo>
                  <a:pt x="7186678" y="5396242"/>
                  <a:pt x="7199929" y="5382992"/>
                  <a:pt x="7216277" y="5382992"/>
                </a:cubicBezTo>
                <a:close/>
                <a:moveTo>
                  <a:pt x="7087928" y="5382992"/>
                </a:moveTo>
                <a:cubicBezTo>
                  <a:pt x="7104275" y="5382992"/>
                  <a:pt x="7117527" y="5396242"/>
                  <a:pt x="7117527" y="5412587"/>
                </a:cubicBezTo>
                <a:cubicBezTo>
                  <a:pt x="7117527" y="5428933"/>
                  <a:pt x="7104275" y="5442182"/>
                  <a:pt x="7087928" y="5442182"/>
                </a:cubicBezTo>
                <a:cubicBezTo>
                  <a:pt x="7071580" y="5442182"/>
                  <a:pt x="7058329" y="5428933"/>
                  <a:pt x="7058329" y="5412587"/>
                </a:cubicBezTo>
                <a:cubicBezTo>
                  <a:pt x="7058329" y="5396242"/>
                  <a:pt x="7071580" y="5382992"/>
                  <a:pt x="7087928" y="5382992"/>
                </a:cubicBezTo>
                <a:close/>
                <a:moveTo>
                  <a:pt x="6959579" y="5382992"/>
                </a:moveTo>
                <a:cubicBezTo>
                  <a:pt x="6975926" y="5382992"/>
                  <a:pt x="6989178" y="5396242"/>
                  <a:pt x="6989178" y="5412587"/>
                </a:cubicBezTo>
                <a:cubicBezTo>
                  <a:pt x="6989178" y="5428933"/>
                  <a:pt x="6975926" y="5442182"/>
                  <a:pt x="6959579" y="5442182"/>
                </a:cubicBezTo>
                <a:cubicBezTo>
                  <a:pt x="6943231" y="5442182"/>
                  <a:pt x="6929979" y="5428933"/>
                  <a:pt x="6929979" y="5412587"/>
                </a:cubicBezTo>
                <a:cubicBezTo>
                  <a:pt x="6929979" y="5396242"/>
                  <a:pt x="6943231" y="5382992"/>
                  <a:pt x="6959579" y="5382992"/>
                </a:cubicBezTo>
                <a:close/>
                <a:moveTo>
                  <a:pt x="6831231" y="5382992"/>
                </a:moveTo>
                <a:cubicBezTo>
                  <a:pt x="6847579" y="5382992"/>
                  <a:pt x="6860830" y="5396242"/>
                  <a:pt x="6860830" y="5412587"/>
                </a:cubicBezTo>
                <a:cubicBezTo>
                  <a:pt x="6860830" y="5428933"/>
                  <a:pt x="6847579" y="5442182"/>
                  <a:pt x="6831231" y="5442182"/>
                </a:cubicBezTo>
                <a:cubicBezTo>
                  <a:pt x="6814883" y="5442182"/>
                  <a:pt x="6801632" y="5428933"/>
                  <a:pt x="6801632" y="5412587"/>
                </a:cubicBezTo>
                <a:cubicBezTo>
                  <a:pt x="6801632" y="5396242"/>
                  <a:pt x="6814883" y="5382992"/>
                  <a:pt x="6831231" y="5382992"/>
                </a:cubicBezTo>
                <a:close/>
                <a:moveTo>
                  <a:pt x="6702884" y="5382992"/>
                </a:moveTo>
                <a:cubicBezTo>
                  <a:pt x="6719231" y="5382992"/>
                  <a:pt x="6732482" y="5396242"/>
                  <a:pt x="6732482" y="5412587"/>
                </a:cubicBezTo>
                <a:cubicBezTo>
                  <a:pt x="6732482" y="5428933"/>
                  <a:pt x="6719231" y="5442182"/>
                  <a:pt x="6702884" y="5442182"/>
                </a:cubicBezTo>
                <a:cubicBezTo>
                  <a:pt x="6686535" y="5442182"/>
                  <a:pt x="6673285" y="5428933"/>
                  <a:pt x="6673285" y="5412587"/>
                </a:cubicBezTo>
                <a:cubicBezTo>
                  <a:pt x="6673285" y="5396242"/>
                  <a:pt x="6686535" y="5382992"/>
                  <a:pt x="6702884" y="5382992"/>
                </a:cubicBezTo>
                <a:close/>
                <a:moveTo>
                  <a:pt x="6574536" y="5382992"/>
                </a:moveTo>
                <a:cubicBezTo>
                  <a:pt x="6590882" y="5382992"/>
                  <a:pt x="6604135" y="5396242"/>
                  <a:pt x="6604135" y="5412587"/>
                </a:cubicBezTo>
                <a:cubicBezTo>
                  <a:pt x="6604135" y="5428933"/>
                  <a:pt x="6590882" y="5442182"/>
                  <a:pt x="6574536" y="5442182"/>
                </a:cubicBezTo>
                <a:cubicBezTo>
                  <a:pt x="6558189" y="5442182"/>
                  <a:pt x="6544937" y="5428933"/>
                  <a:pt x="6544937" y="5412587"/>
                </a:cubicBezTo>
                <a:cubicBezTo>
                  <a:pt x="6544937" y="5396242"/>
                  <a:pt x="6558189" y="5382992"/>
                  <a:pt x="6574536" y="5382992"/>
                </a:cubicBezTo>
                <a:close/>
                <a:moveTo>
                  <a:pt x="6446189" y="5382992"/>
                </a:moveTo>
                <a:cubicBezTo>
                  <a:pt x="6462536" y="5382992"/>
                  <a:pt x="6475788" y="5396242"/>
                  <a:pt x="6475788" y="5412587"/>
                </a:cubicBezTo>
                <a:cubicBezTo>
                  <a:pt x="6475788" y="5428933"/>
                  <a:pt x="6462536" y="5442182"/>
                  <a:pt x="6446189" y="5442182"/>
                </a:cubicBezTo>
                <a:cubicBezTo>
                  <a:pt x="6429842" y="5442182"/>
                  <a:pt x="6416590" y="5428933"/>
                  <a:pt x="6416590" y="5412587"/>
                </a:cubicBezTo>
                <a:cubicBezTo>
                  <a:pt x="6416590" y="5396242"/>
                  <a:pt x="6429842" y="5382992"/>
                  <a:pt x="6446189" y="5382992"/>
                </a:cubicBezTo>
                <a:close/>
                <a:moveTo>
                  <a:pt x="6317844" y="5382992"/>
                </a:moveTo>
                <a:cubicBezTo>
                  <a:pt x="6334191" y="5382992"/>
                  <a:pt x="6347442" y="5396242"/>
                  <a:pt x="6347442" y="5412587"/>
                </a:cubicBezTo>
                <a:cubicBezTo>
                  <a:pt x="6347442" y="5428933"/>
                  <a:pt x="6334191" y="5442182"/>
                  <a:pt x="6317844" y="5442182"/>
                </a:cubicBezTo>
                <a:cubicBezTo>
                  <a:pt x="6301497" y="5442182"/>
                  <a:pt x="6288245" y="5428933"/>
                  <a:pt x="6288245" y="5412587"/>
                </a:cubicBezTo>
                <a:cubicBezTo>
                  <a:pt x="6288245" y="5396242"/>
                  <a:pt x="6301497" y="5382992"/>
                  <a:pt x="6317844" y="5382992"/>
                </a:cubicBezTo>
                <a:close/>
                <a:moveTo>
                  <a:pt x="6189498" y="5382992"/>
                </a:moveTo>
                <a:cubicBezTo>
                  <a:pt x="6205845" y="5382992"/>
                  <a:pt x="6219097" y="5396242"/>
                  <a:pt x="6219097" y="5412587"/>
                </a:cubicBezTo>
                <a:cubicBezTo>
                  <a:pt x="6219097" y="5428933"/>
                  <a:pt x="6205845" y="5442182"/>
                  <a:pt x="6189498" y="5442182"/>
                </a:cubicBezTo>
                <a:cubicBezTo>
                  <a:pt x="6173150" y="5442182"/>
                  <a:pt x="6159900" y="5428933"/>
                  <a:pt x="6159900" y="5412587"/>
                </a:cubicBezTo>
                <a:cubicBezTo>
                  <a:pt x="6159900" y="5396242"/>
                  <a:pt x="6173150" y="5382992"/>
                  <a:pt x="6189498" y="5382992"/>
                </a:cubicBezTo>
                <a:close/>
                <a:moveTo>
                  <a:pt x="6061153" y="5382992"/>
                </a:moveTo>
                <a:cubicBezTo>
                  <a:pt x="6077500" y="5382992"/>
                  <a:pt x="6090752" y="5396242"/>
                  <a:pt x="6090752" y="5412587"/>
                </a:cubicBezTo>
                <a:cubicBezTo>
                  <a:pt x="6090752" y="5428933"/>
                  <a:pt x="6077500" y="5442182"/>
                  <a:pt x="6061153" y="5442182"/>
                </a:cubicBezTo>
                <a:cubicBezTo>
                  <a:pt x="6044806" y="5442182"/>
                  <a:pt x="6031555" y="5428933"/>
                  <a:pt x="6031555" y="5412587"/>
                </a:cubicBezTo>
                <a:cubicBezTo>
                  <a:pt x="6031555" y="5396242"/>
                  <a:pt x="6044806" y="5382992"/>
                  <a:pt x="6061153" y="5382992"/>
                </a:cubicBezTo>
                <a:close/>
                <a:moveTo>
                  <a:pt x="5932809" y="5382992"/>
                </a:moveTo>
                <a:cubicBezTo>
                  <a:pt x="5949156" y="5382992"/>
                  <a:pt x="5962408" y="5396242"/>
                  <a:pt x="5962408" y="5412587"/>
                </a:cubicBezTo>
                <a:cubicBezTo>
                  <a:pt x="5962408" y="5428933"/>
                  <a:pt x="5949156" y="5442182"/>
                  <a:pt x="5932809" y="5442182"/>
                </a:cubicBezTo>
                <a:cubicBezTo>
                  <a:pt x="5916463" y="5442182"/>
                  <a:pt x="5903210" y="5428933"/>
                  <a:pt x="5903210" y="5412587"/>
                </a:cubicBezTo>
                <a:cubicBezTo>
                  <a:pt x="5903210" y="5396242"/>
                  <a:pt x="5916463" y="5382992"/>
                  <a:pt x="5932809" y="5382992"/>
                </a:cubicBezTo>
                <a:close/>
                <a:moveTo>
                  <a:pt x="5804511" y="5382992"/>
                </a:moveTo>
                <a:cubicBezTo>
                  <a:pt x="5820858" y="5382992"/>
                  <a:pt x="5834110" y="5396242"/>
                  <a:pt x="5834110" y="5412587"/>
                </a:cubicBezTo>
                <a:cubicBezTo>
                  <a:pt x="5834110" y="5428933"/>
                  <a:pt x="5820858" y="5442182"/>
                  <a:pt x="5804511" y="5442182"/>
                </a:cubicBezTo>
                <a:cubicBezTo>
                  <a:pt x="5788165" y="5442182"/>
                  <a:pt x="5774912" y="5428933"/>
                  <a:pt x="5774912" y="5412587"/>
                </a:cubicBezTo>
                <a:cubicBezTo>
                  <a:pt x="5774912" y="5396242"/>
                  <a:pt x="5788165" y="5382992"/>
                  <a:pt x="5804511" y="5382992"/>
                </a:cubicBezTo>
                <a:close/>
                <a:moveTo>
                  <a:pt x="5676114" y="5382992"/>
                </a:moveTo>
                <a:cubicBezTo>
                  <a:pt x="5692462" y="5382992"/>
                  <a:pt x="5705713" y="5396242"/>
                  <a:pt x="5705713" y="5412587"/>
                </a:cubicBezTo>
                <a:cubicBezTo>
                  <a:pt x="5705713" y="5428933"/>
                  <a:pt x="5692462" y="5442182"/>
                  <a:pt x="5676114" y="5442182"/>
                </a:cubicBezTo>
                <a:cubicBezTo>
                  <a:pt x="5659767" y="5442182"/>
                  <a:pt x="5646516" y="5428933"/>
                  <a:pt x="5646516" y="5412587"/>
                </a:cubicBezTo>
                <a:cubicBezTo>
                  <a:pt x="5646516" y="5396242"/>
                  <a:pt x="5659767" y="5382992"/>
                  <a:pt x="5676114" y="5382992"/>
                </a:cubicBezTo>
                <a:close/>
                <a:moveTo>
                  <a:pt x="5548133" y="5382992"/>
                </a:moveTo>
                <a:cubicBezTo>
                  <a:pt x="5564479" y="5382992"/>
                  <a:pt x="5577728" y="5396242"/>
                  <a:pt x="5577728" y="5412587"/>
                </a:cubicBezTo>
                <a:cubicBezTo>
                  <a:pt x="5577728" y="5428933"/>
                  <a:pt x="5564479" y="5442182"/>
                  <a:pt x="5548133" y="5442182"/>
                </a:cubicBezTo>
                <a:cubicBezTo>
                  <a:pt x="5531788" y="5442182"/>
                  <a:pt x="5518537" y="5428933"/>
                  <a:pt x="5518537" y="5412587"/>
                </a:cubicBezTo>
                <a:cubicBezTo>
                  <a:pt x="5518537" y="5396242"/>
                  <a:pt x="5531788" y="5382992"/>
                  <a:pt x="5548133" y="5382992"/>
                </a:cubicBezTo>
                <a:close/>
                <a:moveTo>
                  <a:pt x="5419795" y="5382992"/>
                </a:moveTo>
                <a:cubicBezTo>
                  <a:pt x="5436141" y="5382992"/>
                  <a:pt x="5449391" y="5396242"/>
                  <a:pt x="5449391" y="5412587"/>
                </a:cubicBezTo>
                <a:cubicBezTo>
                  <a:pt x="5449391" y="5428933"/>
                  <a:pt x="5436141" y="5442182"/>
                  <a:pt x="5419795" y="5442182"/>
                </a:cubicBezTo>
                <a:cubicBezTo>
                  <a:pt x="5403450" y="5442182"/>
                  <a:pt x="5390200" y="5428933"/>
                  <a:pt x="5390200" y="5412587"/>
                </a:cubicBezTo>
                <a:cubicBezTo>
                  <a:pt x="5390200" y="5396242"/>
                  <a:pt x="5403450" y="5382992"/>
                  <a:pt x="5419795" y="5382992"/>
                </a:cubicBezTo>
                <a:close/>
                <a:moveTo>
                  <a:pt x="5291458" y="5382992"/>
                </a:moveTo>
                <a:cubicBezTo>
                  <a:pt x="5307803" y="5382992"/>
                  <a:pt x="5321054" y="5396242"/>
                  <a:pt x="5321054" y="5412587"/>
                </a:cubicBezTo>
                <a:cubicBezTo>
                  <a:pt x="5321054" y="5428933"/>
                  <a:pt x="5307803" y="5442182"/>
                  <a:pt x="5291458" y="5442182"/>
                </a:cubicBezTo>
                <a:cubicBezTo>
                  <a:pt x="5275113" y="5442182"/>
                  <a:pt x="5261863" y="5428933"/>
                  <a:pt x="5261863" y="5412587"/>
                </a:cubicBezTo>
                <a:cubicBezTo>
                  <a:pt x="5261863" y="5396242"/>
                  <a:pt x="5275113" y="5382992"/>
                  <a:pt x="5291458" y="5382992"/>
                </a:cubicBezTo>
                <a:close/>
                <a:moveTo>
                  <a:pt x="5163120" y="5382992"/>
                </a:moveTo>
                <a:cubicBezTo>
                  <a:pt x="5179466" y="5382992"/>
                  <a:pt x="5192716" y="5396242"/>
                  <a:pt x="5192716" y="5412587"/>
                </a:cubicBezTo>
                <a:cubicBezTo>
                  <a:pt x="5192716" y="5428933"/>
                  <a:pt x="5179466" y="5442182"/>
                  <a:pt x="5163120" y="5442182"/>
                </a:cubicBezTo>
                <a:cubicBezTo>
                  <a:pt x="5146775" y="5442182"/>
                  <a:pt x="5133525" y="5428933"/>
                  <a:pt x="5133525" y="5412587"/>
                </a:cubicBezTo>
                <a:cubicBezTo>
                  <a:pt x="5133525" y="5396242"/>
                  <a:pt x="5146775" y="5382992"/>
                  <a:pt x="5163120" y="5382992"/>
                </a:cubicBezTo>
                <a:close/>
                <a:moveTo>
                  <a:pt x="5034783" y="5382992"/>
                </a:moveTo>
                <a:cubicBezTo>
                  <a:pt x="5051128" y="5382992"/>
                  <a:pt x="5064379" y="5396242"/>
                  <a:pt x="5064379" y="5412587"/>
                </a:cubicBezTo>
                <a:cubicBezTo>
                  <a:pt x="5064379" y="5428933"/>
                  <a:pt x="5051128" y="5442182"/>
                  <a:pt x="5034783" y="5442182"/>
                </a:cubicBezTo>
                <a:cubicBezTo>
                  <a:pt x="5018438" y="5442182"/>
                  <a:pt x="5005187" y="5428933"/>
                  <a:pt x="5005187" y="5412587"/>
                </a:cubicBezTo>
                <a:cubicBezTo>
                  <a:pt x="5005187" y="5396242"/>
                  <a:pt x="5018438" y="5382992"/>
                  <a:pt x="5034783" y="5382992"/>
                </a:cubicBezTo>
                <a:close/>
                <a:moveTo>
                  <a:pt x="4906446" y="5382992"/>
                </a:moveTo>
                <a:cubicBezTo>
                  <a:pt x="4922791" y="5382992"/>
                  <a:pt x="4936041" y="5396242"/>
                  <a:pt x="4936041" y="5412587"/>
                </a:cubicBezTo>
                <a:cubicBezTo>
                  <a:pt x="4936041" y="5428933"/>
                  <a:pt x="4922791" y="5442182"/>
                  <a:pt x="4906446" y="5442182"/>
                </a:cubicBezTo>
                <a:cubicBezTo>
                  <a:pt x="4890100" y="5442182"/>
                  <a:pt x="4876850" y="5428933"/>
                  <a:pt x="4876850" y="5412587"/>
                </a:cubicBezTo>
                <a:cubicBezTo>
                  <a:pt x="4876850" y="5396242"/>
                  <a:pt x="4890100" y="5382992"/>
                  <a:pt x="4906446" y="5382992"/>
                </a:cubicBezTo>
                <a:close/>
                <a:moveTo>
                  <a:pt x="4778108" y="5382992"/>
                </a:moveTo>
                <a:cubicBezTo>
                  <a:pt x="4794453" y="5382992"/>
                  <a:pt x="4807704" y="5396242"/>
                  <a:pt x="4807704" y="5412587"/>
                </a:cubicBezTo>
                <a:cubicBezTo>
                  <a:pt x="4807704" y="5428933"/>
                  <a:pt x="4794453" y="5442182"/>
                  <a:pt x="4778108" y="5442182"/>
                </a:cubicBezTo>
                <a:cubicBezTo>
                  <a:pt x="4761762" y="5442182"/>
                  <a:pt x="4748513" y="5428933"/>
                  <a:pt x="4748513" y="5412587"/>
                </a:cubicBezTo>
                <a:cubicBezTo>
                  <a:pt x="4748513" y="5396242"/>
                  <a:pt x="4761762" y="5382992"/>
                  <a:pt x="4778108" y="5382992"/>
                </a:cubicBezTo>
                <a:close/>
                <a:moveTo>
                  <a:pt x="4649770" y="5382992"/>
                </a:moveTo>
                <a:cubicBezTo>
                  <a:pt x="4666116" y="5382992"/>
                  <a:pt x="4679366" y="5396242"/>
                  <a:pt x="4679366" y="5412587"/>
                </a:cubicBezTo>
                <a:cubicBezTo>
                  <a:pt x="4679366" y="5428933"/>
                  <a:pt x="4666116" y="5442182"/>
                  <a:pt x="4649770" y="5442182"/>
                </a:cubicBezTo>
                <a:cubicBezTo>
                  <a:pt x="4633425" y="5442182"/>
                  <a:pt x="4620175" y="5428933"/>
                  <a:pt x="4620175" y="5412587"/>
                </a:cubicBezTo>
                <a:cubicBezTo>
                  <a:pt x="4620175" y="5396242"/>
                  <a:pt x="4633425" y="5382992"/>
                  <a:pt x="4649770" y="5382992"/>
                </a:cubicBezTo>
                <a:close/>
                <a:moveTo>
                  <a:pt x="4521433" y="5382992"/>
                </a:moveTo>
                <a:cubicBezTo>
                  <a:pt x="4537778" y="5382992"/>
                  <a:pt x="4551029" y="5396242"/>
                  <a:pt x="4551029" y="5412587"/>
                </a:cubicBezTo>
                <a:cubicBezTo>
                  <a:pt x="4551029" y="5428933"/>
                  <a:pt x="4537778" y="5442182"/>
                  <a:pt x="4521433" y="5442182"/>
                </a:cubicBezTo>
                <a:cubicBezTo>
                  <a:pt x="4505088" y="5442182"/>
                  <a:pt x="4491837" y="5428933"/>
                  <a:pt x="4491837" y="5412587"/>
                </a:cubicBezTo>
                <a:cubicBezTo>
                  <a:pt x="4491837" y="5396242"/>
                  <a:pt x="4505088" y="5382992"/>
                  <a:pt x="4521433" y="5382992"/>
                </a:cubicBezTo>
                <a:close/>
                <a:moveTo>
                  <a:pt x="4393096" y="5382992"/>
                </a:moveTo>
                <a:cubicBezTo>
                  <a:pt x="4409441" y="5382992"/>
                  <a:pt x="4422691" y="5396242"/>
                  <a:pt x="4422691" y="5412587"/>
                </a:cubicBezTo>
                <a:cubicBezTo>
                  <a:pt x="4422691" y="5428933"/>
                  <a:pt x="4409441" y="5442182"/>
                  <a:pt x="4393096" y="5442182"/>
                </a:cubicBezTo>
                <a:cubicBezTo>
                  <a:pt x="4376751" y="5442182"/>
                  <a:pt x="4363500" y="5428933"/>
                  <a:pt x="4363500" y="5412587"/>
                </a:cubicBezTo>
                <a:cubicBezTo>
                  <a:pt x="4363500" y="5396242"/>
                  <a:pt x="4376751" y="5382992"/>
                  <a:pt x="4393096" y="5382992"/>
                </a:cubicBezTo>
                <a:close/>
                <a:moveTo>
                  <a:pt x="4264758" y="5382992"/>
                </a:moveTo>
                <a:cubicBezTo>
                  <a:pt x="4281104" y="5382992"/>
                  <a:pt x="4294353" y="5396242"/>
                  <a:pt x="4294353" y="5412587"/>
                </a:cubicBezTo>
                <a:cubicBezTo>
                  <a:pt x="4294353" y="5428933"/>
                  <a:pt x="4281104" y="5442182"/>
                  <a:pt x="4264758" y="5442182"/>
                </a:cubicBezTo>
                <a:cubicBezTo>
                  <a:pt x="4248412" y="5442182"/>
                  <a:pt x="4235163" y="5428933"/>
                  <a:pt x="4235163" y="5412587"/>
                </a:cubicBezTo>
                <a:cubicBezTo>
                  <a:pt x="4235163" y="5396242"/>
                  <a:pt x="4248412" y="5382992"/>
                  <a:pt x="4264758" y="5382992"/>
                </a:cubicBezTo>
                <a:close/>
                <a:moveTo>
                  <a:pt x="4136421" y="5382992"/>
                </a:moveTo>
                <a:cubicBezTo>
                  <a:pt x="4152766" y="5382992"/>
                  <a:pt x="4166016" y="5396242"/>
                  <a:pt x="4166016" y="5412587"/>
                </a:cubicBezTo>
                <a:cubicBezTo>
                  <a:pt x="4166016" y="5428933"/>
                  <a:pt x="4152766" y="5442182"/>
                  <a:pt x="4136421" y="5442182"/>
                </a:cubicBezTo>
                <a:cubicBezTo>
                  <a:pt x="4120076" y="5442182"/>
                  <a:pt x="4106826" y="5428933"/>
                  <a:pt x="4106826" y="5412587"/>
                </a:cubicBezTo>
                <a:cubicBezTo>
                  <a:pt x="4106826" y="5396242"/>
                  <a:pt x="4120076" y="5382992"/>
                  <a:pt x="4136421" y="5382992"/>
                </a:cubicBezTo>
                <a:close/>
                <a:moveTo>
                  <a:pt x="4008084" y="5382992"/>
                </a:moveTo>
                <a:cubicBezTo>
                  <a:pt x="4024428" y="5382992"/>
                  <a:pt x="4037679" y="5396242"/>
                  <a:pt x="4037679" y="5412587"/>
                </a:cubicBezTo>
                <a:cubicBezTo>
                  <a:pt x="4037679" y="5428933"/>
                  <a:pt x="4024428" y="5442182"/>
                  <a:pt x="4008084" y="5442182"/>
                </a:cubicBezTo>
                <a:cubicBezTo>
                  <a:pt x="3991738" y="5442182"/>
                  <a:pt x="3978488" y="5428933"/>
                  <a:pt x="3978488" y="5412587"/>
                </a:cubicBezTo>
                <a:cubicBezTo>
                  <a:pt x="3978488" y="5396242"/>
                  <a:pt x="3991738" y="5382992"/>
                  <a:pt x="4008084" y="5382992"/>
                </a:cubicBezTo>
                <a:close/>
                <a:moveTo>
                  <a:pt x="3879746" y="5382992"/>
                </a:moveTo>
                <a:cubicBezTo>
                  <a:pt x="3896091" y="5382992"/>
                  <a:pt x="3909342" y="5396242"/>
                  <a:pt x="3909342" y="5412587"/>
                </a:cubicBezTo>
                <a:cubicBezTo>
                  <a:pt x="3909342" y="5428933"/>
                  <a:pt x="3896091" y="5442182"/>
                  <a:pt x="3879746" y="5442182"/>
                </a:cubicBezTo>
                <a:cubicBezTo>
                  <a:pt x="3863401" y="5442182"/>
                  <a:pt x="3850151" y="5428933"/>
                  <a:pt x="3850151" y="5412587"/>
                </a:cubicBezTo>
                <a:cubicBezTo>
                  <a:pt x="3850151" y="5396242"/>
                  <a:pt x="3863401" y="5382992"/>
                  <a:pt x="3879746" y="5382992"/>
                </a:cubicBezTo>
                <a:close/>
                <a:moveTo>
                  <a:pt x="3751409" y="5382992"/>
                </a:moveTo>
                <a:cubicBezTo>
                  <a:pt x="3767754" y="5382992"/>
                  <a:pt x="3781003" y="5396242"/>
                  <a:pt x="3781003" y="5412587"/>
                </a:cubicBezTo>
                <a:cubicBezTo>
                  <a:pt x="3781003" y="5428933"/>
                  <a:pt x="3767754" y="5442182"/>
                  <a:pt x="3751409" y="5442182"/>
                </a:cubicBezTo>
                <a:cubicBezTo>
                  <a:pt x="3735062" y="5442182"/>
                  <a:pt x="3721813" y="5428933"/>
                  <a:pt x="3721813" y="5412587"/>
                </a:cubicBezTo>
                <a:cubicBezTo>
                  <a:pt x="3721813" y="5396242"/>
                  <a:pt x="3735062" y="5382992"/>
                  <a:pt x="3751409" y="5382992"/>
                </a:cubicBezTo>
                <a:close/>
                <a:moveTo>
                  <a:pt x="3623070" y="5382992"/>
                </a:moveTo>
                <a:cubicBezTo>
                  <a:pt x="3639417" y="5382992"/>
                  <a:pt x="3652666" y="5396242"/>
                  <a:pt x="3652666" y="5412587"/>
                </a:cubicBezTo>
                <a:cubicBezTo>
                  <a:pt x="3652666" y="5428933"/>
                  <a:pt x="3639417" y="5442182"/>
                  <a:pt x="3623070" y="5442182"/>
                </a:cubicBezTo>
                <a:cubicBezTo>
                  <a:pt x="3606726" y="5442182"/>
                  <a:pt x="3593476" y="5428933"/>
                  <a:pt x="3593476" y="5412587"/>
                </a:cubicBezTo>
                <a:cubicBezTo>
                  <a:pt x="3593476" y="5396242"/>
                  <a:pt x="3606726" y="5382992"/>
                  <a:pt x="3623070" y="5382992"/>
                </a:cubicBezTo>
                <a:close/>
                <a:moveTo>
                  <a:pt x="3494733" y="5382992"/>
                </a:moveTo>
                <a:cubicBezTo>
                  <a:pt x="3511079" y="5382992"/>
                  <a:pt x="3524329" y="5396242"/>
                  <a:pt x="3524329" y="5412587"/>
                </a:cubicBezTo>
                <a:cubicBezTo>
                  <a:pt x="3524329" y="5428933"/>
                  <a:pt x="3511079" y="5442182"/>
                  <a:pt x="3494733" y="5442182"/>
                </a:cubicBezTo>
                <a:cubicBezTo>
                  <a:pt x="3478389" y="5442182"/>
                  <a:pt x="3465139" y="5428933"/>
                  <a:pt x="3465139" y="5412587"/>
                </a:cubicBezTo>
                <a:cubicBezTo>
                  <a:pt x="3465139" y="5396242"/>
                  <a:pt x="3478389" y="5382992"/>
                  <a:pt x="3494733" y="5382992"/>
                </a:cubicBezTo>
                <a:close/>
                <a:moveTo>
                  <a:pt x="3366396" y="5382992"/>
                </a:moveTo>
                <a:cubicBezTo>
                  <a:pt x="3382741" y="5382992"/>
                  <a:pt x="3395992" y="5396242"/>
                  <a:pt x="3395992" y="5412587"/>
                </a:cubicBezTo>
                <a:cubicBezTo>
                  <a:pt x="3395992" y="5428933"/>
                  <a:pt x="3382741" y="5442182"/>
                  <a:pt x="3366396" y="5442182"/>
                </a:cubicBezTo>
                <a:cubicBezTo>
                  <a:pt x="3350051" y="5442182"/>
                  <a:pt x="3336801" y="5428933"/>
                  <a:pt x="3336801" y="5412587"/>
                </a:cubicBezTo>
                <a:cubicBezTo>
                  <a:pt x="3336801" y="5396242"/>
                  <a:pt x="3350051" y="5382992"/>
                  <a:pt x="3366396" y="5382992"/>
                </a:cubicBezTo>
                <a:close/>
                <a:moveTo>
                  <a:pt x="3238059" y="5382992"/>
                </a:moveTo>
                <a:cubicBezTo>
                  <a:pt x="3254404" y="5382992"/>
                  <a:pt x="3267654" y="5396242"/>
                  <a:pt x="3267654" y="5412587"/>
                </a:cubicBezTo>
                <a:cubicBezTo>
                  <a:pt x="3267654" y="5428933"/>
                  <a:pt x="3254404" y="5442182"/>
                  <a:pt x="3238059" y="5442182"/>
                </a:cubicBezTo>
                <a:cubicBezTo>
                  <a:pt x="3221713" y="5442182"/>
                  <a:pt x="3208464" y="5428933"/>
                  <a:pt x="3208464" y="5412587"/>
                </a:cubicBezTo>
                <a:cubicBezTo>
                  <a:pt x="3208464" y="5396242"/>
                  <a:pt x="3221713" y="5382992"/>
                  <a:pt x="3238059" y="5382992"/>
                </a:cubicBezTo>
                <a:close/>
                <a:moveTo>
                  <a:pt x="3109721" y="5382992"/>
                </a:moveTo>
                <a:cubicBezTo>
                  <a:pt x="3126066" y="5382992"/>
                  <a:pt x="3139317" y="5396242"/>
                  <a:pt x="3139317" y="5412587"/>
                </a:cubicBezTo>
                <a:cubicBezTo>
                  <a:pt x="3139317" y="5428933"/>
                  <a:pt x="3126066" y="5442182"/>
                  <a:pt x="3109721" y="5442182"/>
                </a:cubicBezTo>
                <a:cubicBezTo>
                  <a:pt x="3093375" y="5442182"/>
                  <a:pt x="3080125" y="5428933"/>
                  <a:pt x="3080125" y="5412587"/>
                </a:cubicBezTo>
                <a:cubicBezTo>
                  <a:pt x="3080125" y="5396242"/>
                  <a:pt x="3093375" y="5382992"/>
                  <a:pt x="3109721" y="5382992"/>
                </a:cubicBezTo>
                <a:close/>
                <a:moveTo>
                  <a:pt x="2981384" y="5382992"/>
                </a:moveTo>
                <a:cubicBezTo>
                  <a:pt x="2997729" y="5382992"/>
                  <a:pt x="3010980" y="5396242"/>
                  <a:pt x="3010980" y="5412587"/>
                </a:cubicBezTo>
                <a:cubicBezTo>
                  <a:pt x="3010980" y="5428933"/>
                  <a:pt x="2997729" y="5442182"/>
                  <a:pt x="2981384" y="5442182"/>
                </a:cubicBezTo>
                <a:cubicBezTo>
                  <a:pt x="2965038" y="5442182"/>
                  <a:pt x="2951788" y="5428933"/>
                  <a:pt x="2951788" y="5412587"/>
                </a:cubicBezTo>
                <a:cubicBezTo>
                  <a:pt x="2951788" y="5396242"/>
                  <a:pt x="2965038" y="5382992"/>
                  <a:pt x="2981384" y="5382992"/>
                </a:cubicBezTo>
                <a:close/>
                <a:moveTo>
                  <a:pt x="2853046" y="5382992"/>
                </a:moveTo>
                <a:cubicBezTo>
                  <a:pt x="2869392" y="5382992"/>
                  <a:pt x="2882642" y="5396242"/>
                  <a:pt x="2882642" y="5412587"/>
                </a:cubicBezTo>
                <a:cubicBezTo>
                  <a:pt x="2882642" y="5428933"/>
                  <a:pt x="2869392" y="5442182"/>
                  <a:pt x="2853046" y="5442182"/>
                </a:cubicBezTo>
                <a:cubicBezTo>
                  <a:pt x="2836701" y="5442182"/>
                  <a:pt x="2823451" y="5428933"/>
                  <a:pt x="2823451" y="5412587"/>
                </a:cubicBezTo>
                <a:cubicBezTo>
                  <a:pt x="2823451" y="5396242"/>
                  <a:pt x="2836701" y="5382992"/>
                  <a:pt x="2853046" y="5382992"/>
                </a:cubicBezTo>
                <a:close/>
                <a:moveTo>
                  <a:pt x="2724708" y="5382992"/>
                </a:moveTo>
                <a:cubicBezTo>
                  <a:pt x="2741055" y="5382992"/>
                  <a:pt x="2754304" y="5396242"/>
                  <a:pt x="2754304" y="5412587"/>
                </a:cubicBezTo>
                <a:cubicBezTo>
                  <a:pt x="2754304" y="5428933"/>
                  <a:pt x="2741055" y="5442182"/>
                  <a:pt x="2724708" y="5442182"/>
                </a:cubicBezTo>
                <a:cubicBezTo>
                  <a:pt x="2708363" y="5442182"/>
                  <a:pt x="2695113" y="5428933"/>
                  <a:pt x="2695113" y="5412587"/>
                </a:cubicBezTo>
                <a:cubicBezTo>
                  <a:pt x="2695113" y="5396242"/>
                  <a:pt x="2708363" y="5382992"/>
                  <a:pt x="2724708" y="5382992"/>
                </a:cubicBezTo>
                <a:close/>
                <a:moveTo>
                  <a:pt x="2596371" y="5382992"/>
                </a:moveTo>
                <a:cubicBezTo>
                  <a:pt x="2612716" y="5382992"/>
                  <a:pt x="2625967" y="5396242"/>
                  <a:pt x="2625967" y="5412587"/>
                </a:cubicBezTo>
                <a:cubicBezTo>
                  <a:pt x="2625967" y="5428933"/>
                  <a:pt x="2612716" y="5442182"/>
                  <a:pt x="2596371" y="5442182"/>
                </a:cubicBezTo>
                <a:cubicBezTo>
                  <a:pt x="2580026" y="5442182"/>
                  <a:pt x="2566776" y="5428933"/>
                  <a:pt x="2566776" y="5412587"/>
                </a:cubicBezTo>
                <a:cubicBezTo>
                  <a:pt x="2566776" y="5396242"/>
                  <a:pt x="2580026" y="5382992"/>
                  <a:pt x="2596371" y="5382992"/>
                </a:cubicBezTo>
                <a:close/>
                <a:moveTo>
                  <a:pt x="2468034" y="5382992"/>
                </a:moveTo>
                <a:cubicBezTo>
                  <a:pt x="2484379" y="5382992"/>
                  <a:pt x="2497630" y="5396242"/>
                  <a:pt x="2497630" y="5412587"/>
                </a:cubicBezTo>
                <a:cubicBezTo>
                  <a:pt x="2497630" y="5428933"/>
                  <a:pt x="2484379" y="5442182"/>
                  <a:pt x="2468034" y="5442182"/>
                </a:cubicBezTo>
                <a:cubicBezTo>
                  <a:pt x="2451689" y="5442182"/>
                  <a:pt x="2438438" y="5428933"/>
                  <a:pt x="2438438" y="5412587"/>
                </a:cubicBezTo>
                <a:cubicBezTo>
                  <a:pt x="2438438" y="5396242"/>
                  <a:pt x="2451689" y="5382992"/>
                  <a:pt x="2468034" y="5382992"/>
                </a:cubicBezTo>
                <a:close/>
                <a:moveTo>
                  <a:pt x="2339697" y="5382992"/>
                </a:moveTo>
                <a:cubicBezTo>
                  <a:pt x="2356041" y="5382992"/>
                  <a:pt x="2369291" y="5396242"/>
                  <a:pt x="2369291" y="5412587"/>
                </a:cubicBezTo>
                <a:cubicBezTo>
                  <a:pt x="2369291" y="5428933"/>
                  <a:pt x="2356041" y="5442182"/>
                  <a:pt x="2339697" y="5442182"/>
                </a:cubicBezTo>
                <a:cubicBezTo>
                  <a:pt x="2323351" y="5442182"/>
                  <a:pt x="2310100" y="5428933"/>
                  <a:pt x="2310100" y="5412587"/>
                </a:cubicBezTo>
                <a:cubicBezTo>
                  <a:pt x="2310100" y="5396242"/>
                  <a:pt x="2323351" y="5382992"/>
                  <a:pt x="2339697" y="5382992"/>
                </a:cubicBezTo>
                <a:close/>
                <a:moveTo>
                  <a:pt x="2211359" y="5382992"/>
                </a:moveTo>
                <a:cubicBezTo>
                  <a:pt x="2227705" y="5382992"/>
                  <a:pt x="2240954" y="5396242"/>
                  <a:pt x="2240954" y="5412587"/>
                </a:cubicBezTo>
                <a:cubicBezTo>
                  <a:pt x="2240954" y="5428933"/>
                  <a:pt x="2227705" y="5442182"/>
                  <a:pt x="2211359" y="5442182"/>
                </a:cubicBezTo>
                <a:cubicBezTo>
                  <a:pt x="2195013" y="5442182"/>
                  <a:pt x="2181764" y="5428933"/>
                  <a:pt x="2181764" y="5412587"/>
                </a:cubicBezTo>
                <a:cubicBezTo>
                  <a:pt x="2181764" y="5396242"/>
                  <a:pt x="2195013" y="5382992"/>
                  <a:pt x="2211359" y="5382992"/>
                </a:cubicBezTo>
                <a:close/>
                <a:moveTo>
                  <a:pt x="2083021" y="5382992"/>
                </a:moveTo>
                <a:cubicBezTo>
                  <a:pt x="2099366" y="5382992"/>
                  <a:pt x="2112617" y="5396242"/>
                  <a:pt x="2112617" y="5412587"/>
                </a:cubicBezTo>
                <a:cubicBezTo>
                  <a:pt x="2112617" y="5428933"/>
                  <a:pt x="2099366" y="5442182"/>
                  <a:pt x="2083021" y="5442182"/>
                </a:cubicBezTo>
                <a:cubicBezTo>
                  <a:pt x="2066675" y="5442182"/>
                  <a:pt x="2053426" y="5428933"/>
                  <a:pt x="2053426" y="5412587"/>
                </a:cubicBezTo>
                <a:cubicBezTo>
                  <a:pt x="2053426" y="5396242"/>
                  <a:pt x="2066675" y="5382992"/>
                  <a:pt x="2083021" y="5382992"/>
                </a:cubicBezTo>
                <a:close/>
                <a:moveTo>
                  <a:pt x="1954683" y="5382992"/>
                </a:moveTo>
                <a:cubicBezTo>
                  <a:pt x="1971029" y="5382992"/>
                  <a:pt x="1984278" y="5396242"/>
                  <a:pt x="1984278" y="5412587"/>
                </a:cubicBezTo>
                <a:cubicBezTo>
                  <a:pt x="1984278" y="5428933"/>
                  <a:pt x="1971029" y="5442182"/>
                  <a:pt x="1954683" y="5442182"/>
                </a:cubicBezTo>
                <a:cubicBezTo>
                  <a:pt x="1938338" y="5442182"/>
                  <a:pt x="1925088" y="5428933"/>
                  <a:pt x="1925088" y="5412587"/>
                </a:cubicBezTo>
                <a:cubicBezTo>
                  <a:pt x="1925088" y="5396242"/>
                  <a:pt x="1938338" y="5382992"/>
                  <a:pt x="1954683" y="5382992"/>
                </a:cubicBezTo>
                <a:close/>
                <a:moveTo>
                  <a:pt x="1826346" y="5382992"/>
                </a:moveTo>
                <a:cubicBezTo>
                  <a:pt x="1842692" y="5382992"/>
                  <a:pt x="1855941" y="5396242"/>
                  <a:pt x="1855941" y="5412587"/>
                </a:cubicBezTo>
                <a:cubicBezTo>
                  <a:pt x="1855941" y="5428933"/>
                  <a:pt x="1842692" y="5442182"/>
                  <a:pt x="1826346" y="5442182"/>
                </a:cubicBezTo>
                <a:cubicBezTo>
                  <a:pt x="1810000" y="5442182"/>
                  <a:pt x="1796750" y="5428933"/>
                  <a:pt x="1796750" y="5412587"/>
                </a:cubicBezTo>
                <a:cubicBezTo>
                  <a:pt x="1796750" y="5396242"/>
                  <a:pt x="1810000" y="5382992"/>
                  <a:pt x="1826346" y="5382992"/>
                </a:cubicBezTo>
                <a:close/>
                <a:moveTo>
                  <a:pt x="1698008" y="5382992"/>
                </a:moveTo>
                <a:cubicBezTo>
                  <a:pt x="1714353" y="5382992"/>
                  <a:pt x="1727604" y="5396242"/>
                  <a:pt x="1727604" y="5412587"/>
                </a:cubicBezTo>
                <a:cubicBezTo>
                  <a:pt x="1727604" y="5428933"/>
                  <a:pt x="1714353" y="5442182"/>
                  <a:pt x="1698008" y="5442182"/>
                </a:cubicBezTo>
                <a:cubicBezTo>
                  <a:pt x="1681664" y="5442182"/>
                  <a:pt x="1668413" y="5428933"/>
                  <a:pt x="1668413" y="5412587"/>
                </a:cubicBezTo>
                <a:cubicBezTo>
                  <a:pt x="1668413" y="5396242"/>
                  <a:pt x="1681664" y="5382992"/>
                  <a:pt x="1698008" y="5382992"/>
                </a:cubicBezTo>
                <a:close/>
                <a:moveTo>
                  <a:pt x="1569671" y="5382992"/>
                </a:moveTo>
                <a:cubicBezTo>
                  <a:pt x="1586016" y="5382992"/>
                  <a:pt x="1599266" y="5396242"/>
                  <a:pt x="1599266" y="5412587"/>
                </a:cubicBezTo>
                <a:cubicBezTo>
                  <a:pt x="1599266" y="5428933"/>
                  <a:pt x="1586016" y="5442182"/>
                  <a:pt x="1569671" y="5442182"/>
                </a:cubicBezTo>
                <a:cubicBezTo>
                  <a:pt x="1553325" y="5442182"/>
                  <a:pt x="1540075" y="5428933"/>
                  <a:pt x="1540075" y="5412587"/>
                </a:cubicBezTo>
                <a:cubicBezTo>
                  <a:pt x="1540075" y="5396242"/>
                  <a:pt x="1553325" y="5382992"/>
                  <a:pt x="1569671" y="5382992"/>
                </a:cubicBezTo>
                <a:close/>
                <a:moveTo>
                  <a:pt x="1441334" y="5382992"/>
                </a:moveTo>
                <a:cubicBezTo>
                  <a:pt x="1457678" y="5382992"/>
                  <a:pt x="1470929" y="5396242"/>
                  <a:pt x="1470929" y="5412587"/>
                </a:cubicBezTo>
                <a:cubicBezTo>
                  <a:pt x="1470929" y="5428933"/>
                  <a:pt x="1457678" y="5442182"/>
                  <a:pt x="1441334" y="5442182"/>
                </a:cubicBezTo>
                <a:cubicBezTo>
                  <a:pt x="1424988" y="5442182"/>
                  <a:pt x="1411737" y="5428933"/>
                  <a:pt x="1411737" y="5412587"/>
                </a:cubicBezTo>
                <a:cubicBezTo>
                  <a:pt x="1411737" y="5396242"/>
                  <a:pt x="1424988" y="5382992"/>
                  <a:pt x="1441334" y="5382992"/>
                </a:cubicBezTo>
                <a:close/>
                <a:moveTo>
                  <a:pt x="1312996" y="5382992"/>
                </a:moveTo>
                <a:cubicBezTo>
                  <a:pt x="1329341" y="5382992"/>
                  <a:pt x="1342591" y="5396242"/>
                  <a:pt x="1342591" y="5412587"/>
                </a:cubicBezTo>
                <a:cubicBezTo>
                  <a:pt x="1342591" y="5428933"/>
                  <a:pt x="1329341" y="5442182"/>
                  <a:pt x="1312996" y="5442182"/>
                </a:cubicBezTo>
                <a:cubicBezTo>
                  <a:pt x="1296651" y="5442182"/>
                  <a:pt x="1283400" y="5428933"/>
                  <a:pt x="1283400" y="5412587"/>
                </a:cubicBezTo>
                <a:cubicBezTo>
                  <a:pt x="1283400" y="5396242"/>
                  <a:pt x="1296651" y="5382992"/>
                  <a:pt x="1312996" y="5382992"/>
                </a:cubicBezTo>
                <a:close/>
                <a:moveTo>
                  <a:pt x="1184658" y="5382992"/>
                </a:moveTo>
                <a:cubicBezTo>
                  <a:pt x="1201004" y="5382992"/>
                  <a:pt x="1214254" y="5396242"/>
                  <a:pt x="1214254" y="5412587"/>
                </a:cubicBezTo>
                <a:cubicBezTo>
                  <a:pt x="1214254" y="5428933"/>
                  <a:pt x="1201004" y="5442182"/>
                  <a:pt x="1184658" y="5442182"/>
                </a:cubicBezTo>
                <a:cubicBezTo>
                  <a:pt x="1168312" y="5442182"/>
                  <a:pt x="1155063" y="5428933"/>
                  <a:pt x="1155063" y="5412587"/>
                </a:cubicBezTo>
                <a:cubicBezTo>
                  <a:pt x="1155063" y="5396242"/>
                  <a:pt x="1168312" y="5382992"/>
                  <a:pt x="1184658" y="5382992"/>
                </a:cubicBezTo>
                <a:close/>
                <a:moveTo>
                  <a:pt x="1056321" y="5382992"/>
                </a:moveTo>
                <a:cubicBezTo>
                  <a:pt x="1072666" y="5382992"/>
                  <a:pt x="1085917" y="5396242"/>
                  <a:pt x="1085917" y="5412587"/>
                </a:cubicBezTo>
                <a:cubicBezTo>
                  <a:pt x="1085917" y="5428933"/>
                  <a:pt x="1072666" y="5442182"/>
                  <a:pt x="1056321" y="5442182"/>
                </a:cubicBezTo>
                <a:cubicBezTo>
                  <a:pt x="1039976" y="5442182"/>
                  <a:pt x="1026726" y="5428933"/>
                  <a:pt x="1026726" y="5412587"/>
                </a:cubicBezTo>
                <a:cubicBezTo>
                  <a:pt x="1026726" y="5396242"/>
                  <a:pt x="1039976" y="5382992"/>
                  <a:pt x="1056321" y="5382992"/>
                </a:cubicBezTo>
                <a:close/>
                <a:moveTo>
                  <a:pt x="927983" y="5382992"/>
                </a:moveTo>
                <a:cubicBezTo>
                  <a:pt x="944328" y="5382992"/>
                  <a:pt x="957579" y="5396242"/>
                  <a:pt x="957579" y="5412587"/>
                </a:cubicBezTo>
                <a:cubicBezTo>
                  <a:pt x="957579" y="5428933"/>
                  <a:pt x="944328" y="5442182"/>
                  <a:pt x="927983" y="5442182"/>
                </a:cubicBezTo>
                <a:cubicBezTo>
                  <a:pt x="911638" y="5442182"/>
                  <a:pt x="898387" y="5428933"/>
                  <a:pt x="898387" y="5412587"/>
                </a:cubicBezTo>
                <a:cubicBezTo>
                  <a:pt x="898387" y="5396242"/>
                  <a:pt x="911638" y="5382992"/>
                  <a:pt x="927983" y="5382992"/>
                </a:cubicBezTo>
                <a:close/>
                <a:moveTo>
                  <a:pt x="799646" y="5382992"/>
                </a:moveTo>
                <a:cubicBezTo>
                  <a:pt x="815991" y="5382992"/>
                  <a:pt x="829242" y="5396242"/>
                  <a:pt x="829242" y="5412587"/>
                </a:cubicBezTo>
                <a:cubicBezTo>
                  <a:pt x="829242" y="5428933"/>
                  <a:pt x="815991" y="5442182"/>
                  <a:pt x="799646" y="5442182"/>
                </a:cubicBezTo>
                <a:cubicBezTo>
                  <a:pt x="783301" y="5442182"/>
                  <a:pt x="770050" y="5428933"/>
                  <a:pt x="770050" y="5412587"/>
                </a:cubicBezTo>
                <a:cubicBezTo>
                  <a:pt x="770050" y="5396242"/>
                  <a:pt x="783301" y="5382992"/>
                  <a:pt x="799646" y="5382992"/>
                </a:cubicBezTo>
                <a:close/>
                <a:moveTo>
                  <a:pt x="671309" y="5382992"/>
                </a:moveTo>
                <a:cubicBezTo>
                  <a:pt x="687654" y="5382992"/>
                  <a:pt x="700903" y="5396242"/>
                  <a:pt x="700903" y="5412587"/>
                </a:cubicBezTo>
                <a:cubicBezTo>
                  <a:pt x="700903" y="5428933"/>
                  <a:pt x="687654" y="5442182"/>
                  <a:pt x="671309" y="5442182"/>
                </a:cubicBezTo>
                <a:cubicBezTo>
                  <a:pt x="654962" y="5442182"/>
                  <a:pt x="641713" y="5428933"/>
                  <a:pt x="641713" y="5412587"/>
                </a:cubicBezTo>
                <a:cubicBezTo>
                  <a:pt x="641713" y="5396242"/>
                  <a:pt x="654962" y="5382992"/>
                  <a:pt x="671309" y="5382992"/>
                </a:cubicBezTo>
                <a:close/>
                <a:moveTo>
                  <a:pt x="542971" y="5382992"/>
                </a:moveTo>
                <a:cubicBezTo>
                  <a:pt x="559317" y="5382992"/>
                  <a:pt x="572566" y="5396242"/>
                  <a:pt x="572566" y="5412587"/>
                </a:cubicBezTo>
                <a:cubicBezTo>
                  <a:pt x="572566" y="5428933"/>
                  <a:pt x="559317" y="5442182"/>
                  <a:pt x="542971" y="5442182"/>
                </a:cubicBezTo>
                <a:cubicBezTo>
                  <a:pt x="526626" y="5442182"/>
                  <a:pt x="513376" y="5428933"/>
                  <a:pt x="513376" y="5412587"/>
                </a:cubicBezTo>
                <a:cubicBezTo>
                  <a:pt x="513376" y="5396242"/>
                  <a:pt x="526626" y="5382992"/>
                  <a:pt x="542971" y="5382992"/>
                </a:cubicBezTo>
                <a:close/>
                <a:moveTo>
                  <a:pt x="414633" y="5382992"/>
                </a:moveTo>
                <a:cubicBezTo>
                  <a:pt x="430979" y="5382992"/>
                  <a:pt x="444229" y="5396242"/>
                  <a:pt x="444229" y="5412587"/>
                </a:cubicBezTo>
                <a:cubicBezTo>
                  <a:pt x="444229" y="5428933"/>
                  <a:pt x="430979" y="5442182"/>
                  <a:pt x="414633" y="5442182"/>
                </a:cubicBezTo>
                <a:cubicBezTo>
                  <a:pt x="398288" y="5442182"/>
                  <a:pt x="385038" y="5428933"/>
                  <a:pt x="385038" y="5412587"/>
                </a:cubicBezTo>
                <a:cubicBezTo>
                  <a:pt x="385038" y="5396242"/>
                  <a:pt x="398288" y="5382992"/>
                  <a:pt x="414633" y="5382992"/>
                </a:cubicBezTo>
                <a:close/>
                <a:moveTo>
                  <a:pt x="286296" y="5382992"/>
                </a:moveTo>
                <a:cubicBezTo>
                  <a:pt x="302641" y="5382992"/>
                  <a:pt x="315892" y="5396242"/>
                  <a:pt x="315892" y="5412587"/>
                </a:cubicBezTo>
                <a:cubicBezTo>
                  <a:pt x="315892" y="5428933"/>
                  <a:pt x="302641" y="5442182"/>
                  <a:pt x="286296" y="5442182"/>
                </a:cubicBezTo>
                <a:cubicBezTo>
                  <a:pt x="269951" y="5442182"/>
                  <a:pt x="256701" y="5428933"/>
                  <a:pt x="256701" y="5412587"/>
                </a:cubicBezTo>
                <a:cubicBezTo>
                  <a:pt x="256701" y="5396242"/>
                  <a:pt x="269951" y="5382992"/>
                  <a:pt x="286296" y="5382992"/>
                </a:cubicBezTo>
                <a:close/>
                <a:moveTo>
                  <a:pt x="157959" y="5382992"/>
                </a:moveTo>
                <a:cubicBezTo>
                  <a:pt x="174304" y="5382992"/>
                  <a:pt x="187554" y="5396242"/>
                  <a:pt x="187554" y="5412587"/>
                </a:cubicBezTo>
                <a:cubicBezTo>
                  <a:pt x="187554" y="5428933"/>
                  <a:pt x="174304" y="5442182"/>
                  <a:pt x="157959" y="5442182"/>
                </a:cubicBezTo>
                <a:cubicBezTo>
                  <a:pt x="141613" y="5442182"/>
                  <a:pt x="128363" y="5428933"/>
                  <a:pt x="128363" y="5412587"/>
                </a:cubicBezTo>
                <a:cubicBezTo>
                  <a:pt x="128363" y="5396242"/>
                  <a:pt x="141613" y="5382992"/>
                  <a:pt x="157959" y="5382992"/>
                </a:cubicBezTo>
                <a:close/>
                <a:moveTo>
                  <a:pt x="29596" y="5382992"/>
                </a:moveTo>
                <a:cubicBezTo>
                  <a:pt x="45941" y="5382992"/>
                  <a:pt x="59191" y="5396242"/>
                  <a:pt x="59191" y="5412587"/>
                </a:cubicBezTo>
                <a:cubicBezTo>
                  <a:pt x="59191" y="5428933"/>
                  <a:pt x="45941" y="5442182"/>
                  <a:pt x="29596" y="5442182"/>
                </a:cubicBezTo>
                <a:cubicBezTo>
                  <a:pt x="13251" y="5442182"/>
                  <a:pt x="0" y="5428933"/>
                  <a:pt x="0" y="5412587"/>
                </a:cubicBezTo>
                <a:cubicBezTo>
                  <a:pt x="0" y="5396242"/>
                  <a:pt x="13251" y="5382992"/>
                  <a:pt x="29596" y="5382992"/>
                </a:cubicBezTo>
                <a:close/>
                <a:moveTo>
                  <a:pt x="2719039" y="5301809"/>
                </a:moveTo>
                <a:lnTo>
                  <a:pt x="2727325" y="5303074"/>
                </a:lnTo>
                <a:lnTo>
                  <a:pt x="2724708" y="5304158"/>
                </a:lnTo>
                <a:close/>
                <a:moveTo>
                  <a:pt x="3642263" y="5296208"/>
                </a:moveTo>
                <a:lnTo>
                  <a:pt x="3623070" y="5304158"/>
                </a:lnTo>
                <a:lnTo>
                  <a:pt x="3614214" y="5300489"/>
                </a:lnTo>
                <a:close/>
                <a:moveTo>
                  <a:pt x="2568446" y="5270529"/>
                </a:moveTo>
                <a:lnTo>
                  <a:pt x="2621940" y="5284283"/>
                </a:lnTo>
                <a:lnTo>
                  <a:pt x="2617298" y="5295489"/>
                </a:lnTo>
                <a:cubicBezTo>
                  <a:pt x="2611942" y="5300845"/>
                  <a:pt x="2604543" y="5304158"/>
                  <a:pt x="2596371" y="5304158"/>
                </a:cubicBezTo>
                <a:cubicBezTo>
                  <a:pt x="2580026" y="5304158"/>
                  <a:pt x="2566776" y="5290907"/>
                  <a:pt x="2566776" y="5274562"/>
                </a:cubicBezTo>
                <a:close/>
                <a:moveTo>
                  <a:pt x="3777102" y="5265142"/>
                </a:moveTo>
                <a:lnTo>
                  <a:pt x="3781003" y="5274562"/>
                </a:lnTo>
                <a:cubicBezTo>
                  <a:pt x="3781003" y="5290907"/>
                  <a:pt x="3767754" y="5304158"/>
                  <a:pt x="3751409" y="5304158"/>
                </a:cubicBezTo>
                <a:cubicBezTo>
                  <a:pt x="3743236" y="5304158"/>
                  <a:pt x="3735837" y="5300845"/>
                  <a:pt x="3730481" y="5295489"/>
                </a:cubicBezTo>
                <a:lnTo>
                  <a:pt x="3723609" y="5278897"/>
                </a:lnTo>
                <a:close/>
                <a:moveTo>
                  <a:pt x="9012805" y="5244966"/>
                </a:moveTo>
                <a:cubicBezTo>
                  <a:pt x="9029149" y="5244966"/>
                  <a:pt x="9042399" y="5258217"/>
                  <a:pt x="9042399" y="5274562"/>
                </a:cubicBezTo>
                <a:cubicBezTo>
                  <a:pt x="9042399" y="5290907"/>
                  <a:pt x="9029149" y="5304158"/>
                  <a:pt x="9012805" y="5304158"/>
                </a:cubicBezTo>
                <a:cubicBezTo>
                  <a:pt x="8996460" y="5304158"/>
                  <a:pt x="8983211" y="5290907"/>
                  <a:pt x="8983211" y="5274562"/>
                </a:cubicBezTo>
                <a:cubicBezTo>
                  <a:pt x="8983211" y="5258217"/>
                  <a:pt x="8996460" y="5244966"/>
                  <a:pt x="9012805" y="5244966"/>
                </a:cubicBezTo>
                <a:close/>
                <a:moveTo>
                  <a:pt x="8884480" y="5244966"/>
                </a:moveTo>
                <a:cubicBezTo>
                  <a:pt x="8900824" y="5244966"/>
                  <a:pt x="8914074" y="5258217"/>
                  <a:pt x="8914074" y="5274562"/>
                </a:cubicBezTo>
                <a:cubicBezTo>
                  <a:pt x="8914074" y="5290907"/>
                  <a:pt x="8900824" y="5304158"/>
                  <a:pt x="8884480" y="5304158"/>
                </a:cubicBezTo>
                <a:cubicBezTo>
                  <a:pt x="8868135" y="5304158"/>
                  <a:pt x="8854886" y="5290907"/>
                  <a:pt x="8854886" y="5274562"/>
                </a:cubicBezTo>
                <a:cubicBezTo>
                  <a:pt x="8854886" y="5258217"/>
                  <a:pt x="8868135" y="5244966"/>
                  <a:pt x="8884480" y="5244966"/>
                </a:cubicBezTo>
                <a:close/>
                <a:moveTo>
                  <a:pt x="8756155" y="5244966"/>
                </a:moveTo>
                <a:cubicBezTo>
                  <a:pt x="8772499" y="5244966"/>
                  <a:pt x="8785749" y="5258217"/>
                  <a:pt x="8785749" y="5274562"/>
                </a:cubicBezTo>
                <a:cubicBezTo>
                  <a:pt x="8785749" y="5290907"/>
                  <a:pt x="8772499" y="5304158"/>
                  <a:pt x="8756155" y="5304158"/>
                </a:cubicBezTo>
                <a:cubicBezTo>
                  <a:pt x="8739810" y="5304158"/>
                  <a:pt x="8726561" y="5290907"/>
                  <a:pt x="8726561" y="5274562"/>
                </a:cubicBezTo>
                <a:cubicBezTo>
                  <a:pt x="8726561" y="5258217"/>
                  <a:pt x="8739810" y="5244966"/>
                  <a:pt x="8756155" y="5244966"/>
                </a:cubicBezTo>
                <a:close/>
                <a:moveTo>
                  <a:pt x="8627830" y="5244966"/>
                </a:moveTo>
                <a:cubicBezTo>
                  <a:pt x="8644174" y="5244966"/>
                  <a:pt x="8657424" y="5258217"/>
                  <a:pt x="8657424" y="5274562"/>
                </a:cubicBezTo>
                <a:cubicBezTo>
                  <a:pt x="8657424" y="5290907"/>
                  <a:pt x="8644174" y="5304158"/>
                  <a:pt x="8627830" y="5304158"/>
                </a:cubicBezTo>
                <a:cubicBezTo>
                  <a:pt x="8611485" y="5304158"/>
                  <a:pt x="8598235" y="5290907"/>
                  <a:pt x="8598235" y="5274562"/>
                </a:cubicBezTo>
                <a:cubicBezTo>
                  <a:pt x="8598235" y="5258217"/>
                  <a:pt x="8611485" y="5244966"/>
                  <a:pt x="8627830" y="5244966"/>
                </a:cubicBezTo>
                <a:close/>
                <a:moveTo>
                  <a:pt x="8499504" y="5244966"/>
                </a:moveTo>
                <a:cubicBezTo>
                  <a:pt x="8515848" y="5244966"/>
                  <a:pt x="8529098" y="5258217"/>
                  <a:pt x="8529098" y="5274562"/>
                </a:cubicBezTo>
                <a:cubicBezTo>
                  <a:pt x="8529098" y="5290907"/>
                  <a:pt x="8515848" y="5304158"/>
                  <a:pt x="8499504" y="5304158"/>
                </a:cubicBezTo>
                <a:cubicBezTo>
                  <a:pt x="8483160" y="5304158"/>
                  <a:pt x="8469910" y="5290907"/>
                  <a:pt x="8469910" y="5274562"/>
                </a:cubicBezTo>
                <a:cubicBezTo>
                  <a:pt x="8469910" y="5258217"/>
                  <a:pt x="8483160" y="5244966"/>
                  <a:pt x="8499504" y="5244966"/>
                </a:cubicBezTo>
                <a:close/>
                <a:moveTo>
                  <a:pt x="8371178" y="5244966"/>
                </a:moveTo>
                <a:cubicBezTo>
                  <a:pt x="8387523" y="5244966"/>
                  <a:pt x="8400772" y="5258217"/>
                  <a:pt x="8400772" y="5274562"/>
                </a:cubicBezTo>
                <a:cubicBezTo>
                  <a:pt x="8400772" y="5290907"/>
                  <a:pt x="8387523" y="5304158"/>
                  <a:pt x="8371178" y="5304158"/>
                </a:cubicBezTo>
                <a:cubicBezTo>
                  <a:pt x="8354834" y="5304158"/>
                  <a:pt x="8341584" y="5290907"/>
                  <a:pt x="8341584" y="5274562"/>
                </a:cubicBezTo>
                <a:cubicBezTo>
                  <a:pt x="8341584" y="5258217"/>
                  <a:pt x="8354834" y="5244966"/>
                  <a:pt x="8371178" y="5244966"/>
                </a:cubicBezTo>
                <a:close/>
                <a:moveTo>
                  <a:pt x="8242863" y="5244966"/>
                </a:moveTo>
                <a:cubicBezTo>
                  <a:pt x="8259209" y="5244966"/>
                  <a:pt x="8272457" y="5258217"/>
                  <a:pt x="8272457" y="5274562"/>
                </a:cubicBezTo>
                <a:cubicBezTo>
                  <a:pt x="8272457" y="5290907"/>
                  <a:pt x="8259209" y="5304158"/>
                  <a:pt x="8242863" y="5304158"/>
                </a:cubicBezTo>
                <a:cubicBezTo>
                  <a:pt x="8226519" y="5304158"/>
                  <a:pt x="8213270" y="5290907"/>
                  <a:pt x="8213270" y="5274562"/>
                </a:cubicBezTo>
                <a:cubicBezTo>
                  <a:pt x="8213270" y="5258217"/>
                  <a:pt x="8226519" y="5244966"/>
                  <a:pt x="8242863" y="5244966"/>
                </a:cubicBezTo>
                <a:close/>
                <a:moveTo>
                  <a:pt x="8114520" y="5244966"/>
                </a:moveTo>
                <a:cubicBezTo>
                  <a:pt x="8130865" y="5244966"/>
                  <a:pt x="8144115" y="5258217"/>
                  <a:pt x="8144115" y="5274562"/>
                </a:cubicBezTo>
                <a:cubicBezTo>
                  <a:pt x="8144115" y="5290907"/>
                  <a:pt x="8130865" y="5304158"/>
                  <a:pt x="8114520" y="5304158"/>
                </a:cubicBezTo>
                <a:cubicBezTo>
                  <a:pt x="8098176" y="5304158"/>
                  <a:pt x="8084927" y="5290907"/>
                  <a:pt x="8084927" y="5274562"/>
                </a:cubicBezTo>
                <a:cubicBezTo>
                  <a:pt x="8084927" y="5258217"/>
                  <a:pt x="8098176" y="5244966"/>
                  <a:pt x="8114520" y="5244966"/>
                </a:cubicBezTo>
                <a:close/>
                <a:moveTo>
                  <a:pt x="7986204" y="5244966"/>
                </a:moveTo>
                <a:cubicBezTo>
                  <a:pt x="8002546" y="5244966"/>
                  <a:pt x="8015798" y="5258217"/>
                  <a:pt x="8015798" y="5274562"/>
                </a:cubicBezTo>
                <a:cubicBezTo>
                  <a:pt x="8015798" y="5290907"/>
                  <a:pt x="8002546" y="5304158"/>
                  <a:pt x="7986204" y="5304158"/>
                </a:cubicBezTo>
                <a:cubicBezTo>
                  <a:pt x="7969847" y="5304158"/>
                  <a:pt x="7956600" y="5290907"/>
                  <a:pt x="7956600" y="5274562"/>
                </a:cubicBezTo>
                <a:cubicBezTo>
                  <a:pt x="7956600" y="5258217"/>
                  <a:pt x="7969847" y="5244966"/>
                  <a:pt x="7986204" y="5244966"/>
                </a:cubicBezTo>
                <a:close/>
                <a:moveTo>
                  <a:pt x="7857861" y="5244966"/>
                </a:moveTo>
                <a:cubicBezTo>
                  <a:pt x="7874195" y="5244966"/>
                  <a:pt x="7887450" y="5258217"/>
                  <a:pt x="7887450" y="5274562"/>
                </a:cubicBezTo>
                <a:cubicBezTo>
                  <a:pt x="7887450" y="5290907"/>
                  <a:pt x="7874195" y="5304158"/>
                  <a:pt x="7857861" y="5304158"/>
                </a:cubicBezTo>
                <a:cubicBezTo>
                  <a:pt x="7841499" y="5304158"/>
                  <a:pt x="7828245" y="5290907"/>
                  <a:pt x="7828245" y="5274562"/>
                </a:cubicBezTo>
                <a:cubicBezTo>
                  <a:pt x="7828245" y="5258217"/>
                  <a:pt x="7841499" y="5244966"/>
                  <a:pt x="7857861" y="5244966"/>
                </a:cubicBezTo>
                <a:close/>
                <a:moveTo>
                  <a:pt x="7729525" y="5244966"/>
                </a:moveTo>
                <a:cubicBezTo>
                  <a:pt x="7745881" y="5244966"/>
                  <a:pt x="7759134" y="5258217"/>
                  <a:pt x="7759134" y="5274562"/>
                </a:cubicBezTo>
                <a:cubicBezTo>
                  <a:pt x="7759134" y="5290907"/>
                  <a:pt x="7745881" y="5304158"/>
                  <a:pt x="7729525" y="5304158"/>
                </a:cubicBezTo>
                <a:cubicBezTo>
                  <a:pt x="7713171" y="5304158"/>
                  <a:pt x="7699931" y="5290907"/>
                  <a:pt x="7699931" y="5274562"/>
                </a:cubicBezTo>
                <a:cubicBezTo>
                  <a:pt x="7699931" y="5258217"/>
                  <a:pt x="7713171" y="5244966"/>
                  <a:pt x="7729525" y="5244966"/>
                </a:cubicBezTo>
                <a:close/>
                <a:moveTo>
                  <a:pt x="7601183" y="5244966"/>
                </a:moveTo>
                <a:cubicBezTo>
                  <a:pt x="7617558" y="5244966"/>
                  <a:pt x="7630781" y="5258217"/>
                  <a:pt x="7630781" y="5274562"/>
                </a:cubicBezTo>
                <a:cubicBezTo>
                  <a:pt x="7630781" y="5290907"/>
                  <a:pt x="7617558" y="5304158"/>
                  <a:pt x="7601183" y="5304158"/>
                </a:cubicBezTo>
                <a:cubicBezTo>
                  <a:pt x="7584845" y="5304158"/>
                  <a:pt x="7571592" y="5290907"/>
                  <a:pt x="7571592" y="5274562"/>
                </a:cubicBezTo>
                <a:cubicBezTo>
                  <a:pt x="7571592" y="5258217"/>
                  <a:pt x="7584845" y="5244966"/>
                  <a:pt x="7601183" y="5244966"/>
                </a:cubicBezTo>
                <a:close/>
                <a:moveTo>
                  <a:pt x="7472856" y="5244966"/>
                </a:moveTo>
                <a:cubicBezTo>
                  <a:pt x="7489199" y="5244966"/>
                  <a:pt x="7502449" y="5258217"/>
                  <a:pt x="7502449" y="5274562"/>
                </a:cubicBezTo>
                <a:cubicBezTo>
                  <a:pt x="7502449" y="5290907"/>
                  <a:pt x="7489199" y="5304158"/>
                  <a:pt x="7472856" y="5304158"/>
                </a:cubicBezTo>
                <a:cubicBezTo>
                  <a:pt x="7456512" y="5304158"/>
                  <a:pt x="7443264" y="5290907"/>
                  <a:pt x="7443264" y="5274562"/>
                </a:cubicBezTo>
                <a:cubicBezTo>
                  <a:pt x="7443264" y="5258217"/>
                  <a:pt x="7456512" y="5244966"/>
                  <a:pt x="7472856" y="5244966"/>
                </a:cubicBezTo>
                <a:close/>
                <a:moveTo>
                  <a:pt x="7344616" y="5244966"/>
                </a:moveTo>
                <a:cubicBezTo>
                  <a:pt x="7360883" y="5244966"/>
                  <a:pt x="7374131" y="5258217"/>
                  <a:pt x="7374131" y="5274562"/>
                </a:cubicBezTo>
                <a:cubicBezTo>
                  <a:pt x="7374131" y="5290907"/>
                  <a:pt x="7360883" y="5304158"/>
                  <a:pt x="7344616" y="5304158"/>
                </a:cubicBezTo>
                <a:cubicBezTo>
                  <a:pt x="7328270" y="5304158"/>
                  <a:pt x="7315025" y="5290907"/>
                  <a:pt x="7315025" y="5274562"/>
                </a:cubicBezTo>
                <a:cubicBezTo>
                  <a:pt x="7315025" y="5258217"/>
                  <a:pt x="7328270" y="5244966"/>
                  <a:pt x="7344616" y="5244966"/>
                </a:cubicBezTo>
                <a:close/>
                <a:moveTo>
                  <a:pt x="7216277" y="5244966"/>
                </a:moveTo>
                <a:cubicBezTo>
                  <a:pt x="7232625" y="5244966"/>
                  <a:pt x="7245876" y="5258217"/>
                  <a:pt x="7245876" y="5274562"/>
                </a:cubicBezTo>
                <a:cubicBezTo>
                  <a:pt x="7245876" y="5290907"/>
                  <a:pt x="7232625" y="5304158"/>
                  <a:pt x="7216277" y="5304158"/>
                </a:cubicBezTo>
                <a:cubicBezTo>
                  <a:pt x="7199929" y="5304158"/>
                  <a:pt x="7186677" y="5290907"/>
                  <a:pt x="7186677" y="5274562"/>
                </a:cubicBezTo>
                <a:cubicBezTo>
                  <a:pt x="7186677" y="5258217"/>
                  <a:pt x="7199929" y="5244966"/>
                  <a:pt x="7216277" y="5244966"/>
                </a:cubicBezTo>
                <a:close/>
                <a:moveTo>
                  <a:pt x="7087928" y="5244966"/>
                </a:moveTo>
                <a:cubicBezTo>
                  <a:pt x="7104275" y="5244966"/>
                  <a:pt x="7117527" y="5258217"/>
                  <a:pt x="7117527" y="5274562"/>
                </a:cubicBezTo>
                <a:cubicBezTo>
                  <a:pt x="7117527" y="5290907"/>
                  <a:pt x="7104275" y="5304158"/>
                  <a:pt x="7087928" y="5304158"/>
                </a:cubicBezTo>
                <a:cubicBezTo>
                  <a:pt x="7071580" y="5304158"/>
                  <a:pt x="7058329" y="5290907"/>
                  <a:pt x="7058329" y="5274562"/>
                </a:cubicBezTo>
                <a:cubicBezTo>
                  <a:pt x="7058329" y="5258217"/>
                  <a:pt x="7071580" y="5244966"/>
                  <a:pt x="7087928" y="5244966"/>
                </a:cubicBezTo>
                <a:close/>
                <a:moveTo>
                  <a:pt x="6959579" y="5244966"/>
                </a:moveTo>
                <a:cubicBezTo>
                  <a:pt x="6975926" y="5244966"/>
                  <a:pt x="6989178" y="5258217"/>
                  <a:pt x="6989178" y="5274562"/>
                </a:cubicBezTo>
                <a:cubicBezTo>
                  <a:pt x="6989178" y="5290907"/>
                  <a:pt x="6975926" y="5304158"/>
                  <a:pt x="6959579" y="5304158"/>
                </a:cubicBezTo>
                <a:cubicBezTo>
                  <a:pt x="6943231" y="5304158"/>
                  <a:pt x="6929979" y="5290907"/>
                  <a:pt x="6929979" y="5274562"/>
                </a:cubicBezTo>
                <a:cubicBezTo>
                  <a:pt x="6929979" y="5258217"/>
                  <a:pt x="6943231" y="5244966"/>
                  <a:pt x="6959579" y="5244966"/>
                </a:cubicBezTo>
                <a:close/>
                <a:moveTo>
                  <a:pt x="6831231" y="5244966"/>
                </a:moveTo>
                <a:cubicBezTo>
                  <a:pt x="6847578" y="5244966"/>
                  <a:pt x="6860830" y="5258217"/>
                  <a:pt x="6860830" y="5274562"/>
                </a:cubicBezTo>
                <a:cubicBezTo>
                  <a:pt x="6860830" y="5290907"/>
                  <a:pt x="6847578" y="5304158"/>
                  <a:pt x="6831231" y="5304158"/>
                </a:cubicBezTo>
                <a:cubicBezTo>
                  <a:pt x="6814883" y="5304158"/>
                  <a:pt x="6801632" y="5290907"/>
                  <a:pt x="6801632" y="5274562"/>
                </a:cubicBezTo>
                <a:cubicBezTo>
                  <a:pt x="6801632" y="5258217"/>
                  <a:pt x="6814883" y="5244966"/>
                  <a:pt x="6831231" y="5244966"/>
                </a:cubicBezTo>
                <a:close/>
                <a:moveTo>
                  <a:pt x="6702884" y="5244966"/>
                </a:moveTo>
                <a:cubicBezTo>
                  <a:pt x="6719231" y="5244966"/>
                  <a:pt x="6732482" y="5258217"/>
                  <a:pt x="6732482" y="5274562"/>
                </a:cubicBezTo>
                <a:cubicBezTo>
                  <a:pt x="6732482" y="5290907"/>
                  <a:pt x="6719231" y="5304158"/>
                  <a:pt x="6702884" y="5304158"/>
                </a:cubicBezTo>
                <a:cubicBezTo>
                  <a:pt x="6686535" y="5304158"/>
                  <a:pt x="6673284" y="5290907"/>
                  <a:pt x="6673284" y="5274562"/>
                </a:cubicBezTo>
                <a:cubicBezTo>
                  <a:pt x="6673284" y="5258217"/>
                  <a:pt x="6686535" y="5244966"/>
                  <a:pt x="6702884" y="5244966"/>
                </a:cubicBezTo>
                <a:close/>
                <a:moveTo>
                  <a:pt x="6574536" y="5244966"/>
                </a:moveTo>
                <a:cubicBezTo>
                  <a:pt x="6590882" y="5244966"/>
                  <a:pt x="6604135" y="5258217"/>
                  <a:pt x="6604135" y="5274562"/>
                </a:cubicBezTo>
                <a:cubicBezTo>
                  <a:pt x="6604135" y="5290907"/>
                  <a:pt x="6590882" y="5304158"/>
                  <a:pt x="6574536" y="5304158"/>
                </a:cubicBezTo>
                <a:cubicBezTo>
                  <a:pt x="6558189" y="5304158"/>
                  <a:pt x="6544937" y="5290907"/>
                  <a:pt x="6544937" y="5274562"/>
                </a:cubicBezTo>
                <a:cubicBezTo>
                  <a:pt x="6544937" y="5258217"/>
                  <a:pt x="6558189" y="5244966"/>
                  <a:pt x="6574536" y="5244966"/>
                </a:cubicBezTo>
                <a:close/>
                <a:moveTo>
                  <a:pt x="6446189" y="5244966"/>
                </a:moveTo>
                <a:cubicBezTo>
                  <a:pt x="6462536" y="5244966"/>
                  <a:pt x="6475788" y="5258217"/>
                  <a:pt x="6475788" y="5274562"/>
                </a:cubicBezTo>
                <a:cubicBezTo>
                  <a:pt x="6475788" y="5290907"/>
                  <a:pt x="6462536" y="5304158"/>
                  <a:pt x="6446189" y="5304158"/>
                </a:cubicBezTo>
                <a:cubicBezTo>
                  <a:pt x="6429842" y="5304158"/>
                  <a:pt x="6416590" y="5290907"/>
                  <a:pt x="6416590" y="5274562"/>
                </a:cubicBezTo>
                <a:cubicBezTo>
                  <a:pt x="6416590" y="5258217"/>
                  <a:pt x="6429842" y="5244966"/>
                  <a:pt x="6446189" y="5244966"/>
                </a:cubicBezTo>
                <a:close/>
                <a:moveTo>
                  <a:pt x="6317844" y="5244966"/>
                </a:moveTo>
                <a:cubicBezTo>
                  <a:pt x="6334191" y="5244966"/>
                  <a:pt x="6347442" y="5258217"/>
                  <a:pt x="6347442" y="5274562"/>
                </a:cubicBezTo>
                <a:cubicBezTo>
                  <a:pt x="6347442" y="5290907"/>
                  <a:pt x="6334191" y="5304158"/>
                  <a:pt x="6317844" y="5304158"/>
                </a:cubicBezTo>
                <a:cubicBezTo>
                  <a:pt x="6301497" y="5304158"/>
                  <a:pt x="6288244" y="5290907"/>
                  <a:pt x="6288244" y="5274562"/>
                </a:cubicBezTo>
                <a:cubicBezTo>
                  <a:pt x="6288244" y="5258217"/>
                  <a:pt x="6301497" y="5244966"/>
                  <a:pt x="6317844" y="5244966"/>
                </a:cubicBezTo>
                <a:close/>
                <a:moveTo>
                  <a:pt x="6189497" y="5244966"/>
                </a:moveTo>
                <a:cubicBezTo>
                  <a:pt x="6205845" y="5244966"/>
                  <a:pt x="6219096" y="5258217"/>
                  <a:pt x="6219096" y="5274562"/>
                </a:cubicBezTo>
                <a:cubicBezTo>
                  <a:pt x="6219096" y="5290907"/>
                  <a:pt x="6205845" y="5304158"/>
                  <a:pt x="6189497" y="5304158"/>
                </a:cubicBezTo>
                <a:cubicBezTo>
                  <a:pt x="6173150" y="5304158"/>
                  <a:pt x="6159899" y="5290907"/>
                  <a:pt x="6159899" y="5274562"/>
                </a:cubicBezTo>
                <a:cubicBezTo>
                  <a:pt x="6159899" y="5258217"/>
                  <a:pt x="6173150" y="5244966"/>
                  <a:pt x="6189497" y="5244966"/>
                </a:cubicBezTo>
                <a:close/>
                <a:moveTo>
                  <a:pt x="6061153" y="5244966"/>
                </a:moveTo>
                <a:cubicBezTo>
                  <a:pt x="6077500" y="5244966"/>
                  <a:pt x="6090752" y="5258217"/>
                  <a:pt x="6090752" y="5274562"/>
                </a:cubicBezTo>
                <a:cubicBezTo>
                  <a:pt x="6090752" y="5290907"/>
                  <a:pt x="6077500" y="5304158"/>
                  <a:pt x="6061153" y="5304158"/>
                </a:cubicBezTo>
                <a:cubicBezTo>
                  <a:pt x="6044806" y="5304158"/>
                  <a:pt x="6031555" y="5290907"/>
                  <a:pt x="6031555" y="5274562"/>
                </a:cubicBezTo>
                <a:cubicBezTo>
                  <a:pt x="6031555" y="5258217"/>
                  <a:pt x="6044806" y="5244966"/>
                  <a:pt x="6061153" y="5244966"/>
                </a:cubicBezTo>
                <a:close/>
                <a:moveTo>
                  <a:pt x="5932809" y="5244966"/>
                </a:moveTo>
                <a:cubicBezTo>
                  <a:pt x="5949156" y="5244966"/>
                  <a:pt x="5962408" y="5258217"/>
                  <a:pt x="5962408" y="5274562"/>
                </a:cubicBezTo>
                <a:cubicBezTo>
                  <a:pt x="5962408" y="5290907"/>
                  <a:pt x="5949156" y="5304158"/>
                  <a:pt x="5932809" y="5304158"/>
                </a:cubicBezTo>
                <a:cubicBezTo>
                  <a:pt x="5916463" y="5304158"/>
                  <a:pt x="5903210" y="5290907"/>
                  <a:pt x="5903210" y="5274562"/>
                </a:cubicBezTo>
                <a:cubicBezTo>
                  <a:pt x="5903210" y="5258217"/>
                  <a:pt x="5916463" y="5244966"/>
                  <a:pt x="5932809" y="5244966"/>
                </a:cubicBezTo>
                <a:close/>
                <a:moveTo>
                  <a:pt x="5804511" y="5244966"/>
                </a:moveTo>
                <a:cubicBezTo>
                  <a:pt x="5820858" y="5244966"/>
                  <a:pt x="5834110" y="5258217"/>
                  <a:pt x="5834110" y="5274562"/>
                </a:cubicBezTo>
                <a:cubicBezTo>
                  <a:pt x="5834110" y="5290907"/>
                  <a:pt x="5820858" y="5304158"/>
                  <a:pt x="5804511" y="5304158"/>
                </a:cubicBezTo>
                <a:cubicBezTo>
                  <a:pt x="5788164" y="5304158"/>
                  <a:pt x="5774912" y="5290907"/>
                  <a:pt x="5774912" y="5274562"/>
                </a:cubicBezTo>
                <a:cubicBezTo>
                  <a:pt x="5774912" y="5258217"/>
                  <a:pt x="5788164" y="5244966"/>
                  <a:pt x="5804511" y="5244966"/>
                </a:cubicBezTo>
                <a:close/>
                <a:moveTo>
                  <a:pt x="5676114" y="5244966"/>
                </a:moveTo>
                <a:cubicBezTo>
                  <a:pt x="5692462" y="5244966"/>
                  <a:pt x="5705713" y="5258217"/>
                  <a:pt x="5705713" y="5274562"/>
                </a:cubicBezTo>
                <a:cubicBezTo>
                  <a:pt x="5705713" y="5290907"/>
                  <a:pt x="5692462" y="5304158"/>
                  <a:pt x="5676114" y="5304158"/>
                </a:cubicBezTo>
                <a:cubicBezTo>
                  <a:pt x="5659767" y="5304158"/>
                  <a:pt x="5646516" y="5290907"/>
                  <a:pt x="5646516" y="5274562"/>
                </a:cubicBezTo>
                <a:cubicBezTo>
                  <a:pt x="5646516" y="5258217"/>
                  <a:pt x="5659767" y="5244966"/>
                  <a:pt x="5676114" y="5244966"/>
                </a:cubicBezTo>
                <a:close/>
                <a:moveTo>
                  <a:pt x="5548133" y="5244966"/>
                </a:moveTo>
                <a:cubicBezTo>
                  <a:pt x="5564479" y="5244966"/>
                  <a:pt x="5577728" y="5258217"/>
                  <a:pt x="5577728" y="5274562"/>
                </a:cubicBezTo>
                <a:cubicBezTo>
                  <a:pt x="5577728" y="5290907"/>
                  <a:pt x="5564479" y="5304158"/>
                  <a:pt x="5548133" y="5304158"/>
                </a:cubicBezTo>
                <a:cubicBezTo>
                  <a:pt x="5531788" y="5304158"/>
                  <a:pt x="5518537" y="5290907"/>
                  <a:pt x="5518537" y="5274562"/>
                </a:cubicBezTo>
                <a:cubicBezTo>
                  <a:pt x="5518537" y="5258217"/>
                  <a:pt x="5531788" y="5244966"/>
                  <a:pt x="5548133" y="5244966"/>
                </a:cubicBezTo>
                <a:close/>
                <a:moveTo>
                  <a:pt x="5419795" y="5244966"/>
                </a:moveTo>
                <a:cubicBezTo>
                  <a:pt x="5436141" y="5244966"/>
                  <a:pt x="5449391" y="5258217"/>
                  <a:pt x="5449391" y="5274562"/>
                </a:cubicBezTo>
                <a:cubicBezTo>
                  <a:pt x="5449391" y="5290907"/>
                  <a:pt x="5436141" y="5304158"/>
                  <a:pt x="5419795" y="5304158"/>
                </a:cubicBezTo>
                <a:cubicBezTo>
                  <a:pt x="5403450" y="5304158"/>
                  <a:pt x="5390200" y="5290907"/>
                  <a:pt x="5390200" y="5274562"/>
                </a:cubicBezTo>
                <a:cubicBezTo>
                  <a:pt x="5390200" y="5258217"/>
                  <a:pt x="5403450" y="5244966"/>
                  <a:pt x="5419795" y="5244966"/>
                </a:cubicBezTo>
                <a:close/>
                <a:moveTo>
                  <a:pt x="5291458" y="5244966"/>
                </a:moveTo>
                <a:cubicBezTo>
                  <a:pt x="5307803" y="5244966"/>
                  <a:pt x="5321054" y="5258217"/>
                  <a:pt x="5321054" y="5274562"/>
                </a:cubicBezTo>
                <a:cubicBezTo>
                  <a:pt x="5321054" y="5290907"/>
                  <a:pt x="5307803" y="5304158"/>
                  <a:pt x="5291458" y="5304158"/>
                </a:cubicBezTo>
                <a:cubicBezTo>
                  <a:pt x="5275113" y="5304158"/>
                  <a:pt x="5261863" y="5290907"/>
                  <a:pt x="5261863" y="5274562"/>
                </a:cubicBezTo>
                <a:cubicBezTo>
                  <a:pt x="5261863" y="5258217"/>
                  <a:pt x="5275113" y="5244966"/>
                  <a:pt x="5291458" y="5244966"/>
                </a:cubicBezTo>
                <a:close/>
                <a:moveTo>
                  <a:pt x="5163120" y="5244966"/>
                </a:moveTo>
                <a:cubicBezTo>
                  <a:pt x="5179466" y="5244966"/>
                  <a:pt x="5192716" y="5258217"/>
                  <a:pt x="5192716" y="5274562"/>
                </a:cubicBezTo>
                <a:cubicBezTo>
                  <a:pt x="5192716" y="5290907"/>
                  <a:pt x="5179466" y="5304158"/>
                  <a:pt x="5163120" y="5304158"/>
                </a:cubicBezTo>
                <a:cubicBezTo>
                  <a:pt x="5146775" y="5304158"/>
                  <a:pt x="5133525" y="5290907"/>
                  <a:pt x="5133525" y="5274562"/>
                </a:cubicBezTo>
                <a:cubicBezTo>
                  <a:pt x="5133525" y="5258217"/>
                  <a:pt x="5146775" y="5244966"/>
                  <a:pt x="5163120" y="5244966"/>
                </a:cubicBezTo>
                <a:close/>
                <a:moveTo>
                  <a:pt x="5034783" y="5244966"/>
                </a:moveTo>
                <a:cubicBezTo>
                  <a:pt x="5051128" y="5244966"/>
                  <a:pt x="5064379" y="5258217"/>
                  <a:pt x="5064379" y="5274562"/>
                </a:cubicBezTo>
                <a:cubicBezTo>
                  <a:pt x="5064379" y="5290907"/>
                  <a:pt x="5051128" y="5304158"/>
                  <a:pt x="5034783" y="5304158"/>
                </a:cubicBezTo>
                <a:cubicBezTo>
                  <a:pt x="5018438" y="5304158"/>
                  <a:pt x="5005187" y="5290907"/>
                  <a:pt x="5005187" y="5274562"/>
                </a:cubicBezTo>
                <a:cubicBezTo>
                  <a:pt x="5005187" y="5258217"/>
                  <a:pt x="5018438" y="5244966"/>
                  <a:pt x="5034783" y="5244966"/>
                </a:cubicBezTo>
                <a:close/>
                <a:moveTo>
                  <a:pt x="4906446" y="5244966"/>
                </a:moveTo>
                <a:cubicBezTo>
                  <a:pt x="4922791" y="5244966"/>
                  <a:pt x="4936041" y="5258217"/>
                  <a:pt x="4936041" y="5274562"/>
                </a:cubicBezTo>
                <a:cubicBezTo>
                  <a:pt x="4936041" y="5290907"/>
                  <a:pt x="4922791" y="5304158"/>
                  <a:pt x="4906446" y="5304158"/>
                </a:cubicBezTo>
                <a:cubicBezTo>
                  <a:pt x="4890100" y="5304158"/>
                  <a:pt x="4876850" y="5290907"/>
                  <a:pt x="4876850" y="5274562"/>
                </a:cubicBezTo>
                <a:cubicBezTo>
                  <a:pt x="4876850" y="5258217"/>
                  <a:pt x="4890100" y="5244966"/>
                  <a:pt x="4906446" y="5244966"/>
                </a:cubicBezTo>
                <a:close/>
                <a:moveTo>
                  <a:pt x="4778108" y="5244966"/>
                </a:moveTo>
                <a:cubicBezTo>
                  <a:pt x="4794453" y="5244966"/>
                  <a:pt x="4807704" y="5258217"/>
                  <a:pt x="4807704" y="5274562"/>
                </a:cubicBezTo>
                <a:cubicBezTo>
                  <a:pt x="4807704" y="5290907"/>
                  <a:pt x="4794453" y="5304158"/>
                  <a:pt x="4778108" y="5304158"/>
                </a:cubicBezTo>
                <a:cubicBezTo>
                  <a:pt x="4761762" y="5304158"/>
                  <a:pt x="4748513" y="5290907"/>
                  <a:pt x="4748513" y="5274562"/>
                </a:cubicBezTo>
                <a:cubicBezTo>
                  <a:pt x="4748513" y="5258217"/>
                  <a:pt x="4761762" y="5244966"/>
                  <a:pt x="4778108" y="5244966"/>
                </a:cubicBezTo>
                <a:close/>
                <a:moveTo>
                  <a:pt x="4649770" y="5244966"/>
                </a:moveTo>
                <a:cubicBezTo>
                  <a:pt x="4666116" y="5244966"/>
                  <a:pt x="4679366" y="5258217"/>
                  <a:pt x="4679366" y="5274562"/>
                </a:cubicBezTo>
                <a:cubicBezTo>
                  <a:pt x="4679366" y="5290907"/>
                  <a:pt x="4666116" y="5304158"/>
                  <a:pt x="4649770" y="5304158"/>
                </a:cubicBezTo>
                <a:cubicBezTo>
                  <a:pt x="4633425" y="5304158"/>
                  <a:pt x="4620175" y="5290907"/>
                  <a:pt x="4620175" y="5274562"/>
                </a:cubicBezTo>
                <a:cubicBezTo>
                  <a:pt x="4620175" y="5258217"/>
                  <a:pt x="4633425" y="5244966"/>
                  <a:pt x="4649770" y="5244966"/>
                </a:cubicBezTo>
                <a:close/>
                <a:moveTo>
                  <a:pt x="4521433" y="5244966"/>
                </a:moveTo>
                <a:cubicBezTo>
                  <a:pt x="4537778" y="5244966"/>
                  <a:pt x="4551029" y="5258217"/>
                  <a:pt x="4551029" y="5274562"/>
                </a:cubicBezTo>
                <a:cubicBezTo>
                  <a:pt x="4551029" y="5290907"/>
                  <a:pt x="4537778" y="5304158"/>
                  <a:pt x="4521433" y="5304158"/>
                </a:cubicBezTo>
                <a:cubicBezTo>
                  <a:pt x="4505088" y="5304158"/>
                  <a:pt x="4491837" y="5290907"/>
                  <a:pt x="4491837" y="5274562"/>
                </a:cubicBezTo>
                <a:cubicBezTo>
                  <a:pt x="4491837" y="5258217"/>
                  <a:pt x="4505088" y="5244966"/>
                  <a:pt x="4521433" y="5244966"/>
                </a:cubicBezTo>
                <a:close/>
                <a:moveTo>
                  <a:pt x="4393096" y="5244966"/>
                </a:moveTo>
                <a:cubicBezTo>
                  <a:pt x="4409441" y="5244966"/>
                  <a:pt x="4422691" y="5258217"/>
                  <a:pt x="4422691" y="5274562"/>
                </a:cubicBezTo>
                <a:cubicBezTo>
                  <a:pt x="4422691" y="5290907"/>
                  <a:pt x="4409441" y="5304158"/>
                  <a:pt x="4393096" y="5304158"/>
                </a:cubicBezTo>
                <a:cubicBezTo>
                  <a:pt x="4376751" y="5304158"/>
                  <a:pt x="4363500" y="5290907"/>
                  <a:pt x="4363500" y="5274562"/>
                </a:cubicBezTo>
                <a:cubicBezTo>
                  <a:pt x="4363500" y="5258217"/>
                  <a:pt x="4376751" y="5244966"/>
                  <a:pt x="4393096" y="5244966"/>
                </a:cubicBezTo>
                <a:close/>
                <a:moveTo>
                  <a:pt x="4264758" y="5244966"/>
                </a:moveTo>
                <a:cubicBezTo>
                  <a:pt x="4281104" y="5244966"/>
                  <a:pt x="4294353" y="5258217"/>
                  <a:pt x="4294353" y="5274562"/>
                </a:cubicBezTo>
                <a:cubicBezTo>
                  <a:pt x="4294353" y="5290907"/>
                  <a:pt x="4281104" y="5304158"/>
                  <a:pt x="4264758" y="5304158"/>
                </a:cubicBezTo>
                <a:cubicBezTo>
                  <a:pt x="4248412" y="5304158"/>
                  <a:pt x="4235163" y="5290907"/>
                  <a:pt x="4235163" y="5274562"/>
                </a:cubicBezTo>
                <a:cubicBezTo>
                  <a:pt x="4235163" y="5258217"/>
                  <a:pt x="4248412" y="5244966"/>
                  <a:pt x="4264758" y="5244966"/>
                </a:cubicBezTo>
                <a:close/>
                <a:moveTo>
                  <a:pt x="4136421" y="5244966"/>
                </a:moveTo>
                <a:cubicBezTo>
                  <a:pt x="4152766" y="5244966"/>
                  <a:pt x="4166016" y="5258217"/>
                  <a:pt x="4166016" y="5274562"/>
                </a:cubicBezTo>
                <a:cubicBezTo>
                  <a:pt x="4166016" y="5290907"/>
                  <a:pt x="4152766" y="5304158"/>
                  <a:pt x="4136421" y="5304158"/>
                </a:cubicBezTo>
                <a:cubicBezTo>
                  <a:pt x="4120076" y="5304158"/>
                  <a:pt x="4106826" y="5290907"/>
                  <a:pt x="4106826" y="5274562"/>
                </a:cubicBezTo>
                <a:cubicBezTo>
                  <a:pt x="4106826" y="5258217"/>
                  <a:pt x="4120076" y="5244966"/>
                  <a:pt x="4136421" y="5244966"/>
                </a:cubicBezTo>
                <a:close/>
                <a:moveTo>
                  <a:pt x="4008084" y="5244966"/>
                </a:moveTo>
                <a:cubicBezTo>
                  <a:pt x="4024428" y="5244966"/>
                  <a:pt x="4037679" y="5258217"/>
                  <a:pt x="4037679" y="5274562"/>
                </a:cubicBezTo>
                <a:cubicBezTo>
                  <a:pt x="4037679" y="5290907"/>
                  <a:pt x="4024428" y="5304158"/>
                  <a:pt x="4008084" y="5304158"/>
                </a:cubicBezTo>
                <a:cubicBezTo>
                  <a:pt x="3991738" y="5304158"/>
                  <a:pt x="3978488" y="5290907"/>
                  <a:pt x="3978488" y="5274562"/>
                </a:cubicBezTo>
                <a:cubicBezTo>
                  <a:pt x="3978488" y="5258217"/>
                  <a:pt x="3991738" y="5244966"/>
                  <a:pt x="4008084" y="5244966"/>
                </a:cubicBezTo>
                <a:close/>
                <a:moveTo>
                  <a:pt x="3879746" y="5244966"/>
                </a:moveTo>
                <a:cubicBezTo>
                  <a:pt x="3896091" y="5244966"/>
                  <a:pt x="3909342" y="5258217"/>
                  <a:pt x="3909342" y="5274562"/>
                </a:cubicBezTo>
                <a:cubicBezTo>
                  <a:pt x="3909342" y="5290907"/>
                  <a:pt x="3896091" y="5304158"/>
                  <a:pt x="3879746" y="5304158"/>
                </a:cubicBezTo>
                <a:cubicBezTo>
                  <a:pt x="3863401" y="5304158"/>
                  <a:pt x="3850151" y="5290907"/>
                  <a:pt x="3850151" y="5274562"/>
                </a:cubicBezTo>
                <a:cubicBezTo>
                  <a:pt x="3850151" y="5258217"/>
                  <a:pt x="3863401" y="5244966"/>
                  <a:pt x="3879746" y="5244966"/>
                </a:cubicBezTo>
                <a:close/>
                <a:moveTo>
                  <a:pt x="2468034" y="5244966"/>
                </a:moveTo>
                <a:cubicBezTo>
                  <a:pt x="2484379" y="5244966"/>
                  <a:pt x="2497630" y="5258217"/>
                  <a:pt x="2497630" y="5274562"/>
                </a:cubicBezTo>
                <a:cubicBezTo>
                  <a:pt x="2497630" y="5290907"/>
                  <a:pt x="2484379" y="5304158"/>
                  <a:pt x="2468034" y="5304158"/>
                </a:cubicBezTo>
                <a:cubicBezTo>
                  <a:pt x="2451689" y="5304158"/>
                  <a:pt x="2438438" y="5290907"/>
                  <a:pt x="2438438" y="5274562"/>
                </a:cubicBezTo>
                <a:cubicBezTo>
                  <a:pt x="2438438" y="5258217"/>
                  <a:pt x="2451689" y="5244966"/>
                  <a:pt x="2468034" y="5244966"/>
                </a:cubicBezTo>
                <a:close/>
                <a:moveTo>
                  <a:pt x="2339697" y="5244966"/>
                </a:moveTo>
                <a:cubicBezTo>
                  <a:pt x="2356041" y="5244966"/>
                  <a:pt x="2369291" y="5258217"/>
                  <a:pt x="2369291" y="5274562"/>
                </a:cubicBezTo>
                <a:cubicBezTo>
                  <a:pt x="2369291" y="5290907"/>
                  <a:pt x="2356041" y="5304158"/>
                  <a:pt x="2339697" y="5304158"/>
                </a:cubicBezTo>
                <a:cubicBezTo>
                  <a:pt x="2323351" y="5304158"/>
                  <a:pt x="2310100" y="5290907"/>
                  <a:pt x="2310100" y="5274562"/>
                </a:cubicBezTo>
                <a:cubicBezTo>
                  <a:pt x="2310100" y="5258217"/>
                  <a:pt x="2323351" y="5244966"/>
                  <a:pt x="2339697" y="5244966"/>
                </a:cubicBezTo>
                <a:close/>
                <a:moveTo>
                  <a:pt x="2211359" y="5244966"/>
                </a:moveTo>
                <a:cubicBezTo>
                  <a:pt x="2227705" y="5244966"/>
                  <a:pt x="2240954" y="5258217"/>
                  <a:pt x="2240954" y="5274562"/>
                </a:cubicBezTo>
                <a:cubicBezTo>
                  <a:pt x="2240954" y="5290907"/>
                  <a:pt x="2227705" y="5304158"/>
                  <a:pt x="2211359" y="5304158"/>
                </a:cubicBezTo>
                <a:cubicBezTo>
                  <a:pt x="2195013" y="5304158"/>
                  <a:pt x="2181764" y="5290907"/>
                  <a:pt x="2181764" y="5274562"/>
                </a:cubicBezTo>
                <a:cubicBezTo>
                  <a:pt x="2181764" y="5258217"/>
                  <a:pt x="2195013" y="5244966"/>
                  <a:pt x="2211359" y="5244966"/>
                </a:cubicBezTo>
                <a:close/>
                <a:moveTo>
                  <a:pt x="2083021" y="5244966"/>
                </a:moveTo>
                <a:cubicBezTo>
                  <a:pt x="2099366" y="5244966"/>
                  <a:pt x="2112617" y="5258217"/>
                  <a:pt x="2112617" y="5274562"/>
                </a:cubicBezTo>
                <a:cubicBezTo>
                  <a:pt x="2112617" y="5290907"/>
                  <a:pt x="2099366" y="5304158"/>
                  <a:pt x="2083021" y="5304158"/>
                </a:cubicBezTo>
                <a:cubicBezTo>
                  <a:pt x="2066675" y="5304158"/>
                  <a:pt x="2053426" y="5290907"/>
                  <a:pt x="2053426" y="5274562"/>
                </a:cubicBezTo>
                <a:cubicBezTo>
                  <a:pt x="2053426" y="5258217"/>
                  <a:pt x="2066675" y="5244966"/>
                  <a:pt x="2083021" y="5244966"/>
                </a:cubicBezTo>
                <a:close/>
                <a:moveTo>
                  <a:pt x="1954683" y="5244966"/>
                </a:moveTo>
                <a:cubicBezTo>
                  <a:pt x="1971029" y="5244966"/>
                  <a:pt x="1984278" y="5258217"/>
                  <a:pt x="1984278" y="5274562"/>
                </a:cubicBezTo>
                <a:cubicBezTo>
                  <a:pt x="1984278" y="5290907"/>
                  <a:pt x="1971029" y="5304158"/>
                  <a:pt x="1954683" y="5304158"/>
                </a:cubicBezTo>
                <a:cubicBezTo>
                  <a:pt x="1938338" y="5304158"/>
                  <a:pt x="1925088" y="5290907"/>
                  <a:pt x="1925088" y="5274562"/>
                </a:cubicBezTo>
                <a:cubicBezTo>
                  <a:pt x="1925088" y="5258217"/>
                  <a:pt x="1938338" y="5244966"/>
                  <a:pt x="1954683" y="5244966"/>
                </a:cubicBezTo>
                <a:close/>
                <a:moveTo>
                  <a:pt x="1826346" y="5244966"/>
                </a:moveTo>
                <a:cubicBezTo>
                  <a:pt x="1842692" y="5244966"/>
                  <a:pt x="1855941" y="5258217"/>
                  <a:pt x="1855941" y="5274562"/>
                </a:cubicBezTo>
                <a:cubicBezTo>
                  <a:pt x="1855941" y="5290907"/>
                  <a:pt x="1842692" y="5304158"/>
                  <a:pt x="1826346" y="5304158"/>
                </a:cubicBezTo>
                <a:cubicBezTo>
                  <a:pt x="1810000" y="5304158"/>
                  <a:pt x="1796750" y="5290907"/>
                  <a:pt x="1796750" y="5274562"/>
                </a:cubicBezTo>
                <a:cubicBezTo>
                  <a:pt x="1796750" y="5258217"/>
                  <a:pt x="1810000" y="5244966"/>
                  <a:pt x="1826346" y="5244966"/>
                </a:cubicBezTo>
                <a:close/>
                <a:moveTo>
                  <a:pt x="1698008" y="5244966"/>
                </a:moveTo>
                <a:cubicBezTo>
                  <a:pt x="1714353" y="5244966"/>
                  <a:pt x="1727604" y="5258217"/>
                  <a:pt x="1727604" y="5274562"/>
                </a:cubicBezTo>
                <a:cubicBezTo>
                  <a:pt x="1727604" y="5290907"/>
                  <a:pt x="1714353" y="5304158"/>
                  <a:pt x="1698008" y="5304158"/>
                </a:cubicBezTo>
                <a:cubicBezTo>
                  <a:pt x="1681664" y="5304158"/>
                  <a:pt x="1668413" y="5290907"/>
                  <a:pt x="1668413" y="5274562"/>
                </a:cubicBezTo>
                <a:cubicBezTo>
                  <a:pt x="1668413" y="5258217"/>
                  <a:pt x="1681664" y="5244966"/>
                  <a:pt x="1698008" y="5244966"/>
                </a:cubicBezTo>
                <a:close/>
                <a:moveTo>
                  <a:pt x="1569671" y="5244966"/>
                </a:moveTo>
                <a:cubicBezTo>
                  <a:pt x="1586016" y="5244966"/>
                  <a:pt x="1599266" y="5258217"/>
                  <a:pt x="1599266" y="5274562"/>
                </a:cubicBezTo>
                <a:cubicBezTo>
                  <a:pt x="1599266" y="5290907"/>
                  <a:pt x="1586016" y="5304158"/>
                  <a:pt x="1569671" y="5304158"/>
                </a:cubicBezTo>
                <a:cubicBezTo>
                  <a:pt x="1553325" y="5304158"/>
                  <a:pt x="1540075" y="5290907"/>
                  <a:pt x="1540075" y="5274562"/>
                </a:cubicBezTo>
                <a:cubicBezTo>
                  <a:pt x="1540075" y="5258217"/>
                  <a:pt x="1553325" y="5244966"/>
                  <a:pt x="1569671" y="5244966"/>
                </a:cubicBezTo>
                <a:close/>
                <a:moveTo>
                  <a:pt x="1441334" y="5244966"/>
                </a:moveTo>
                <a:cubicBezTo>
                  <a:pt x="1457678" y="5244966"/>
                  <a:pt x="1470929" y="5258217"/>
                  <a:pt x="1470929" y="5274562"/>
                </a:cubicBezTo>
                <a:cubicBezTo>
                  <a:pt x="1470929" y="5290907"/>
                  <a:pt x="1457678" y="5304158"/>
                  <a:pt x="1441334" y="5304158"/>
                </a:cubicBezTo>
                <a:cubicBezTo>
                  <a:pt x="1424988" y="5304158"/>
                  <a:pt x="1411737" y="5290907"/>
                  <a:pt x="1411737" y="5274562"/>
                </a:cubicBezTo>
                <a:cubicBezTo>
                  <a:pt x="1411737" y="5258217"/>
                  <a:pt x="1424988" y="5244966"/>
                  <a:pt x="1441334" y="5244966"/>
                </a:cubicBezTo>
                <a:close/>
                <a:moveTo>
                  <a:pt x="1312996" y="5244966"/>
                </a:moveTo>
                <a:cubicBezTo>
                  <a:pt x="1329341" y="5244966"/>
                  <a:pt x="1342591" y="5258217"/>
                  <a:pt x="1342591" y="5274562"/>
                </a:cubicBezTo>
                <a:cubicBezTo>
                  <a:pt x="1342591" y="5290907"/>
                  <a:pt x="1329341" y="5304158"/>
                  <a:pt x="1312996" y="5304158"/>
                </a:cubicBezTo>
                <a:cubicBezTo>
                  <a:pt x="1296651" y="5304158"/>
                  <a:pt x="1283400" y="5290907"/>
                  <a:pt x="1283400" y="5274562"/>
                </a:cubicBezTo>
                <a:cubicBezTo>
                  <a:pt x="1283400" y="5258217"/>
                  <a:pt x="1296651" y="5244966"/>
                  <a:pt x="1312996" y="5244966"/>
                </a:cubicBezTo>
                <a:close/>
                <a:moveTo>
                  <a:pt x="1184658" y="5244966"/>
                </a:moveTo>
                <a:cubicBezTo>
                  <a:pt x="1201004" y="5244966"/>
                  <a:pt x="1214254" y="5258217"/>
                  <a:pt x="1214254" y="5274562"/>
                </a:cubicBezTo>
                <a:cubicBezTo>
                  <a:pt x="1214254" y="5290907"/>
                  <a:pt x="1201004" y="5304158"/>
                  <a:pt x="1184658" y="5304158"/>
                </a:cubicBezTo>
                <a:cubicBezTo>
                  <a:pt x="1168312" y="5304158"/>
                  <a:pt x="1155063" y="5290907"/>
                  <a:pt x="1155063" y="5274562"/>
                </a:cubicBezTo>
                <a:cubicBezTo>
                  <a:pt x="1155063" y="5258217"/>
                  <a:pt x="1168312" y="5244966"/>
                  <a:pt x="1184658" y="5244966"/>
                </a:cubicBezTo>
                <a:close/>
                <a:moveTo>
                  <a:pt x="1056321" y="5244966"/>
                </a:moveTo>
                <a:cubicBezTo>
                  <a:pt x="1072666" y="5244966"/>
                  <a:pt x="1085917" y="5258217"/>
                  <a:pt x="1085917" y="5274562"/>
                </a:cubicBezTo>
                <a:cubicBezTo>
                  <a:pt x="1085917" y="5290907"/>
                  <a:pt x="1072666" y="5304158"/>
                  <a:pt x="1056321" y="5304158"/>
                </a:cubicBezTo>
                <a:cubicBezTo>
                  <a:pt x="1039976" y="5304158"/>
                  <a:pt x="1026726" y="5290907"/>
                  <a:pt x="1026726" y="5274562"/>
                </a:cubicBezTo>
                <a:cubicBezTo>
                  <a:pt x="1026726" y="5258217"/>
                  <a:pt x="1039976" y="5244966"/>
                  <a:pt x="1056321" y="5244966"/>
                </a:cubicBezTo>
                <a:close/>
                <a:moveTo>
                  <a:pt x="927983" y="5244966"/>
                </a:moveTo>
                <a:cubicBezTo>
                  <a:pt x="944328" y="5244966"/>
                  <a:pt x="957579" y="5258217"/>
                  <a:pt x="957579" y="5274562"/>
                </a:cubicBezTo>
                <a:cubicBezTo>
                  <a:pt x="957579" y="5290907"/>
                  <a:pt x="944328" y="5304158"/>
                  <a:pt x="927983" y="5304158"/>
                </a:cubicBezTo>
                <a:cubicBezTo>
                  <a:pt x="911638" y="5304158"/>
                  <a:pt x="898387" y="5290907"/>
                  <a:pt x="898387" y="5274562"/>
                </a:cubicBezTo>
                <a:cubicBezTo>
                  <a:pt x="898387" y="5258217"/>
                  <a:pt x="911638" y="5244966"/>
                  <a:pt x="927983" y="5244966"/>
                </a:cubicBezTo>
                <a:close/>
                <a:moveTo>
                  <a:pt x="799646" y="5244966"/>
                </a:moveTo>
                <a:cubicBezTo>
                  <a:pt x="815991" y="5244966"/>
                  <a:pt x="829242" y="5258217"/>
                  <a:pt x="829242" y="5274562"/>
                </a:cubicBezTo>
                <a:cubicBezTo>
                  <a:pt x="829242" y="5290907"/>
                  <a:pt x="815991" y="5304158"/>
                  <a:pt x="799646" y="5304158"/>
                </a:cubicBezTo>
                <a:cubicBezTo>
                  <a:pt x="783301" y="5304158"/>
                  <a:pt x="770050" y="5290907"/>
                  <a:pt x="770050" y="5274562"/>
                </a:cubicBezTo>
                <a:cubicBezTo>
                  <a:pt x="770050" y="5258217"/>
                  <a:pt x="783301" y="5244966"/>
                  <a:pt x="799646" y="5244966"/>
                </a:cubicBezTo>
                <a:close/>
                <a:moveTo>
                  <a:pt x="671309" y="5244966"/>
                </a:moveTo>
                <a:cubicBezTo>
                  <a:pt x="687654" y="5244966"/>
                  <a:pt x="700903" y="5258217"/>
                  <a:pt x="700903" y="5274562"/>
                </a:cubicBezTo>
                <a:cubicBezTo>
                  <a:pt x="700903" y="5290907"/>
                  <a:pt x="687654" y="5304158"/>
                  <a:pt x="671309" y="5304158"/>
                </a:cubicBezTo>
                <a:cubicBezTo>
                  <a:pt x="654962" y="5304158"/>
                  <a:pt x="641713" y="5290907"/>
                  <a:pt x="641713" y="5274562"/>
                </a:cubicBezTo>
                <a:cubicBezTo>
                  <a:pt x="641713" y="5258217"/>
                  <a:pt x="654962" y="5244966"/>
                  <a:pt x="671309" y="5244966"/>
                </a:cubicBezTo>
                <a:close/>
                <a:moveTo>
                  <a:pt x="542971" y="5244966"/>
                </a:moveTo>
                <a:cubicBezTo>
                  <a:pt x="559317" y="5244966"/>
                  <a:pt x="572566" y="5258217"/>
                  <a:pt x="572566" y="5274562"/>
                </a:cubicBezTo>
                <a:cubicBezTo>
                  <a:pt x="572566" y="5290907"/>
                  <a:pt x="559317" y="5304158"/>
                  <a:pt x="542971" y="5304158"/>
                </a:cubicBezTo>
                <a:cubicBezTo>
                  <a:pt x="526626" y="5304158"/>
                  <a:pt x="513376" y="5290907"/>
                  <a:pt x="513376" y="5274562"/>
                </a:cubicBezTo>
                <a:cubicBezTo>
                  <a:pt x="513376" y="5258217"/>
                  <a:pt x="526626" y="5244966"/>
                  <a:pt x="542971" y="5244966"/>
                </a:cubicBezTo>
                <a:close/>
                <a:moveTo>
                  <a:pt x="414633" y="5244966"/>
                </a:moveTo>
                <a:cubicBezTo>
                  <a:pt x="430979" y="5244966"/>
                  <a:pt x="444229" y="5258217"/>
                  <a:pt x="444229" y="5274562"/>
                </a:cubicBezTo>
                <a:cubicBezTo>
                  <a:pt x="444229" y="5290907"/>
                  <a:pt x="430979" y="5304158"/>
                  <a:pt x="414633" y="5304158"/>
                </a:cubicBezTo>
                <a:cubicBezTo>
                  <a:pt x="398288" y="5304158"/>
                  <a:pt x="385038" y="5290907"/>
                  <a:pt x="385038" y="5274562"/>
                </a:cubicBezTo>
                <a:cubicBezTo>
                  <a:pt x="385038" y="5258217"/>
                  <a:pt x="398288" y="5244966"/>
                  <a:pt x="414633" y="5244966"/>
                </a:cubicBezTo>
                <a:close/>
                <a:moveTo>
                  <a:pt x="286296" y="5244966"/>
                </a:moveTo>
                <a:cubicBezTo>
                  <a:pt x="302641" y="5244966"/>
                  <a:pt x="315892" y="5258217"/>
                  <a:pt x="315892" y="5274562"/>
                </a:cubicBezTo>
                <a:cubicBezTo>
                  <a:pt x="315892" y="5290907"/>
                  <a:pt x="302641" y="5304158"/>
                  <a:pt x="286296" y="5304158"/>
                </a:cubicBezTo>
                <a:cubicBezTo>
                  <a:pt x="269951" y="5304158"/>
                  <a:pt x="256701" y="5290907"/>
                  <a:pt x="256701" y="5274562"/>
                </a:cubicBezTo>
                <a:cubicBezTo>
                  <a:pt x="256701" y="5258217"/>
                  <a:pt x="269951" y="5244966"/>
                  <a:pt x="286296" y="5244966"/>
                </a:cubicBezTo>
                <a:close/>
                <a:moveTo>
                  <a:pt x="157959" y="5244966"/>
                </a:moveTo>
                <a:cubicBezTo>
                  <a:pt x="174304" y="5244966"/>
                  <a:pt x="187554" y="5258217"/>
                  <a:pt x="187554" y="5274562"/>
                </a:cubicBezTo>
                <a:cubicBezTo>
                  <a:pt x="187554" y="5290907"/>
                  <a:pt x="174304" y="5304158"/>
                  <a:pt x="157959" y="5304158"/>
                </a:cubicBezTo>
                <a:cubicBezTo>
                  <a:pt x="141613" y="5304158"/>
                  <a:pt x="128363" y="5290907"/>
                  <a:pt x="128363" y="5274562"/>
                </a:cubicBezTo>
                <a:cubicBezTo>
                  <a:pt x="128363" y="5258217"/>
                  <a:pt x="141613" y="5244966"/>
                  <a:pt x="157959" y="5244966"/>
                </a:cubicBezTo>
                <a:close/>
                <a:moveTo>
                  <a:pt x="29596" y="5244966"/>
                </a:moveTo>
                <a:cubicBezTo>
                  <a:pt x="45941" y="5244966"/>
                  <a:pt x="59191" y="5258217"/>
                  <a:pt x="59191" y="5274562"/>
                </a:cubicBezTo>
                <a:cubicBezTo>
                  <a:pt x="59191" y="5290907"/>
                  <a:pt x="45941" y="5304158"/>
                  <a:pt x="29596" y="5304158"/>
                </a:cubicBezTo>
                <a:cubicBezTo>
                  <a:pt x="13251" y="5304158"/>
                  <a:pt x="0" y="5290907"/>
                  <a:pt x="0" y="5274562"/>
                </a:cubicBezTo>
                <a:cubicBezTo>
                  <a:pt x="0" y="5258217"/>
                  <a:pt x="13251" y="5244966"/>
                  <a:pt x="29596" y="5244966"/>
                </a:cubicBezTo>
                <a:close/>
                <a:moveTo>
                  <a:pt x="2186868" y="5148861"/>
                </a:moveTo>
                <a:lnTo>
                  <a:pt x="2222006" y="5161721"/>
                </a:lnTo>
                <a:lnTo>
                  <a:pt x="2211359" y="5166132"/>
                </a:lnTo>
                <a:cubicBezTo>
                  <a:pt x="2203186" y="5166132"/>
                  <a:pt x="2195787" y="5162819"/>
                  <a:pt x="2190431" y="5157463"/>
                </a:cubicBezTo>
                <a:close/>
                <a:moveTo>
                  <a:pt x="4165599" y="5137541"/>
                </a:moveTo>
                <a:lnTo>
                  <a:pt x="4157348" y="5157463"/>
                </a:lnTo>
                <a:cubicBezTo>
                  <a:pt x="4151992" y="5162819"/>
                  <a:pt x="4144593" y="5166132"/>
                  <a:pt x="4136421" y="5166132"/>
                </a:cubicBezTo>
                <a:cubicBezTo>
                  <a:pt x="4128249" y="5166132"/>
                  <a:pt x="4120850" y="5162819"/>
                  <a:pt x="4115494" y="5157463"/>
                </a:cubicBezTo>
                <a:lnTo>
                  <a:pt x="4115327" y="5157061"/>
                </a:lnTo>
                <a:lnTo>
                  <a:pt x="4155926" y="5142201"/>
                </a:lnTo>
                <a:close/>
                <a:moveTo>
                  <a:pt x="9012805" y="5106940"/>
                </a:moveTo>
                <a:cubicBezTo>
                  <a:pt x="9029149" y="5106940"/>
                  <a:pt x="9042399" y="5120191"/>
                  <a:pt x="9042399" y="5136536"/>
                </a:cubicBezTo>
                <a:cubicBezTo>
                  <a:pt x="9042399" y="5152881"/>
                  <a:pt x="9029149" y="5166132"/>
                  <a:pt x="9012805" y="5166132"/>
                </a:cubicBezTo>
                <a:cubicBezTo>
                  <a:pt x="8996460" y="5166132"/>
                  <a:pt x="8983211" y="5152881"/>
                  <a:pt x="8983211" y="5136536"/>
                </a:cubicBezTo>
                <a:cubicBezTo>
                  <a:pt x="8983211" y="5120191"/>
                  <a:pt x="8996460" y="5106940"/>
                  <a:pt x="9012805" y="5106940"/>
                </a:cubicBezTo>
                <a:close/>
                <a:moveTo>
                  <a:pt x="8884480" y="5106940"/>
                </a:moveTo>
                <a:cubicBezTo>
                  <a:pt x="8900824" y="5106940"/>
                  <a:pt x="8914074" y="5120191"/>
                  <a:pt x="8914074" y="5136536"/>
                </a:cubicBezTo>
                <a:cubicBezTo>
                  <a:pt x="8914074" y="5152881"/>
                  <a:pt x="8900824" y="5166132"/>
                  <a:pt x="8884480" y="5166132"/>
                </a:cubicBezTo>
                <a:cubicBezTo>
                  <a:pt x="8868135" y="5166132"/>
                  <a:pt x="8854886" y="5152881"/>
                  <a:pt x="8854886" y="5136536"/>
                </a:cubicBezTo>
                <a:cubicBezTo>
                  <a:pt x="8854886" y="5120191"/>
                  <a:pt x="8868135" y="5106940"/>
                  <a:pt x="8884480" y="5106940"/>
                </a:cubicBezTo>
                <a:close/>
                <a:moveTo>
                  <a:pt x="8756155" y="5106940"/>
                </a:moveTo>
                <a:cubicBezTo>
                  <a:pt x="8772499" y="5106940"/>
                  <a:pt x="8785749" y="5120191"/>
                  <a:pt x="8785749" y="5136536"/>
                </a:cubicBezTo>
                <a:cubicBezTo>
                  <a:pt x="8785749" y="5152881"/>
                  <a:pt x="8772499" y="5166132"/>
                  <a:pt x="8756155" y="5166132"/>
                </a:cubicBezTo>
                <a:cubicBezTo>
                  <a:pt x="8739810" y="5166132"/>
                  <a:pt x="8726561" y="5152881"/>
                  <a:pt x="8726561" y="5136536"/>
                </a:cubicBezTo>
                <a:cubicBezTo>
                  <a:pt x="8726561" y="5120191"/>
                  <a:pt x="8739810" y="5106940"/>
                  <a:pt x="8756155" y="5106940"/>
                </a:cubicBezTo>
                <a:close/>
                <a:moveTo>
                  <a:pt x="8627829" y="5106940"/>
                </a:moveTo>
                <a:cubicBezTo>
                  <a:pt x="8644174" y="5106940"/>
                  <a:pt x="8657424" y="5120191"/>
                  <a:pt x="8657424" y="5136536"/>
                </a:cubicBezTo>
                <a:cubicBezTo>
                  <a:pt x="8657424" y="5152881"/>
                  <a:pt x="8644174" y="5166132"/>
                  <a:pt x="8627829" y="5166132"/>
                </a:cubicBezTo>
                <a:cubicBezTo>
                  <a:pt x="8611485" y="5166132"/>
                  <a:pt x="8598235" y="5152881"/>
                  <a:pt x="8598235" y="5136536"/>
                </a:cubicBezTo>
                <a:cubicBezTo>
                  <a:pt x="8598235" y="5120191"/>
                  <a:pt x="8611485" y="5106940"/>
                  <a:pt x="8627829" y="5106940"/>
                </a:cubicBezTo>
                <a:close/>
                <a:moveTo>
                  <a:pt x="8499504" y="5106940"/>
                </a:moveTo>
                <a:cubicBezTo>
                  <a:pt x="8515848" y="5106940"/>
                  <a:pt x="8529098" y="5120191"/>
                  <a:pt x="8529098" y="5136536"/>
                </a:cubicBezTo>
                <a:cubicBezTo>
                  <a:pt x="8529098" y="5152881"/>
                  <a:pt x="8515848" y="5166132"/>
                  <a:pt x="8499504" y="5166132"/>
                </a:cubicBezTo>
                <a:cubicBezTo>
                  <a:pt x="8483160" y="5166132"/>
                  <a:pt x="8469910" y="5152881"/>
                  <a:pt x="8469910" y="5136536"/>
                </a:cubicBezTo>
                <a:cubicBezTo>
                  <a:pt x="8469910" y="5120191"/>
                  <a:pt x="8483160" y="5106940"/>
                  <a:pt x="8499504" y="5106940"/>
                </a:cubicBezTo>
                <a:close/>
                <a:moveTo>
                  <a:pt x="8371178" y="5106940"/>
                </a:moveTo>
                <a:cubicBezTo>
                  <a:pt x="8387523" y="5106940"/>
                  <a:pt x="8400771" y="5120191"/>
                  <a:pt x="8400771" y="5136536"/>
                </a:cubicBezTo>
                <a:cubicBezTo>
                  <a:pt x="8400771" y="5152881"/>
                  <a:pt x="8387523" y="5166132"/>
                  <a:pt x="8371178" y="5166132"/>
                </a:cubicBezTo>
                <a:cubicBezTo>
                  <a:pt x="8354834" y="5166132"/>
                  <a:pt x="8341584" y="5152881"/>
                  <a:pt x="8341584" y="5136536"/>
                </a:cubicBezTo>
                <a:cubicBezTo>
                  <a:pt x="8341584" y="5120191"/>
                  <a:pt x="8354834" y="5106940"/>
                  <a:pt x="8371178" y="5106940"/>
                </a:cubicBezTo>
                <a:close/>
                <a:moveTo>
                  <a:pt x="8242863" y="5106940"/>
                </a:moveTo>
                <a:cubicBezTo>
                  <a:pt x="8259209" y="5106940"/>
                  <a:pt x="8272457" y="5120191"/>
                  <a:pt x="8272457" y="5136536"/>
                </a:cubicBezTo>
                <a:cubicBezTo>
                  <a:pt x="8272457" y="5152881"/>
                  <a:pt x="8259209" y="5166132"/>
                  <a:pt x="8242863" y="5166132"/>
                </a:cubicBezTo>
                <a:cubicBezTo>
                  <a:pt x="8226519" y="5166132"/>
                  <a:pt x="8213269" y="5152881"/>
                  <a:pt x="8213269" y="5136536"/>
                </a:cubicBezTo>
                <a:cubicBezTo>
                  <a:pt x="8213269" y="5120191"/>
                  <a:pt x="8226519" y="5106940"/>
                  <a:pt x="8242863" y="5106940"/>
                </a:cubicBezTo>
                <a:close/>
                <a:moveTo>
                  <a:pt x="8114520" y="5106940"/>
                </a:moveTo>
                <a:cubicBezTo>
                  <a:pt x="8130865" y="5106940"/>
                  <a:pt x="8144114" y="5120191"/>
                  <a:pt x="8144114" y="5136536"/>
                </a:cubicBezTo>
                <a:cubicBezTo>
                  <a:pt x="8144114" y="5152881"/>
                  <a:pt x="8130865" y="5166132"/>
                  <a:pt x="8114520" y="5166132"/>
                </a:cubicBezTo>
                <a:cubicBezTo>
                  <a:pt x="8098176" y="5166132"/>
                  <a:pt x="8084926" y="5152881"/>
                  <a:pt x="8084926" y="5136536"/>
                </a:cubicBezTo>
                <a:cubicBezTo>
                  <a:pt x="8084926" y="5120191"/>
                  <a:pt x="8098176" y="5106940"/>
                  <a:pt x="8114520" y="5106940"/>
                </a:cubicBezTo>
                <a:close/>
                <a:moveTo>
                  <a:pt x="7986204" y="5106940"/>
                </a:moveTo>
                <a:cubicBezTo>
                  <a:pt x="8002546" y="5106940"/>
                  <a:pt x="8015798" y="5120191"/>
                  <a:pt x="8015798" y="5136536"/>
                </a:cubicBezTo>
                <a:cubicBezTo>
                  <a:pt x="8015798" y="5152881"/>
                  <a:pt x="8002546" y="5166132"/>
                  <a:pt x="7986204" y="5166132"/>
                </a:cubicBezTo>
                <a:cubicBezTo>
                  <a:pt x="7969847" y="5166132"/>
                  <a:pt x="7956599" y="5152881"/>
                  <a:pt x="7956599" y="5136536"/>
                </a:cubicBezTo>
                <a:cubicBezTo>
                  <a:pt x="7956599" y="5120191"/>
                  <a:pt x="7969847" y="5106940"/>
                  <a:pt x="7986204" y="5106940"/>
                </a:cubicBezTo>
                <a:close/>
                <a:moveTo>
                  <a:pt x="7857861" y="5106940"/>
                </a:moveTo>
                <a:cubicBezTo>
                  <a:pt x="7874195" y="5106940"/>
                  <a:pt x="7887450" y="5120191"/>
                  <a:pt x="7887450" y="5136536"/>
                </a:cubicBezTo>
                <a:cubicBezTo>
                  <a:pt x="7887450" y="5152881"/>
                  <a:pt x="7874195" y="5166132"/>
                  <a:pt x="7857861" y="5166132"/>
                </a:cubicBezTo>
                <a:cubicBezTo>
                  <a:pt x="7841499" y="5166132"/>
                  <a:pt x="7828245" y="5152881"/>
                  <a:pt x="7828245" y="5136536"/>
                </a:cubicBezTo>
                <a:cubicBezTo>
                  <a:pt x="7828245" y="5120191"/>
                  <a:pt x="7841499" y="5106940"/>
                  <a:pt x="7857861" y="5106940"/>
                </a:cubicBezTo>
                <a:close/>
                <a:moveTo>
                  <a:pt x="7729525" y="5106940"/>
                </a:moveTo>
                <a:cubicBezTo>
                  <a:pt x="7745881" y="5106940"/>
                  <a:pt x="7759134" y="5120191"/>
                  <a:pt x="7759134" y="5136536"/>
                </a:cubicBezTo>
                <a:cubicBezTo>
                  <a:pt x="7759134" y="5152881"/>
                  <a:pt x="7745881" y="5166132"/>
                  <a:pt x="7729525" y="5166132"/>
                </a:cubicBezTo>
                <a:cubicBezTo>
                  <a:pt x="7713171" y="5166132"/>
                  <a:pt x="7699931" y="5152881"/>
                  <a:pt x="7699931" y="5136536"/>
                </a:cubicBezTo>
                <a:cubicBezTo>
                  <a:pt x="7699931" y="5120191"/>
                  <a:pt x="7713171" y="5106940"/>
                  <a:pt x="7729525" y="5106940"/>
                </a:cubicBezTo>
                <a:close/>
                <a:moveTo>
                  <a:pt x="7601183" y="5106940"/>
                </a:moveTo>
                <a:cubicBezTo>
                  <a:pt x="7617558" y="5106940"/>
                  <a:pt x="7630781" y="5120191"/>
                  <a:pt x="7630781" y="5136536"/>
                </a:cubicBezTo>
                <a:cubicBezTo>
                  <a:pt x="7630781" y="5152881"/>
                  <a:pt x="7617558" y="5166132"/>
                  <a:pt x="7601183" y="5166132"/>
                </a:cubicBezTo>
                <a:cubicBezTo>
                  <a:pt x="7584845" y="5166132"/>
                  <a:pt x="7571592" y="5152881"/>
                  <a:pt x="7571592" y="5136536"/>
                </a:cubicBezTo>
                <a:cubicBezTo>
                  <a:pt x="7571592" y="5120191"/>
                  <a:pt x="7584845" y="5106940"/>
                  <a:pt x="7601183" y="5106940"/>
                </a:cubicBezTo>
                <a:close/>
                <a:moveTo>
                  <a:pt x="7472856" y="5106940"/>
                </a:moveTo>
                <a:cubicBezTo>
                  <a:pt x="7489199" y="5106940"/>
                  <a:pt x="7502449" y="5120191"/>
                  <a:pt x="7502449" y="5136536"/>
                </a:cubicBezTo>
                <a:cubicBezTo>
                  <a:pt x="7502449" y="5152881"/>
                  <a:pt x="7489199" y="5166132"/>
                  <a:pt x="7472856" y="5166132"/>
                </a:cubicBezTo>
                <a:cubicBezTo>
                  <a:pt x="7456512" y="5166132"/>
                  <a:pt x="7443264" y="5152881"/>
                  <a:pt x="7443264" y="5136536"/>
                </a:cubicBezTo>
                <a:cubicBezTo>
                  <a:pt x="7443264" y="5120191"/>
                  <a:pt x="7456512" y="5106940"/>
                  <a:pt x="7472856" y="5106940"/>
                </a:cubicBezTo>
                <a:close/>
                <a:moveTo>
                  <a:pt x="7344616" y="5106940"/>
                </a:moveTo>
                <a:cubicBezTo>
                  <a:pt x="7360882" y="5106940"/>
                  <a:pt x="7374131" y="5120191"/>
                  <a:pt x="7374131" y="5136536"/>
                </a:cubicBezTo>
                <a:cubicBezTo>
                  <a:pt x="7374131" y="5152881"/>
                  <a:pt x="7360882" y="5166132"/>
                  <a:pt x="7344616" y="5166132"/>
                </a:cubicBezTo>
                <a:cubicBezTo>
                  <a:pt x="7328270" y="5166132"/>
                  <a:pt x="7315025" y="5152881"/>
                  <a:pt x="7315025" y="5136536"/>
                </a:cubicBezTo>
                <a:cubicBezTo>
                  <a:pt x="7315025" y="5120191"/>
                  <a:pt x="7328270" y="5106940"/>
                  <a:pt x="7344616" y="5106940"/>
                </a:cubicBezTo>
                <a:close/>
                <a:moveTo>
                  <a:pt x="7216277" y="5106940"/>
                </a:moveTo>
                <a:cubicBezTo>
                  <a:pt x="7232625" y="5106940"/>
                  <a:pt x="7245876" y="5120191"/>
                  <a:pt x="7245876" y="5136536"/>
                </a:cubicBezTo>
                <a:cubicBezTo>
                  <a:pt x="7245876" y="5152881"/>
                  <a:pt x="7232625" y="5166132"/>
                  <a:pt x="7216277" y="5166132"/>
                </a:cubicBezTo>
                <a:cubicBezTo>
                  <a:pt x="7199929" y="5166132"/>
                  <a:pt x="7186677" y="5152881"/>
                  <a:pt x="7186677" y="5136536"/>
                </a:cubicBezTo>
                <a:cubicBezTo>
                  <a:pt x="7186677" y="5120191"/>
                  <a:pt x="7199929" y="5106940"/>
                  <a:pt x="7216277" y="5106940"/>
                </a:cubicBezTo>
                <a:close/>
                <a:moveTo>
                  <a:pt x="7087928" y="5106940"/>
                </a:moveTo>
                <a:cubicBezTo>
                  <a:pt x="7104275" y="5106940"/>
                  <a:pt x="7117527" y="5120191"/>
                  <a:pt x="7117527" y="5136536"/>
                </a:cubicBezTo>
                <a:cubicBezTo>
                  <a:pt x="7117527" y="5152881"/>
                  <a:pt x="7104275" y="5166132"/>
                  <a:pt x="7087928" y="5166132"/>
                </a:cubicBezTo>
                <a:cubicBezTo>
                  <a:pt x="7071580" y="5166132"/>
                  <a:pt x="7058329" y="5152881"/>
                  <a:pt x="7058329" y="5136536"/>
                </a:cubicBezTo>
                <a:cubicBezTo>
                  <a:pt x="7058329" y="5120191"/>
                  <a:pt x="7071580" y="5106940"/>
                  <a:pt x="7087928" y="5106940"/>
                </a:cubicBezTo>
                <a:close/>
                <a:moveTo>
                  <a:pt x="6959579" y="5106940"/>
                </a:moveTo>
                <a:cubicBezTo>
                  <a:pt x="6975926" y="5106940"/>
                  <a:pt x="6989178" y="5120191"/>
                  <a:pt x="6989178" y="5136536"/>
                </a:cubicBezTo>
                <a:cubicBezTo>
                  <a:pt x="6989178" y="5152881"/>
                  <a:pt x="6975926" y="5166132"/>
                  <a:pt x="6959579" y="5166132"/>
                </a:cubicBezTo>
                <a:cubicBezTo>
                  <a:pt x="6943231" y="5166132"/>
                  <a:pt x="6929979" y="5152881"/>
                  <a:pt x="6929979" y="5136536"/>
                </a:cubicBezTo>
                <a:cubicBezTo>
                  <a:pt x="6929979" y="5120191"/>
                  <a:pt x="6943231" y="5106940"/>
                  <a:pt x="6959579" y="5106940"/>
                </a:cubicBezTo>
                <a:close/>
                <a:moveTo>
                  <a:pt x="6831231" y="5106940"/>
                </a:moveTo>
                <a:cubicBezTo>
                  <a:pt x="6847578" y="5106940"/>
                  <a:pt x="6860830" y="5120191"/>
                  <a:pt x="6860830" y="5136536"/>
                </a:cubicBezTo>
                <a:cubicBezTo>
                  <a:pt x="6860830" y="5152881"/>
                  <a:pt x="6847578" y="5166132"/>
                  <a:pt x="6831231" y="5166132"/>
                </a:cubicBezTo>
                <a:cubicBezTo>
                  <a:pt x="6814883" y="5166132"/>
                  <a:pt x="6801631" y="5152881"/>
                  <a:pt x="6801631" y="5136536"/>
                </a:cubicBezTo>
                <a:cubicBezTo>
                  <a:pt x="6801631" y="5120191"/>
                  <a:pt x="6814883" y="5106940"/>
                  <a:pt x="6831231" y="5106940"/>
                </a:cubicBezTo>
                <a:close/>
                <a:moveTo>
                  <a:pt x="6702884" y="5106940"/>
                </a:moveTo>
                <a:cubicBezTo>
                  <a:pt x="6719231" y="5106940"/>
                  <a:pt x="6732482" y="5120191"/>
                  <a:pt x="6732482" y="5136536"/>
                </a:cubicBezTo>
                <a:cubicBezTo>
                  <a:pt x="6732482" y="5152881"/>
                  <a:pt x="6719231" y="5166132"/>
                  <a:pt x="6702884" y="5166132"/>
                </a:cubicBezTo>
                <a:cubicBezTo>
                  <a:pt x="6686535" y="5166132"/>
                  <a:pt x="6673284" y="5152881"/>
                  <a:pt x="6673284" y="5136536"/>
                </a:cubicBezTo>
                <a:cubicBezTo>
                  <a:pt x="6673284" y="5120191"/>
                  <a:pt x="6686535" y="5106940"/>
                  <a:pt x="6702884" y="5106940"/>
                </a:cubicBezTo>
                <a:close/>
                <a:moveTo>
                  <a:pt x="6574535" y="5106940"/>
                </a:moveTo>
                <a:cubicBezTo>
                  <a:pt x="6590882" y="5106940"/>
                  <a:pt x="6604135" y="5120191"/>
                  <a:pt x="6604135" y="5136536"/>
                </a:cubicBezTo>
                <a:cubicBezTo>
                  <a:pt x="6604135" y="5152881"/>
                  <a:pt x="6590882" y="5166132"/>
                  <a:pt x="6574535" y="5166132"/>
                </a:cubicBezTo>
                <a:cubicBezTo>
                  <a:pt x="6558189" y="5166132"/>
                  <a:pt x="6544937" y="5152881"/>
                  <a:pt x="6544937" y="5136536"/>
                </a:cubicBezTo>
                <a:cubicBezTo>
                  <a:pt x="6544937" y="5120191"/>
                  <a:pt x="6558189" y="5106940"/>
                  <a:pt x="6574535" y="5106940"/>
                </a:cubicBezTo>
                <a:close/>
                <a:moveTo>
                  <a:pt x="6446189" y="5106940"/>
                </a:moveTo>
                <a:cubicBezTo>
                  <a:pt x="6462536" y="5106940"/>
                  <a:pt x="6475788" y="5120191"/>
                  <a:pt x="6475788" y="5136536"/>
                </a:cubicBezTo>
                <a:cubicBezTo>
                  <a:pt x="6475788" y="5152881"/>
                  <a:pt x="6462536" y="5166132"/>
                  <a:pt x="6446189" y="5166132"/>
                </a:cubicBezTo>
                <a:cubicBezTo>
                  <a:pt x="6429842" y="5166132"/>
                  <a:pt x="6416589" y="5152881"/>
                  <a:pt x="6416589" y="5136536"/>
                </a:cubicBezTo>
                <a:cubicBezTo>
                  <a:pt x="6416589" y="5120191"/>
                  <a:pt x="6429842" y="5106940"/>
                  <a:pt x="6446189" y="5106940"/>
                </a:cubicBezTo>
                <a:close/>
                <a:moveTo>
                  <a:pt x="6317843" y="5106940"/>
                </a:moveTo>
                <a:cubicBezTo>
                  <a:pt x="6334191" y="5106940"/>
                  <a:pt x="6347441" y="5120191"/>
                  <a:pt x="6347441" y="5136536"/>
                </a:cubicBezTo>
                <a:cubicBezTo>
                  <a:pt x="6347441" y="5152881"/>
                  <a:pt x="6334191" y="5166132"/>
                  <a:pt x="6317843" y="5166132"/>
                </a:cubicBezTo>
                <a:cubicBezTo>
                  <a:pt x="6301497" y="5166132"/>
                  <a:pt x="6288244" y="5152881"/>
                  <a:pt x="6288244" y="5136536"/>
                </a:cubicBezTo>
                <a:cubicBezTo>
                  <a:pt x="6288244" y="5120191"/>
                  <a:pt x="6301497" y="5106940"/>
                  <a:pt x="6317843" y="5106940"/>
                </a:cubicBezTo>
                <a:close/>
                <a:moveTo>
                  <a:pt x="6189497" y="5106940"/>
                </a:moveTo>
                <a:cubicBezTo>
                  <a:pt x="6205845" y="5106940"/>
                  <a:pt x="6219096" y="5120191"/>
                  <a:pt x="6219096" y="5136536"/>
                </a:cubicBezTo>
                <a:cubicBezTo>
                  <a:pt x="6219096" y="5152881"/>
                  <a:pt x="6205845" y="5166132"/>
                  <a:pt x="6189497" y="5166132"/>
                </a:cubicBezTo>
                <a:cubicBezTo>
                  <a:pt x="6173150" y="5166132"/>
                  <a:pt x="6159899" y="5152881"/>
                  <a:pt x="6159899" y="5136536"/>
                </a:cubicBezTo>
                <a:cubicBezTo>
                  <a:pt x="6159899" y="5120191"/>
                  <a:pt x="6173150" y="5106940"/>
                  <a:pt x="6189497" y="5106940"/>
                </a:cubicBezTo>
                <a:close/>
                <a:moveTo>
                  <a:pt x="6061152" y="5106940"/>
                </a:moveTo>
                <a:cubicBezTo>
                  <a:pt x="6077500" y="5106940"/>
                  <a:pt x="6090752" y="5120191"/>
                  <a:pt x="6090752" y="5136536"/>
                </a:cubicBezTo>
                <a:cubicBezTo>
                  <a:pt x="6090752" y="5152881"/>
                  <a:pt x="6077500" y="5166132"/>
                  <a:pt x="6061152" y="5166132"/>
                </a:cubicBezTo>
                <a:cubicBezTo>
                  <a:pt x="6044806" y="5166132"/>
                  <a:pt x="6031555" y="5152881"/>
                  <a:pt x="6031555" y="5136536"/>
                </a:cubicBezTo>
                <a:cubicBezTo>
                  <a:pt x="6031555" y="5120191"/>
                  <a:pt x="6044806" y="5106940"/>
                  <a:pt x="6061152" y="5106940"/>
                </a:cubicBezTo>
                <a:close/>
                <a:moveTo>
                  <a:pt x="5932809" y="5106940"/>
                </a:moveTo>
                <a:cubicBezTo>
                  <a:pt x="5949156" y="5106940"/>
                  <a:pt x="5962408" y="5120191"/>
                  <a:pt x="5962408" y="5136536"/>
                </a:cubicBezTo>
                <a:cubicBezTo>
                  <a:pt x="5962408" y="5152881"/>
                  <a:pt x="5949156" y="5166132"/>
                  <a:pt x="5932809" y="5166132"/>
                </a:cubicBezTo>
                <a:cubicBezTo>
                  <a:pt x="5916462" y="5166132"/>
                  <a:pt x="5903209" y="5152881"/>
                  <a:pt x="5903209" y="5136536"/>
                </a:cubicBezTo>
                <a:cubicBezTo>
                  <a:pt x="5903209" y="5120191"/>
                  <a:pt x="5916462" y="5106940"/>
                  <a:pt x="5932809" y="5106940"/>
                </a:cubicBezTo>
                <a:close/>
                <a:moveTo>
                  <a:pt x="5804511" y="5106940"/>
                </a:moveTo>
                <a:cubicBezTo>
                  <a:pt x="5820858" y="5106940"/>
                  <a:pt x="5834109" y="5120191"/>
                  <a:pt x="5834109" y="5136536"/>
                </a:cubicBezTo>
                <a:cubicBezTo>
                  <a:pt x="5834109" y="5152881"/>
                  <a:pt x="5820858" y="5166132"/>
                  <a:pt x="5804511" y="5166132"/>
                </a:cubicBezTo>
                <a:cubicBezTo>
                  <a:pt x="5788164" y="5166132"/>
                  <a:pt x="5774912" y="5152881"/>
                  <a:pt x="5774912" y="5136536"/>
                </a:cubicBezTo>
                <a:cubicBezTo>
                  <a:pt x="5774912" y="5120191"/>
                  <a:pt x="5788164" y="5106940"/>
                  <a:pt x="5804511" y="5106940"/>
                </a:cubicBezTo>
                <a:close/>
                <a:moveTo>
                  <a:pt x="5676114" y="5106940"/>
                </a:moveTo>
                <a:cubicBezTo>
                  <a:pt x="5692462" y="5106940"/>
                  <a:pt x="5705713" y="5120191"/>
                  <a:pt x="5705713" y="5136536"/>
                </a:cubicBezTo>
                <a:cubicBezTo>
                  <a:pt x="5705713" y="5152881"/>
                  <a:pt x="5692462" y="5166132"/>
                  <a:pt x="5676114" y="5166132"/>
                </a:cubicBezTo>
                <a:cubicBezTo>
                  <a:pt x="5659767" y="5166132"/>
                  <a:pt x="5646516" y="5152881"/>
                  <a:pt x="5646516" y="5136536"/>
                </a:cubicBezTo>
                <a:cubicBezTo>
                  <a:pt x="5646516" y="5120191"/>
                  <a:pt x="5659767" y="5106940"/>
                  <a:pt x="5676114" y="5106940"/>
                </a:cubicBezTo>
                <a:close/>
                <a:moveTo>
                  <a:pt x="5548133" y="5106940"/>
                </a:moveTo>
                <a:cubicBezTo>
                  <a:pt x="5564479" y="5106940"/>
                  <a:pt x="5577728" y="5120191"/>
                  <a:pt x="5577728" y="5136536"/>
                </a:cubicBezTo>
                <a:cubicBezTo>
                  <a:pt x="5577728" y="5152881"/>
                  <a:pt x="5564479" y="5166132"/>
                  <a:pt x="5548133" y="5166132"/>
                </a:cubicBezTo>
                <a:cubicBezTo>
                  <a:pt x="5531788" y="5166132"/>
                  <a:pt x="5518537" y="5152881"/>
                  <a:pt x="5518537" y="5136536"/>
                </a:cubicBezTo>
                <a:cubicBezTo>
                  <a:pt x="5518537" y="5120191"/>
                  <a:pt x="5531788" y="5106940"/>
                  <a:pt x="5548133" y="5106940"/>
                </a:cubicBezTo>
                <a:close/>
                <a:moveTo>
                  <a:pt x="5419795" y="5106940"/>
                </a:moveTo>
                <a:cubicBezTo>
                  <a:pt x="5436141" y="5106940"/>
                  <a:pt x="5449391" y="5120191"/>
                  <a:pt x="5449391" y="5136536"/>
                </a:cubicBezTo>
                <a:cubicBezTo>
                  <a:pt x="5449391" y="5152881"/>
                  <a:pt x="5436141" y="5166132"/>
                  <a:pt x="5419795" y="5166132"/>
                </a:cubicBezTo>
                <a:cubicBezTo>
                  <a:pt x="5403450" y="5166132"/>
                  <a:pt x="5390200" y="5152881"/>
                  <a:pt x="5390200" y="5136536"/>
                </a:cubicBezTo>
                <a:cubicBezTo>
                  <a:pt x="5390200" y="5120191"/>
                  <a:pt x="5403450" y="5106940"/>
                  <a:pt x="5419795" y="5106940"/>
                </a:cubicBezTo>
                <a:close/>
                <a:moveTo>
                  <a:pt x="5291458" y="5106940"/>
                </a:moveTo>
                <a:cubicBezTo>
                  <a:pt x="5307803" y="5106940"/>
                  <a:pt x="5321054" y="5120191"/>
                  <a:pt x="5321054" y="5136536"/>
                </a:cubicBezTo>
                <a:cubicBezTo>
                  <a:pt x="5321054" y="5152881"/>
                  <a:pt x="5307803" y="5166132"/>
                  <a:pt x="5291458" y="5166132"/>
                </a:cubicBezTo>
                <a:cubicBezTo>
                  <a:pt x="5275113" y="5166132"/>
                  <a:pt x="5261863" y="5152881"/>
                  <a:pt x="5261863" y="5136536"/>
                </a:cubicBezTo>
                <a:cubicBezTo>
                  <a:pt x="5261863" y="5120191"/>
                  <a:pt x="5275113" y="5106940"/>
                  <a:pt x="5291458" y="5106940"/>
                </a:cubicBezTo>
                <a:close/>
                <a:moveTo>
                  <a:pt x="5163120" y="5106940"/>
                </a:moveTo>
                <a:cubicBezTo>
                  <a:pt x="5179466" y="5106940"/>
                  <a:pt x="5192716" y="5120191"/>
                  <a:pt x="5192716" y="5136536"/>
                </a:cubicBezTo>
                <a:cubicBezTo>
                  <a:pt x="5192716" y="5152881"/>
                  <a:pt x="5179466" y="5166132"/>
                  <a:pt x="5163120" y="5166132"/>
                </a:cubicBezTo>
                <a:cubicBezTo>
                  <a:pt x="5146775" y="5166132"/>
                  <a:pt x="5133525" y="5152881"/>
                  <a:pt x="5133525" y="5136536"/>
                </a:cubicBezTo>
                <a:cubicBezTo>
                  <a:pt x="5133525" y="5120191"/>
                  <a:pt x="5146775" y="5106940"/>
                  <a:pt x="5163120" y="5106940"/>
                </a:cubicBezTo>
                <a:close/>
                <a:moveTo>
                  <a:pt x="5034783" y="5106940"/>
                </a:moveTo>
                <a:cubicBezTo>
                  <a:pt x="5051128" y="5106940"/>
                  <a:pt x="5064379" y="5120191"/>
                  <a:pt x="5064379" y="5136536"/>
                </a:cubicBezTo>
                <a:cubicBezTo>
                  <a:pt x="5064379" y="5152881"/>
                  <a:pt x="5051128" y="5166132"/>
                  <a:pt x="5034783" y="5166132"/>
                </a:cubicBezTo>
                <a:cubicBezTo>
                  <a:pt x="5018438" y="5166132"/>
                  <a:pt x="5005187" y="5152881"/>
                  <a:pt x="5005187" y="5136536"/>
                </a:cubicBezTo>
                <a:cubicBezTo>
                  <a:pt x="5005187" y="5120191"/>
                  <a:pt x="5018438" y="5106940"/>
                  <a:pt x="5034783" y="5106940"/>
                </a:cubicBezTo>
                <a:close/>
                <a:moveTo>
                  <a:pt x="4906446" y="5106940"/>
                </a:moveTo>
                <a:cubicBezTo>
                  <a:pt x="4922791" y="5106940"/>
                  <a:pt x="4936041" y="5120191"/>
                  <a:pt x="4936041" y="5136536"/>
                </a:cubicBezTo>
                <a:cubicBezTo>
                  <a:pt x="4936041" y="5152881"/>
                  <a:pt x="4922791" y="5166132"/>
                  <a:pt x="4906446" y="5166132"/>
                </a:cubicBezTo>
                <a:cubicBezTo>
                  <a:pt x="4890100" y="5166132"/>
                  <a:pt x="4876850" y="5152881"/>
                  <a:pt x="4876850" y="5136536"/>
                </a:cubicBezTo>
                <a:cubicBezTo>
                  <a:pt x="4876850" y="5120191"/>
                  <a:pt x="4890100" y="5106940"/>
                  <a:pt x="4906446" y="5106940"/>
                </a:cubicBezTo>
                <a:close/>
                <a:moveTo>
                  <a:pt x="4778108" y="5106940"/>
                </a:moveTo>
                <a:cubicBezTo>
                  <a:pt x="4794453" y="5106940"/>
                  <a:pt x="4807704" y="5120191"/>
                  <a:pt x="4807704" y="5136536"/>
                </a:cubicBezTo>
                <a:cubicBezTo>
                  <a:pt x="4807704" y="5152881"/>
                  <a:pt x="4794453" y="5166132"/>
                  <a:pt x="4778108" y="5166132"/>
                </a:cubicBezTo>
                <a:cubicBezTo>
                  <a:pt x="4761762" y="5166132"/>
                  <a:pt x="4748513" y="5152881"/>
                  <a:pt x="4748513" y="5136536"/>
                </a:cubicBezTo>
                <a:cubicBezTo>
                  <a:pt x="4748513" y="5120191"/>
                  <a:pt x="4761762" y="5106940"/>
                  <a:pt x="4778108" y="5106940"/>
                </a:cubicBezTo>
                <a:close/>
                <a:moveTo>
                  <a:pt x="4649770" y="5106940"/>
                </a:moveTo>
                <a:cubicBezTo>
                  <a:pt x="4666116" y="5106940"/>
                  <a:pt x="4679366" y="5120191"/>
                  <a:pt x="4679366" y="5136536"/>
                </a:cubicBezTo>
                <a:cubicBezTo>
                  <a:pt x="4679366" y="5152881"/>
                  <a:pt x="4666116" y="5166132"/>
                  <a:pt x="4649770" y="5166132"/>
                </a:cubicBezTo>
                <a:cubicBezTo>
                  <a:pt x="4633425" y="5166132"/>
                  <a:pt x="4620175" y="5152881"/>
                  <a:pt x="4620175" y="5136536"/>
                </a:cubicBezTo>
                <a:cubicBezTo>
                  <a:pt x="4620175" y="5120191"/>
                  <a:pt x="4633425" y="5106940"/>
                  <a:pt x="4649770" y="5106940"/>
                </a:cubicBezTo>
                <a:close/>
                <a:moveTo>
                  <a:pt x="4521433" y="5106940"/>
                </a:moveTo>
                <a:cubicBezTo>
                  <a:pt x="4537778" y="5106940"/>
                  <a:pt x="4551029" y="5120191"/>
                  <a:pt x="4551029" y="5136536"/>
                </a:cubicBezTo>
                <a:cubicBezTo>
                  <a:pt x="4551029" y="5152881"/>
                  <a:pt x="4537778" y="5166132"/>
                  <a:pt x="4521433" y="5166132"/>
                </a:cubicBezTo>
                <a:cubicBezTo>
                  <a:pt x="4505088" y="5166132"/>
                  <a:pt x="4491837" y="5152881"/>
                  <a:pt x="4491837" y="5136536"/>
                </a:cubicBezTo>
                <a:cubicBezTo>
                  <a:pt x="4491837" y="5120191"/>
                  <a:pt x="4505088" y="5106940"/>
                  <a:pt x="4521433" y="5106940"/>
                </a:cubicBezTo>
                <a:close/>
                <a:moveTo>
                  <a:pt x="4393096" y="5106940"/>
                </a:moveTo>
                <a:cubicBezTo>
                  <a:pt x="4409441" y="5106940"/>
                  <a:pt x="4422691" y="5120191"/>
                  <a:pt x="4422691" y="5136536"/>
                </a:cubicBezTo>
                <a:cubicBezTo>
                  <a:pt x="4422691" y="5152881"/>
                  <a:pt x="4409441" y="5166132"/>
                  <a:pt x="4393096" y="5166132"/>
                </a:cubicBezTo>
                <a:cubicBezTo>
                  <a:pt x="4376751" y="5166132"/>
                  <a:pt x="4363500" y="5152881"/>
                  <a:pt x="4363500" y="5136536"/>
                </a:cubicBezTo>
                <a:cubicBezTo>
                  <a:pt x="4363500" y="5120191"/>
                  <a:pt x="4376751" y="5106940"/>
                  <a:pt x="4393096" y="5106940"/>
                </a:cubicBezTo>
                <a:close/>
                <a:moveTo>
                  <a:pt x="4264758" y="5106940"/>
                </a:moveTo>
                <a:cubicBezTo>
                  <a:pt x="4281104" y="5106940"/>
                  <a:pt x="4294353" y="5120191"/>
                  <a:pt x="4294353" y="5136536"/>
                </a:cubicBezTo>
                <a:cubicBezTo>
                  <a:pt x="4294353" y="5152881"/>
                  <a:pt x="4281104" y="5166132"/>
                  <a:pt x="4264758" y="5166132"/>
                </a:cubicBezTo>
                <a:cubicBezTo>
                  <a:pt x="4248412" y="5166132"/>
                  <a:pt x="4235163" y="5152881"/>
                  <a:pt x="4235163" y="5136536"/>
                </a:cubicBezTo>
                <a:cubicBezTo>
                  <a:pt x="4235163" y="5120191"/>
                  <a:pt x="4248412" y="5106940"/>
                  <a:pt x="4264758" y="5106940"/>
                </a:cubicBezTo>
                <a:close/>
                <a:moveTo>
                  <a:pt x="2083021" y="5106940"/>
                </a:moveTo>
                <a:cubicBezTo>
                  <a:pt x="2099366" y="5106940"/>
                  <a:pt x="2112617" y="5120191"/>
                  <a:pt x="2112617" y="5136536"/>
                </a:cubicBezTo>
                <a:cubicBezTo>
                  <a:pt x="2112617" y="5152881"/>
                  <a:pt x="2099366" y="5166132"/>
                  <a:pt x="2083021" y="5166132"/>
                </a:cubicBezTo>
                <a:cubicBezTo>
                  <a:pt x="2066675" y="5166132"/>
                  <a:pt x="2053426" y="5152881"/>
                  <a:pt x="2053426" y="5136536"/>
                </a:cubicBezTo>
                <a:cubicBezTo>
                  <a:pt x="2053426" y="5120191"/>
                  <a:pt x="2066675" y="5106940"/>
                  <a:pt x="2083021" y="5106940"/>
                </a:cubicBezTo>
                <a:close/>
                <a:moveTo>
                  <a:pt x="1954683" y="5106940"/>
                </a:moveTo>
                <a:cubicBezTo>
                  <a:pt x="1971029" y="5106940"/>
                  <a:pt x="1984278" y="5120191"/>
                  <a:pt x="1984278" y="5136536"/>
                </a:cubicBezTo>
                <a:cubicBezTo>
                  <a:pt x="1984278" y="5152881"/>
                  <a:pt x="1971029" y="5166132"/>
                  <a:pt x="1954683" y="5166132"/>
                </a:cubicBezTo>
                <a:cubicBezTo>
                  <a:pt x="1938338" y="5166132"/>
                  <a:pt x="1925088" y="5152881"/>
                  <a:pt x="1925088" y="5136536"/>
                </a:cubicBezTo>
                <a:cubicBezTo>
                  <a:pt x="1925088" y="5120191"/>
                  <a:pt x="1938338" y="5106940"/>
                  <a:pt x="1954683" y="5106940"/>
                </a:cubicBezTo>
                <a:close/>
                <a:moveTo>
                  <a:pt x="1826346" y="5106940"/>
                </a:moveTo>
                <a:cubicBezTo>
                  <a:pt x="1842692" y="5106940"/>
                  <a:pt x="1855941" y="5120191"/>
                  <a:pt x="1855941" y="5136536"/>
                </a:cubicBezTo>
                <a:cubicBezTo>
                  <a:pt x="1855941" y="5152881"/>
                  <a:pt x="1842692" y="5166132"/>
                  <a:pt x="1826346" y="5166132"/>
                </a:cubicBezTo>
                <a:cubicBezTo>
                  <a:pt x="1810000" y="5166132"/>
                  <a:pt x="1796750" y="5152881"/>
                  <a:pt x="1796750" y="5136536"/>
                </a:cubicBezTo>
                <a:cubicBezTo>
                  <a:pt x="1796750" y="5120191"/>
                  <a:pt x="1810000" y="5106940"/>
                  <a:pt x="1826346" y="5106940"/>
                </a:cubicBezTo>
                <a:close/>
                <a:moveTo>
                  <a:pt x="1698008" y="5106940"/>
                </a:moveTo>
                <a:cubicBezTo>
                  <a:pt x="1714353" y="5106940"/>
                  <a:pt x="1727604" y="5120191"/>
                  <a:pt x="1727604" y="5136536"/>
                </a:cubicBezTo>
                <a:cubicBezTo>
                  <a:pt x="1727604" y="5152881"/>
                  <a:pt x="1714353" y="5166132"/>
                  <a:pt x="1698008" y="5166132"/>
                </a:cubicBezTo>
                <a:cubicBezTo>
                  <a:pt x="1681664" y="5166132"/>
                  <a:pt x="1668413" y="5152881"/>
                  <a:pt x="1668413" y="5136536"/>
                </a:cubicBezTo>
                <a:cubicBezTo>
                  <a:pt x="1668413" y="5120191"/>
                  <a:pt x="1681664" y="5106940"/>
                  <a:pt x="1698008" y="5106940"/>
                </a:cubicBezTo>
                <a:close/>
                <a:moveTo>
                  <a:pt x="1569671" y="5106940"/>
                </a:moveTo>
                <a:cubicBezTo>
                  <a:pt x="1586016" y="5106940"/>
                  <a:pt x="1599266" y="5120191"/>
                  <a:pt x="1599266" y="5136536"/>
                </a:cubicBezTo>
                <a:cubicBezTo>
                  <a:pt x="1599266" y="5152881"/>
                  <a:pt x="1586016" y="5166132"/>
                  <a:pt x="1569671" y="5166132"/>
                </a:cubicBezTo>
                <a:cubicBezTo>
                  <a:pt x="1553325" y="5166132"/>
                  <a:pt x="1540075" y="5152881"/>
                  <a:pt x="1540075" y="5136536"/>
                </a:cubicBezTo>
                <a:cubicBezTo>
                  <a:pt x="1540075" y="5120191"/>
                  <a:pt x="1553325" y="5106940"/>
                  <a:pt x="1569671" y="5106940"/>
                </a:cubicBezTo>
                <a:close/>
                <a:moveTo>
                  <a:pt x="1441334" y="5106940"/>
                </a:moveTo>
                <a:cubicBezTo>
                  <a:pt x="1457678" y="5106940"/>
                  <a:pt x="1470929" y="5120191"/>
                  <a:pt x="1470929" y="5136536"/>
                </a:cubicBezTo>
                <a:cubicBezTo>
                  <a:pt x="1470929" y="5152881"/>
                  <a:pt x="1457678" y="5166132"/>
                  <a:pt x="1441334" y="5166132"/>
                </a:cubicBezTo>
                <a:cubicBezTo>
                  <a:pt x="1424988" y="5166132"/>
                  <a:pt x="1411737" y="5152881"/>
                  <a:pt x="1411737" y="5136536"/>
                </a:cubicBezTo>
                <a:cubicBezTo>
                  <a:pt x="1411737" y="5120191"/>
                  <a:pt x="1424988" y="5106940"/>
                  <a:pt x="1441334" y="5106940"/>
                </a:cubicBezTo>
                <a:close/>
                <a:moveTo>
                  <a:pt x="1312996" y="5106940"/>
                </a:moveTo>
                <a:cubicBezTo>
                  <a:pt x="1329341" y="5106940"/>
                  <a:pt x="1342591" y="5120191"/>
                  <a:pt x="1342591" y="5136536"/>
                </a:cubicBezTo>
                <a:cubicBezTo>
                  <a:pt x="1342591" y="5152881"/>
                  <a:pt x="1329341" y="5166132"/>
                  <a:pt x="1312996" y="5166132"/>
                </a:cubicBezTo>
                <a:cubicBezTo>
                  <a:pt x="1296651" y="5166132"/>
                  <a:pt x="1283400" y="5152881"/>
                  <a:pt x="1283400" y="5136536"/>
                </a:cubicBezTo>
                <a:cubicBezTo>
                  <a:pt x="1283400" y="5120191"/>
                  <a:pt x="1296651" y="5106940"/>
                  <a:pt x="1312996" y="5106940"/>
                </a:cubicBezTo>
                <a:close/>
                <a:moveTo>
                  <a:pt x="1184658" y="5106940"/>
                </a:moveTo>
                <a:cubicBezTo>
                  <a:pt x="1201004" y="5106940"/>
                  <a:pt x="1214254" y="5120191"/>
                  <a:pt x="1214254" y="5136536"/>
                </a:cubicBezTo>
                <a:cubicBezTo>
                  <a:pt x="1214254" y="5152881"/>
                  <a:pt x="1201004" y="5166132"/>
                  <a:pt x="1184658" y="5166132"/>
                </a:cubicBezTo>
                <a:cubicBezTo>
                  <a:pt x="1168312" y="5166132"/>
                  <a:pt x="1155063" y="5152881"/>
                  <a:pt x="1155063" y="5136536"/>
                </a:cubicBezTo>
                <a:cubicBezTo>
                  <a:pt x="1155063" y="5120191"/>
                  <a:pt x="1168312" y="5106940"/>
                  <a:pt x="1184658" y="5106940"/>
                </a:cubicBezTo>
                <a:close/>
                <a:moveTo>
                  <a:pt x="1056321" y="5106940"/>
                </a:moveTo>
                <a:cubicBezTo>
                  <a:pt x="1072666" y="5106940"/>
                  <a:pt x="1085917" y="5120191"/>
                  <a:pt x="1085917" y="5136536"/>
                </a:cubicBezTo>
                <a:cubicBezTo>
                  <a:pt x="1085917" y="5152881"/>
                  <a:pt x="1072666" y="5166132"/>
                  <a:pt x="1056321" y="5166132"/>
                </a:cubicBezTo>
                <a:cubicBezTo>
                  <a:pt x="1039976" y="5166132"/>
                  <a:pt x="1026726" y="5152881"/>
                  <a:pt x="1026726" y="5136536"/>
                </a:cubicBezTo>
                <a:cubicBezTo>
                  <a:pt x="1026726" y="5120191"/>
                  <a:pt x="1039976" y="5106940"/>
                  <a:pt x="1056321" y="5106940"/>
                </a:cubicBezTo>
                <a:close/>
                <a:moveTo>
                  <a:pt x="927983" y="5106940"/>
                </a:moveTo>
                <a:cubicBezTo>
                  <a:pt x="944328" y="5106940"/>
                  <a:pt x="957579" y="5120191"/>
                  <a:pt x="957579" y="5136536"/>
                </a:cubicBezTo>
                <a:cubicBezTo>
                  <a:pt x="957579" y="5152881"/>
                  <a:pt x="944328" y="5166132"/>
                  <a:pt x="927983" y="5166132"/>
                </a:cubicBezTo>
                <a:cubicBezTo>
                  <a:pt x="911638" y="5166132"/>
                  <a:pt x="898387" y="5152881"/>
                  <a:pt x="898387" y="5136536"/>
                </a:cubicBezTo>
                <a:cubicBezTo>
                  <a:pt x="898387" y="5120191"/>
                  <a:pt x="911638" y="5106940"/>
                  <a:pt x="927983" y="5106940"/>
                </a:cubicBezTo>
                <a:close/>
                <a:moveTo>
                  <a:pt x="799646" y="5106940"/>
                </a:moveTo>
                <a:cubicBezTo>
                  <a:pt x="815991" y="5106940"/>
                  <a:pt x="829242" y="5120191"/>
                  <a:pt x="829242" y="5136536"/>
                </a:cubicBezTo>
                <a:cubicBezTo>
                  <a:pt x="829242" y="5152881"/>
                  <a:pt x="815991" y="5166132"/>
                  <a:pt x="799646" y="5166132"/>
                </a:cubicBezTo>
                <a:cubicBezTo>
                  <a:pt x="783301" y="5166132"/>
                  <a:pt x="770050" y="5152881"/>
                  <a:pt x="770050" y="5136536"/>
                </a:cubicBezTo>
                <a:cubicBezTo>
                  <a:pt x="770050" y="5120191"/>
                  <a:pt x="783301" y="5106940"/>
                  <a:pt x="799646" y="5106940"/>
                </a:cubicBezTo>
                <a:close/>
                <a:moveTo>
                  <a:pt x="671309" y="5106940"/>
                </a:moveTo>
                <a:cubicBezTo>
                  <a:pt x="687654" y="5106940"/>
                  <a:pt x="700903" y="5120191"/>
                  <a:pt x="700903" y="5136536"/>
                </a:cubicBezTo>
                <a:cubicBezTo>
                  <a:pt x="700903" y="5152881"/>
                  <a:pt x="687654" y="5166132"/>
                  <a:pt x="671309" y="5166132"/>
                </a:cubicBezTo>
                <a:cubicBezTo>
                  <a:pt x="654962" y="5166132"/>
                  <a:pt x="641713" y="5152881"/>
                  <a:pt x="641713" y="5136536"/>
                </a:cubicBezTo>
                <a:cubicBezTo>
                  <a:pt x="641713" y="5120191"/>
                  <a:pt x="654962" y="5106940"/>
                  <a:pt x="671309" y="5106940"/>
                </a:cubicBezTo>
                <a:close/>
                <a:moveTo>
                  <a:pt x="542971" y="5106940"/>
                </a:moveTo>
                <a:cubicBezTo>
                  <a:pt x="559317" y="5106940"/>
                  <a:pt x="572566" y="5120191"/>
                  <a:pt x="572566" y="5136536"/>
                </a:cubicBezTo>
                <a:cubicBezTo>
                  <a:pt x="572566" y="5152881"/>
                  <a:pt x="559317" y="5166132"/>
                  <a:pt x="542971" y="5166132"/>
                </a:cubicBezTo>
                <a:cubicBezTo>
                  <a:pt x="526626" y="5166132"/>
                  <a:pt x="513376" y="5152881"/>
                  <a:pt x="513376" y="5136536"/>
                </a:cubicBezTo>
                <a:cubicBezTo>
                  <a:pt x="513376" y="5120191"/>
                  <a:pt x="526626" y="5106940"/>
                  <a:pt x="542971" y="5106940"/>
                </a:cubicBezTo>
                <a:close/>
                <a:moveTo>
                  <a:pt x="414633" y="5106940"/>
                </a:moveTo>
                <a:cubicBezTo>
                  <a:pt x="430979" y="5106940"/>
                  <a:pt x="444229" y="5120191"/>
                  <a:pt x="444229" y="5136536"/>
                </a:cubicBezTo>
                <a:cubicBezTo>
                  <a:pt x="444229" y="5152881"/>
                  <a:pt x="430979" y="5166132"/>
                  <a:pt x="414633" y="5166132"/>
                </a:cubicBezTo>
                <a:cubicBezTo>
                  <a:pt x="398288" y="5166132"/>
                  <a:pt x="385038" y="5152881"/>
                  <a:pt x="385038" y="5136536"/>
                </a:cubicBezTo>
                <a:cubicBezTo>
                  <a:pt x="385038" y="5120191"/>
                  <a:pt x="398288" y="5106940"/>
                  <a:pt x="414633" y="5106940"/>
                </a:cubicBezTo>
                <a:close/>
                <a:moveTo>
                  <a:pt x="286296" y="5106940"/>
                </a:moveTo>
                <a:cubicBezTo>
                  <a:pt x="302641" y="5106940"/>
                  <a:pt x="315892" y="5120191"/>
                  <a:pt x="315892" y="5136536"/>
                </a:cubicBezTo>
                <a:cubicBezTo>
                  <a:pt x="315892" y="5152881"/>
                  <a:pt x="302641" y="5166132"/>
                  <a:pt x="286296" y="5166132"/>
                </a:cubicBezTo>
                <a:cubicBezTo>
                  <a:pt x="269951" y="5166132"/>
                  <a:pt x="256701" y="5152881"/>
                  <a:pt x="256701" y="5136536"/>
                </a:cubicBezTo>
                <a:cubicBezTo>
                  <a:pt x="256701" y="5120191"/>
                  <a:pt x="269951" y="5106940"/>
                  <a:pt x="286296" y="5106940"/>
                </a:cubicBezTo>
                <a:close/>
                <a:moveTo>
                  <a:pt x="157959" y="5106940"/>
                </a:moveTo>
                <a:cubicBezTo>
                  <a:pt x="174304" y="5106940"/>
                  <a:pt x="187554" y="5120191"/>
                  <a:pt x="187554" y="5136536"/>
                </a:cubicBezTo>
                <a:cubicBezTo>
                  <a:pt x="187554" y="5152881"/>
                  <a:pt x="174304" y="5166132"/>
                  <a:pt x="157959" y="5166132"/>
                </a:cubicBezTo>
                <a:cubicBezTo>
                  <a:pt x="141613" y="5166132"/>
                  <a:pt x="128363" y="5152881"/>
                  <a:pt x="128363" y="5136536"/>
                </a:cubicBezTo>
                <a:cubicBezTo>
                  <a:pt x="128363" y="5120191"/>
                  <a:pt x="141613" y="5106940"/>
                  <a:pt x="157959" y="5106940"/>
                </a:cubicBezTo>
                <a:close/>
                <a:moveTo>
                  <a:pt x="29596" y="5106940"/>
                </a:moveTo>
                <a:cubicBezTo>
                  <a:pt x="45941" y="5106940"/>
                  <a:pt x="59191" y="5120191"/>
                  <a:pt x="59191" y="5136536"/>
                </a:cubicBezTo>
                <a:cubicBezTo>
                  <a:pt x="59191" y="5152881"/>
                  <a:pt x="45941" y="5166132"/>
                  <a:pt x="29596" y="5166132"/>
                </a:cubicBezTo>
                <a:cubicBezTo>
                  <a:pt x="13251" y="5166132"/>
                  <a:pt x="0" y="5152881"/>
                  <a:pt x="0" y="5136536"/>
                </a:cubicBezTo>
                <a:cubicBezTo>
                  <a:pt x="0" y="5120191"/>
                  <a:pt x="13251" y="5106940"/>
                  <a:pt x="29596" y="5106940"/>
                </a:cubicBezTo>
                <a:close/>
                <a:moveTo>
                  <a:pt x="4417325" y="5011467"/>
                </a:moveTo>
                <a:lnTo>
                  <a:pt x="4414023" y="5019438"/>
                </a:lnTo>
                <a:cubicBezTo>
                  <a:pt x="4408667" y="5024793"/>
                  <a:pt x="4401268" y="5028106"/>
                  <a:pt x="4393096" y="5028106"/>
                </a:cubicBezTo>
                <a:lnTo>
                  <a:pt x="4391217" y="5027328"/>
                </a:lnTo>
                <a:close/>
                <a:moveTo>
                  <a:pt x="9012805" y="4968915"/>
                </a:moveTo>
                <a:cubicBezTo>
                  <a:pt x="9029149" y="4968915"/>
                  <a:pt x="9042399" y="4982165"/>
                  <a:pt x="9042399" y="4998510"/>
                </a:cubicBezTo>
                <a:cubicBezTo>
                  <a:pt x="9042399" y="5014856"/>
                  <a:pt x="9029149" y="5028106"/>
                  <a:pt x="9012805" y="5028106"/>
                </a:cubicBezTo>
                <a:cubicBezTo>
                  <a:pt x="8996460" y="5028106"/>
                  <a:pt x="8983211" y="5014856"/>
                  <a:pt x="8983211" y="4998510"/>
                </a:cubicBezTo>
                <a:cubicBezTo>
                  <a:pt x="8983211" y="4982165"/>
                  <a:pt x="8996460" y="4968915"/>
                  <a:pt x="9012805" y="4968915"/>
                </a:cubicBezTo>
                <a:close/>
                <a:moveTo>
                  <a:pt x="8884480" y="4968915"/>
                </a:moveTo>
                <a:cubicBezTo>
                  <a:pt x="8900824" y="4968915"/>
                  <a:pt x="8914074" y="4982165"/>
                  <a:pt x="8914074" y="4998510"/>
                </a:cubicBezTo>
                <a:cubicBezTo>
                  <a:pt x="8914074" y="5014856"/>
                  <a:pt x="8900824" y="5028106"/>
                  <a:pt x="8884480" y="5028106"/>
                </a:cubicBezTo>
                <a:cubicBezTo>
                  <a:pt x="8868135" y="5028106"/>
                  <a:pt x="8854886" y="5014856"/>
                  <a:pt x="8854886" y="4998510"/>
                </a:cubicBezTo>
                <a:cubicBezTo>
                  <a:pt x="8854886" y="4982165"/>
                  <a:pt x="8868135" y="4968915"/>
                  <a:pt x="8884480" y="4968915"/>
                </a:cubicBezTo>
                <a:close/>
                <a:moveTo>
                  <a:pt x="8756155" y="4968915"/>
                </a:moveTo>
                <a:cubicBezTo>
                  <a:pt x="8772499" y="4968915"/>
                  <a:pt x="8785749" y="4982165"/>
                  <a:pt x="8785749" y="4998510"/>
                </a:cubicBezTo>
                <a:cubicBezTo>
                  <a:pt x="8785749" y="5014856"/>
                  <a:pt x="8772499" y="5028106"/>
                  <a:pt x="8756155" y="5028106"/>
                </a:cubicBezTo>
                <a:cubicBezTo>
                  <a:pt x="8739810" y="5028106"/>
                  <a:pt x="8726560" y="5014856"/>
                  <a:pt x="8726560" y="4998510"/>
                </a:cubicBezTo>
                <a:cubicBezTo>
                  <a:pt x="8726560" y="4982165"/>
                  <a:pt x="8739810" y="4968915"/>
                  <a:pt x="8756155" y="4968915"/>
                </a:cubicBezTo>
                <a:close/>
                <a:moveTo>
                  <a:pt x="8627829" y="4968915"/>
                </a:moveTo>
                <a:cubicBezTo>
                  <a:pt x="8644173" y="4968915"/>
                  <a:pt x="8657424" y="4982165"/>
                  <a:pt x="8657424" y="4998510"/>
                </a:cubicBezTo>
                <a:cubicBezTo>
                  <a:pt x="8657424" y="5014856"/>
                  <a:pt x="8644173" y="5028106"/>
                  <a:pt x="8627829" y="5028106"/>
                </a:cubicBezTo>
                <a:cubicBezTo>
                  <a:pt x="8611485" y="5028106"/>
                  <a:pt x="8598235" y="5014856"/>
                  <a:pt x="8598235" y="4998510"/>
                </a:cubicBezTo>
                <a:cubicBezTo>
                  <a:pt x="8598235" y="4982165"/>
                  <a:pt x="8611485" y="4968915"/>
                  <a:pt x="8627829" y="4968915"/>
                </a:cubicBezTo>
                <a:close/>
                <a:moveTo>
                  <a:pt x="8499504" y="4968915"/>
                </a:moveTo>
                <a:cubicBezTo>
                  <a:pt x="8515848" y="4968915"/>
                  <a:pt x="8529098" y="4982165"/>
                  <a:pt x="8529098" y="4998510"/>
                </a:cubicBezTo>
                <a:cubicBezTo>
                  <a:pt x="8529098" y="5014856"/>
                  <a:pt x="8515848" y="5028106"/>
                  <a:pt x="8499504" y="5028106"/>
                </a:cubicBezTo>
                <a:cubicBezTo>
                  <a:pt x="8483160" y="5028106"/>
                  <a:pt x="8469909" y="5014856"/>
                  <a:pt x="8469909" y="4998510"/>
                </a:cubicBezTo>
                <a:cubicBezTo>
                  <a:pt x="8469909" y="4982165"/>
                  <a:pt x="8483160" y="4968915"/>
                  <a:pt x="8499504" y="4968915"/>
                </a:cubicBezTo>
                <a:close/>
                <a:moveTo>
                  <a:pt x="8371178" y="4968915"/>
                </a:moveTo>
                <a:cubicBezTo>
                  <a:pt x="8387523" y="4968915"/>
                  <a:pt x="8400771" y="4982165"/>
                  <a:pt x="8400771" y="4998510"/>
                </a:cubicBezTo>
                <a:cubicBezTo>
                  <a:pt x="8400771" y="5014856"/>
                  <a:pt x="8387523" y="5028106"/>
                  <a:pt x="8371178" y="5028106"/>
                </a:cubicBezTo>
                <a:cubicBezTo>
                  <a:pt x="8354834" y="5028106"/>
                  <a:pt x="8341583" y="5014856"/>
                  <a:pt x="8341583" y="4998510"/>
                </a:cubicBezTo>
                <a:cubicBezTo>
                  <a:pt x="8341583" y="4982165"/>
                  <a:pt x="8354834" y="4968915"/>
                  <a:pt x="8371178" y="4968915"/>
                </a:cubicBezTo>
                <a:close/>
                <a:moveTo>
                  <a:pt x="8242863" y="4968915"/>
                </a:moveTo>
                <a:cubicBezTo>
                  <a:pt x="8259209" y="4968915"/>
                  <a:pt x="8272457" y="4982165"/>
                  <a:pt x="8272457" y="4998510"/>
                </a:cubicBezTo>
                <a:cubicBezTo>
                  <a:pt x="8272457" y="5014856"/>
                  <a:pt x="8259209" y="5028106"/>
                  <a:pt x="8242863" y="5028106"/>
                </a:cubicBezTo>
                <a:cubicBezTo>
                  <a:pt x="8226518" y="5028106"/>
                  <a:pt x="8213269" y="5014856"/>
                  <a:pt x="8213269" y="4998510"/>
                </a:cubicBezTo>
                <a:cubicBezTo>
                  <a:pt x="8213269" y="4982165"/>
                  <a:pt x="8226518" y="4968915"/>
                  <a:pt x="8242863" y="4968915"/>
                </a:cubicBezTo>
                <a:close/>
                <a:moveTo>
                  <a:pt x="8114520" y="4968915"/>
                </a:moveTo>
                <a:cubicBezTo>
                  <a:pt x="8130865" y="4968915"/>
                  <a:pt x="8144114" y="4982165"/>
                  <a:pt x="8144114" y="4998510"/>
                </a:cubicBezTo>
                <a:cubicBezTo>
                  <a:pt x="8144114" y="5014856"/>
                  <a:pt x="8130865" y="5028106"/>
                  <a:pt x="8114520" y="5028106"/>
                </a:cubicBezTo>
                <a:cubicBezTo>
                  <a:pt x="8098176" y="5028106"/>
                  <a:pt x="8084926" y="5014856"/>
                  <a:pt x="8084926" y="4998510"/>
                </a:cubicBezTo>
                <a:cubicBezTo>
                  <a:pt x="8084926" y="4982165"/>
                  <a:pt x="8098176" y="4968915"/>
                  <a:pt x="8114520" y="4968915"/>
                </a:cubicBezTo>
                <a:close/>
                <a:moveTo>
                  <a:pt x="7986203" y="4968915"/>
                </a:moveTo>
                <a:cubicBezTo>
                  <a:pt x="8002546" y="4968915"/>
                  <a:pt x="8015798" y="4982165"/>
                  <a:pt x="8015798" y="4998510"/>
                </a:cubicBezTo>
                <a:cubicBezTo>
                  <a:pt x="8015798" y="5014856"/>
                  <a:pt x="8002546" y="5028106"/>
                  <a:pt x="7986203" y="5028106"/>
                </a:cubicBezTo>
                <a:cubicBezTo>
                  <a:pt x="7969847" y="5028106"/>
                  <a:pt x="7956599" y="5014856"/>
                  <a:pt x="7956599" y="4998510"/>
                </a:cubicBezTo>
                <a:cubicBezTo>
                  <a:pt x="7956599" y="4982165"/>
                  <a:pt x="7969847" y="4968915"/>
                  <a:pt x="7986203" y="4968915"/>
                </a:cubicBezTo>
                <a:close/>
                <a:moveTo>
                  <a:pt x="7857861" y="4968915"/>
                </a:moveTo>
                <a:cubicBezTo>
                  <a:pt x="7874195" y="4968915"/>
                  <a:pt x="7887450" y="4982165"/>
                  <a:pt x="7887450" y="4998510"/>
                </a:cubicBezTo>
                <a:cubicBezTo>
                  <a:pt x="7887450" y="5014856"/>
                  <a:pt x="7874195" y="5028106"/>
                  <a:pt x="7857861" y="5028106"/>
                </a:cubicBezTo>
                <a:cubicBezTo>
                  <a:pt x="7841499" y="5028106"/>
                  <a:pt x="7828245" y="5014856"/>
                  <a:pt x="7828245" y="4998510"/>
                </a:cubicBezTo>
                <a:cubicBezTo>
                  <a:pt x="7828245" y="4982165"/>
                  <a:pt x="7841499" y="4968915"/>
                  <a:pt x="7857861" y="4968915"/>
                </a:cubicBezTo>
                <a:close/>
                <a:moveTo>
                  <a:pt x="7729525" y="4968915"/>
                </a:moveTo>
                <a:cubicBezTo>
                  <a:pt x="7745881" y="4968915"/>
                  <a:pt x="7759134" y="4982165"/>
                  <a:pt x="7759134" y="4998510"/>
                </a:cubicBezTo>
                <a:cubicBezTo>
                  <a:pt x="7759134" y="5014856"/>
                  <a:pt x="7745881" y="5028106"/>
                  <a:pt x="7729525" y="5028106"/>
                </a:cubicBezTo>
                <a:cubicBezTo>
                  <a:pt x="7713171" y="5028106"/>
                  <a:pt x="7699931" y="5014856"/>
                  <a:pt x="7699931" y="4998510"/>
                </a:cubicBezTo>
                <a:cubicBezTo>
                  <a:pt x="7699931" y="4982165"/>
                  <a:pt x="7713171" y="4968915"/>
                  <a:pt x="7729525" y="4968915"/>
                </a:cubicBezTo>
                <a:close/>
                <a:moveTo>
                  <a:pt x="7601183" y="4968915"/>
                </a:moveTo>
                <a:cubicBezTo>
                  <a:pt x="7617558" y="4968915"/>
                  <a:pt x="7630781" y="4982165"/>
                  <a:pt x="7630781" y="4998510"/>
                </a:cubicBezTo>
                <a:cubicBezTo>
                  <a:pt x="7630781" y="5014856"/>
                  <a:pt x="7617558" y="5028106"/>
                  <a:pt x="7601183" y="5028106"/>
                </a:cubicBezTo>
                <a:cubicBezTo>
                  <a:pt x="7584845" y="5028106"/>
                  <a:pt x="7571592" y="5014856"/>
                  <a:pt x="7571592" y="4998510"/>
                </a:cubicBezTo>
                <a:cubicBezTo>
                  <a:pt x="7571592" y="4982165"/>
                  <a:pt x="7584845" y="4968915"/>
                  <a:pt x="7601183" y="4968915"/>
                </a:cubicBezTo>
                <a:close/>
                <a:moveTo>
                  <a:pt x="7472856" y="4968915"/>
                </a:moveTo>
                <a:cubicBezTo>
                  <a:pt x="7489198" y="4968915"/>
                  <a:pt x="7502448" y="4982165"/>
                  <a:pt x="7502448" y="4998510"/>
                </a:cubicBezTo>
                <a:cubicBezTo>
                  <a:pt x="7502448" y="5014856"/>
                  <a:pt x="7489198" y="5028106"/>
                  <a:pt x="7472856" y="5028106"/>
                </a:cubicBezTo>
                <a:cubicBezTo>
                  <a:pt x="7456512" y="5028106"/>
                  <a:pt x="7443264" y="5014856"/>
                  <a:pt x="7443264" y="4998510"/>
                </a:cubicBezTo>
                <a:cubicBezTo>
                  <a:pt x="7443264" y="4982165"/>
                  <a:pt x="7456512" y="4968915"/>
                  <a:pt x="7472856" y="4968915"/>
                </a:cubicBezTo>
                <a:close/>
                <a:moveTo>
                  <a:pt x="7344616" y="4968915"/>
                </a:moveTo>
                <a:cubicBezTo>
                  <a:pt x="7360882" y="4968915"/>
                  <a:pt x="7374131" y="4982165"/>
                  <a:pt x="7374131" y="4998510"/>
                </a:cubicBezTo>
                <a:cubicBezTo>
                  <a:pt x="7374131" y="5014856"/>
                  <a:pt x="7360882" y="5028106"/>
                  <a:pt x="7344616" y="5028106"/>
                </a:cubicBezTo>
                <a:cubicBezTo>
                  <a:pt x="7328270" y="5028106"/>
                  <a:pt x="7315025" y="5014856"/>
                  <a:pt x="7315025" y="4998510"/>
                </a:cubicBezTo>
                <a:cubicBezTo>
                  <a:pt x="7315025" y="4982165"/>
                  <a:pt x="7328270" y="4968915"/>
                  <a:pt x="7344616" y="4968915"/>
                </a:cubicBezTo>
                <a:close/>
                <a:moveTo>
                  <a:pt x="7216277" y="4968915"/>
                </a:moveTo>
                <a:cubicBezTo>
                  <a:pt x="7232624" y="4968915"/>
                  <a:pt x="7245876" y="4982165"/>
                  <a:pt x="7245876" y="4998510"/>
                </a:cubicBezTo>
                <a:cubicBezTo>
                  <a:pt x="7245876" y="5014856"/>
                  <a:pt x="7232624" y="5028106"/>
                  <a:pt x="7216277" y="5028106"/>
                </a:cubicBezTo>
                <a:cubicBezTo>
                  <a:pt x="7199929" y="5028106"/>
                  <a:pt x="7186677" y="5014856"/>
                  <a:pt x="7186677" y="4998510"/>
                </a:cubicBezTo>
                <a:cubicBezTo>
                  <a:pt x="7186677" y="4982165"/>
                  <a:pt x="7199929" y="4968915"/>
                  <a:pt x="7216277" y="4968915"/>
                </a:cubicBezTo>
                <a:close/>
                <a:moveTo>
                  <a:pt x="7087928" y="4968915"/>
                </a:moveTo>
                <a:cubicBezTo>
                  <a:pt x="7104275" y="4968915"/>
                  <a:pt x="7117527" y="4982165"/>
                  <a:pt x="7117527" y="4998510"/>
                </a:cubicBezTo>
                <a:cubicBezTo>
                  <a:pt x="7117527" y="5014856"/>
                  <a:pt x="7104275" y="5028106"/>
                  <a:pt x="7087928" y="5028106"/>
                </a:cubicBezTo>
                <a:cubicBezTo>
                  <a:pt x="7071580" y="5028106"/>
                  <a:pt x="7058329" y="5014856"/>
                  <a:pt x="7058329" y="4998510"/>
                </a:cubicBezTo>
                <a:cubicBezTo>
                  <a:pt x="7058329" y="4982165"/>
                  <a:pt x="7071580" y="4968915"/>
                  <a:pt x="7087928" y="4968915"/>
                </a:cubicBezTo>
                <a:close/>
                <a:moveTo>
                  <a:pt x="6959579" y="4968915"/>
                </a:moveTo>
                <a:cubicBezTo>
                  <a:pt x="6975926" y="4968915"/>
                  <a:pt x="6989178" y="4982165"/>
                  <a:pt x="6989178" y="4998510"/>
                </a:cubicBezTo>
                <a:cubicBezTo>
                  <a:pt x="6989178" y="5014856"/>
                  <a:pt x="6975926" y="5028106"/>
                  <a:pt x="6959579" y="5028106"/>
                </a:cubicBezTo>
                <a:cubicBezTo>
                  <a:pt x="6943231" y="5028106"/>
                  <a:pt x="6929979" y="5014856"/>
                  <a:pt x="6929979" y="4998510"/>
                </a:cubicBezTo>
                <a:cubicBezTo>
                  <a:pt x="6929979" y="4982165"/>
                  <a:pt x="6943231" y="4968915"/>
                  <a:pt x="6959579" y="4968915"/>
                </a:cubicBezTo>
                <a:close/>
                <a:moveTo>
                  <a:pt x="6831231" y="4968915"/>
                </a:moveTo>
                <a:cubicBezTo>
                  <a:pt x="6847578" y="4968915"/>
                  <a:pt x="6860830" y="4982165"/>
                  <a:pt x="6860830" y="4998510"/>
                </a:cubicBezTo>
                <a:cubicBezTo>
                  <a:pt x="6860830" y="5014856"/>
                  <a:pt x="6847578" y="5028106"/>
                  <a:pt x="6831231" y="5028106"/>
                </a:cubicBezTo>
                <a:cubicBezTo>
                  <a:pt x="6814883" y="5028106"/>
                  <a:pt x="6801631" y="5014856"/>
                  <a:pt x="6801631" y="4998510"/>
                </a:cubicBezTo>
                <a:cubicBezTo>
                  <a:pt x="6801631" y="4982165"/>
                  <a:pt x="6814883" y="4968915"/>
                  <a:pt x="6831231" y="4968915"/>
                </a:cubicBezTo>
                <a:close/>
                <a:moveTo>
                  <a:pt x="6702883" y="4968915"/>
                </a:moveTo>
                <a:cubicBezTo>
                  <a:pt x="6719230" y="4968915"/>
                  <a:pt x="6732482" y="4982165"/>
                  <a:pt x="6732482" y="4998510"/>
                </a:cubicBezTo>
                <a:cubicBezTo>
                  <a:pt x="6732482" y="5014856"/>
                  <a:pt x="6719230" y="5028106"/>
                  <a:pt x="6702883" y="5028106"/>
                </a:cubicBezTo>
                <a:cubicBezTo>
                  <a:pt x="6686535" y="5028106"/>
                  <a:pt x="6673284" y="5014856"/>
                  <a:pt x="6673284" y="4998510"/>
                </a:cubicBezTo>
                <a:cubicBezTo>
                  <a:pt x="6673284" y="4982165"/>
                  <a:pt x="6686535" y="4968915"/>
                  <a:pt x="6702883" y="4968915"/>
                </a:cubicBezTo>
                <a:close/>
                <a:moveTo>
                  <a:pt x="6574535" y="4968915"/>
                </a:moveTo>
                <a:cubicBezTo>
                  <a:pt x="6590882" y="4968915"/>
                  <a:pt x="6604135" y="4982165"/>
                  <a:pt x="6604135" y="4998510"/>
                </a:cubicBezTo>
                <a:cubicBezTo>
                  <a:pt x="6604135" y="5014856"/>
                  <a:pt x="6590882" y="5028106"/>
                  <a:pt x="6574535" y="5028106"/>
                </a:cubicBezTo>
                <a:cubicBezTo>
                  <a:pt x="6558188" y="5028106"/>
                  <a:pt x="6544937" y="5014856"/>
                  <a:pt x="6544937" y="4998510"/>
                </a:cubicBezTo>
                <a:cubicBezTo>
                  <a:pt x="6544937" y="4982165"/>
                  <a:pt x="6558188" y="4968915"/>
                  <a:pt x="6574535" y="4968915"/>
                </a:cubicBezTo>
                <a:close/>
                <a:moveTo>
                  <a:pt x="6446188" y="4968915"/>
                </a:moveTo>
                <a:cubicBezTo>
                  <a:pt x="6462536" y="4968915"/>
                  <a:pt x="6475788" y="4982165"/>
                  <a:pt x="6475788" y="4998510"/>
                </a:cubicBezTo>
                <a:cubicBezTo>
                  <a:pt x="6475788" y="5014856"/>
                  <a:pt x="6462536" y="5028106"/>
                  <a:pt x="6446188" y="5028106"/>
                </a:cubicBezTo>
                <a:cubicBezTo>
                  <a:pt x="6429842" y="5028106"/>
                  <a:pt x="6416589" y="5014856"/>
                  <a:pt x="6416589" y="4998510"/>
                </a:cubicBezTo>
                <a:cubicBezTo>
                  <a:pt x="6416589" y="4982165"/>
                  <a:pt x="6429842" y="4968915"/>
                  <a:pt x="6446188" y="4968915"/>
                </a:cubicBezTo>
                <a:close/>
                <a:moveTo>
                  <a:pt x="6317843" y="4968915"/>
                </a:moveTo>
                <a:cubicBezTo>
                  <a:pt x="6334191" y="4968915"/>
                  <a:pt x="6347441" y="4982165"/>
                  <a:pt x="6347441" y="4998510"/>
                </a:cubicBezTo>
                <a:cubicBezTo>
                  <a:pt x="6347441" y="5014856"/>
                  <a:pt x="6334191" y="5028106"/>
                  <a:pt x="6317843" y="5028106"/>
                </a:cubicBezTo>
                <a:cubicBezTo>
                  <a:pt x="6301496" y="5028106"/>
                  <a:pt x="6288244" y="5014856"/>
                  <a:pt x="6288244" y="4998510"/>
                </a:cubicBezTo>
                <a:cubicBezTo>
                  <a:pt x="6288244" y="4982165"/>
                  <a:pt x="6301496" y="4968915"/>
                  <a:pt x="6317843" y="4968915"/>
                </a:cubicBezTo>
                <a:close/>
                <a:moveTo>
                  <a:pt x="6189497" y="4968915"/>
                </a:moveTo>
                <a:cubicBezTo>
                  <a:pt x="6205845" y="4968915"/>
                  <a:pt x="6219096" y="4982165"/>
                  <a:pt x="6219096" y="4998510"/>
                </a:cubicBezTo>
                <a:cubicBezTo>
                  <a:pt x="6219096" y="5014856"/>
                  <a:pt x="6205845" y="5028106"/>
                  <a:pt x="6189497" y="5028106"/>
                </a:cubicBezTo>
                <a:cubicBezTo>
                  <a:pt x="6173150" y="5028106"/>
                  <a:pt x="6159899" y="5014856"/>
                  <a:pt x="6159899" y="4998510"/>
                </a:cubicBezTo>
                <a:cubicBezTo>
                  <a:pt x="6159899" y="4982165"/>
                  <a:pt x="6173150" y="4968915"/>
                  <a:pt x="6189497" y="4968915"/>
                </a:cubicBezTo>
                <a:close/>
                <a:moveTo>
                  <a:pt x="6061152" y="4968915"/>
                </a:moveTo>
                <a:cubicBezTo>
                  <a:pt x="6077500" y="4968915"/>
                  <a:pt x="6090752" y="4982165"/>
                  <a:pt x="6090752" y="4998510"/>
                </a:cubicBezTo>
                <a:cubicBezTo>
                  <a:pt x="6090752" y="5014856"/>
                  <a:pt x="6077500" y="5028106"/>
                  <a:pt x="6061152" y="5028106"/>
                </a:cubicBezTo>
                <a:cubicBezTo>
                  <a:pt x="6044806" y="5028106"/>
                  <a:pt x="6031553" y="5014856"/>
                  <a:pt x="6031553" y="4998510"/>
                </a:cubicBezTo>
                <a:cubicBezTo>
                  <a:pt x="6031553" y="4982165"/>
                  <a:pt x="6044806" y="4968915"/>
                  <a:pt x="6061152" y="4968915"/>
                </a:cubicBezTo>
                <a:close/>
                <a:moveTo>
                  <a:pt x="5932809" y="4968915"/>
                </a:moveTo>
                <a:cubicBezTo>
                  <a:pt x="5949156" y="4968915"/>
                  <a:pt x="5962408" y="4982165"/>
                  <a:pt x="5962408" y="4998510"/>
                </a:cubicBezTo>
                <a:cubicBezTo>
                  <a:pt x="5962408" y="5014856"/>
                  <a:pt x="5949156" y="5028106"/>
                  <a:pt x="5932809" y="5028106"/>
                </a:cubicBezTo>
                <a:cubicBezTo>
                  <a:pt x="5916462" y="5028106"/>
                  <a:pt x="5903209" y="5014856"/>
                  <a:pt x="5903209" y="4998510"/>
                </a:cubicBezTo>
                <a:cubicBezTo>
                  <a:pt x="5903209" y="4982165"/>
                  <a:pt x="5916462" y="4968915"/>
                  <a:pt x="5932809" y="4968915"/>
                </a:cubicBezTo>
                <a:close/>
                <a:moveTo>
                  <a:pt x="5804511" y="4968915"/>
                </a:moveTo>
                <a:cubicBezTo>
                  <a:pt x="5820857" y="4968915"/>
                  <a:pt x="5834109" y="4982165"/>
                  <a:pt x="5834109" y="4998510"/>
                </a:cubicBezTo>
                <a:cubicBezTo>
                  <a:pt x="5834109" y="5014856"/>
                  <a:pt x="5820857" y="5028106"/>
                  <a:pt x="5804511" y="5028106"/>
                </a:cubicBezTo>
                <a:cubicBezTo>
                  <a:pt x="5788164" y="5028106"/>
                  <a:pt x="5774912" y="5014856"/>
                  <a:pt x="5774912" y="4998510"/>
                </a:cubicBezTo>
                <a:cubicBezTo>
                  <a:pt x="5774912" y="4982165"/>
                  <a:pt x="5788164" y="4968915"/>
                  <a:pt x="5804511" y="4968915"/>
                </a:cubicBezTo>
                <a:close/>
                <a:moveTo>
                  <a:pt x="5676114" y="4968915"/>
                </a:moveTo>
                <a:cubicBezTo>
                  <a:pt x="5692462" y="4968915"/>
                  <a:pt x="5705712" y="4982165"/>
                  <a:pt x="5705712" y="4998510"/>
                </a:cubicBezTo>
                <a:cubicBezTo>
                  <a:pt x="5705712" y="5014856"/>
                  <a:pt x="5692462" y="5028106"/>
                  <a:pt x="5676114" y="5028106"/>
                </a:cubicBezTo>
                <a:cubicBezTo>
                  <a:pt x="5659766" y="5028106"/>
                  <a:pt x="5646516" y="5014856"/>
                  <a:pt x="5646516" y="4998510"/>
                </a:cubicBezTo>
                <a:cubicBezTo>
                  <a:pt x="5646516" y="4982165"/>
                  <a:pt x="5659766" y="4968915"/>
                  <a:pt x="5676114" y="4968915"/>
                </a:cubicBezTo>
                <a:close/>
                <a:moveTo>
                  <a:pt x="5548133" y="4968915"/>
                </a:moveTo>
                <a:cubicBezTo>
                  <a:pt x="5564479" y="4968915"/>
                  <a:pt x="5577728" y="4982165"/>
                  <a:pt x="5577728" y="4998510"/>
                </a:cubicBezTo>
                <a:cubicBezTo>
                  <a:pt x="5577728" y="5014856"/>
                  <a:pt x="5564479" y="5028106"/>
                  <a:pt x="5548133" y="5028106"/>
                </a:cubicBezTo>
                <a:cubicBezTo>
                  <a:pt x="5531788" y="5028106"/>
                  <a:pt x="5518537" y="5014856"/>
                  <a:pt x="5518537" y="4998510"/>
                </a:cubicBezTo>
                <a:cubicBezTo>
                  <a:pt x="5518537" y="4982165"/>
                  <a:pt x="5531788" y="4968915"/>
                  <a:pt x="5548133" y="4968915"/>
                </a:cubicBezTo>
                <a:close/>
                <a:moveTo>
                  <a:pt x="5419795" y="4968915"/>
                </a:moveTo>
                <a:cubicBezTo>
                  <a:pt x="5436141" y="4968915"/>
                  <a:pt x="5449391" y="4982165"/>
                  <a:pt x="5449391" y="4998510"/>
                </a:cubicBezTo>
                <a:cubicBezTo>
                  <a:pt x="5449391" y="5014856"/>
                  <a:pt x="5436141" y="5028106"/>
                  <a:pt x="5419795" y="5028106"/>
                </a:cubicBezTo>
                <a:cubicBezTo>
                  <a:pt x="5403450" y="5028106"/>
                  <a:pt x="5390200" y="5014856"/>
                  <a:pt x="5390200" y="4998510"/>
                </a:cubicBezTo>
                <a:cubicBezTo>
                  <a:pt x="5390200" y="4982165"/>
                  <a:pt x="5403450" y="4968915"/>
                  <a:pt x="5419795" y="4968915"/>
                </a:cubicBezTo>
                <a:close/>
                <a:moveTo>
                  <a:pt x="5291458" y="4968915"/>
                </a:moveTo>
                <a:cubicBezTo>
                  <a:pt x="5307803" y="4968915"/>
                  <a:pt x="5321054" y="4982165"/>
                  <a:pt x="5321054" y="4998510"/>
                </a:cubicBezTo>
                <a:cubicBezTo>
                  <a:pt x="5321054" y="5014856"/>
                  <a:pt x="5307803" y="5028106"/>
                  <a:pt x="5291458" y="5028106"/>
                </a:cubicBezTo>
                <a:cubicBezTo>
                  <a:pt x="5275113" y="5028106"/>
                  <a:pt x="5261863" y="5014856"/>
                  <a:pt x="5261863" y="4998510"/>
                </a:cubicBezTo>
                <a:cubicBezTo>
                  <a:pt x="5261863" y="4982165"/>
                  <a:pt x="5275113" y="4968915"/>
                  <a:pt x="5291458" y="4968915"/>
                </a:cubicBezTo>
                <a:close/>
                <a:moveTo>
                  <a:pt x="5163120" y="4968915"/>
                </a:moveTo>
                <a:cubicBezTo>
                  <a:pt x="5179466" y="4968915"/>
                  <a:pt x="5192716" y="4982165"/>
                  <a:pt x="5192716" y="4998510"/>
                </a:cubicBezTo>
                <a:cubicBezTo>
                  <a:pt x="5192716" y="5014856"/>
                  <a:pt x="5179466" y="5028106"/>
                  <a:pt x="5163120" y="5028106"/>
                </a:cubicBezTo>
                <a:cubicBezTo>
                  <a:pt x="5146775" y="5028106"/>
                  <a:pt x="5133525" y="5014856"/>
                  <a:pt x="5133525" y="4998510"/>
                </a:cubicBezTo>
                <a:cubicBezTo>
                  <a:pt x="5133525" y="4982165"/>
                  <a:pt x="5146775" y="4968915"/>
                  <a:pt x="5163120" y="4968915"/>
                </a:cubicBezTo>
                <a:close/>
                <a:moveTo>
                  <a:pt x="5034783" y="4968915"/>
                </a:moveTo>
                <a:cubicBezTo>
                  <a:pt x="5051128" y="4968915"/>
                  <a:pt x="5064379" y="4982165"/>
                  <a:pt x="5064379" y="4998510"/>
                </a:cubicBezTo>
                <a:cubicBezTo>
                  <a:pt x="5064379" y="5014856"/>
                  <a:pt x="5051128" y="5028106"/>
                  <a:pt x="5034783" y="5028106"/>
                </a:cubicBezTo>
                <a:cubicBezTo>
                  <a:pt x="5018438" y="5028106"/>
                  <a:pt x="5005187" y="5014856"/>
                  <a:pt x="5005187" y="4998510"/>
                </a:cubicBezTo>
                <a:cubicBezTo>
                  <a:pt x="5005187" y="4982165"/>
                  <a:pt x="5018438" y="4968915"/>
                  <a:pt x="5034783" y="4968915"/>
                </a:cubicBezTo>
                <a:close/>
                <a:moveTo>
                  <a:pt x="4906446" y="4968915"/>
                </a:moveTo>
                <a:cubicBezTo>
                  <a:pt x="4922791" y="4968915"/>
                  <a:pt x="4936041" y="4982165"/>
                  <a:pt x="4936041" y="4998510"/>
                </a:cubicBezTo>
                <a:cubicBezTo>
                  <a:pt x="4936041" y="5014856"/>
                  <a:pt x="4922791" y="5028106"/>
                  <a:pt x="4906446" y="5028106"/>
                </a:cubicBezTo>
                <a:cubicBezTo>
                  <a:pt x="4890100" y="5028106"/>
                  <a:pt x="4876850" y="5014856"/>
                  <a:pt x="4876850" y="4998510"/>
                </a:cubicBezTo>
                <a:cubicBezTo>
                  <a:pt x="4876850" y="4982165"/>
                  <a:pt x="4890100" y="4968915"/>
                  <a:pt x="4906446" y="4968915"/>
                </a:cubicBezTo>
                <a:close/>
                <a:moveTo>
                  <a:pt x="4778108" y="4968915"/>
                </a:moveTo>
                <a:cubicBezTo>
                  <a:pt x="4794453" y="4968915"/>
                  <a:pt x="4807704" y="4982165"/>
                  <a:pt x="4807704" y="4998510"/>
                </a:cubicBezTo>
                <a:cubicBezTo>
                  <a:pt x="4807704" y="5014856"/>
                  <a:pt x="4794453" y="5028106"/>
                  <a:pt x="4778108" y="5028106"/>
                </a:cubicBezTo>
                <a:cubicBezTo>
                  <a:pt x="4761762" y="5028106"/>
                  <a:pt x="4748513" y="5014856"/>
                  <a:pt x="4748513" y="4998510"/>
                </a:cubicBezTo>
                <a:cubicBezTo>
                  <a:pt x="4748513" y="4982165"/>
                  <a:pt x="4761762" y="4968915"/>
                  <a:pt x="4778108" y="4968915"/>
                </a:cubicBezTo>
                <a:close/>
                <a:moveTo>
                  <a:pt x="4649770" y="4968915"/>
                </a:moveTo>
                <a:cubicBezTo>
                  <a:pt x="4666116" y="4968915"/>
                  <a:pt x="4679366" y="4982165"/>
                  <a:pt x="4679366" y="4998510"/>
                </a:cubicBezTo>
                <a:cubicBezTo>
                  <a:pt x="4679366" y="5014856"/>
                  <a:pt x="4666116" y="5028106"/>
                  <a:pt x="4649770" y="5028106"/>
                </a:cubicBezTo>
                <a:cubicBezTo>
                  <a:pt x="4633425" y="5028106"/>
                  <a:pt x="4620175" y="5014856"/>
                  <a:pt x="4620175" y="4998510"/>
                </a:cubicBezTo>
                <a:cubicBezTo>
                  <a:pt x="4620175" y="4982165"/>
                  <a:pt x="4633425" y="4968915"/>
                  <a:pt x="4649770" y="4968915"/>
                </a:cubicBezTo>
                <a:close/>
                <a:moveTo>
                  <a:pt x="4521433" y="4968915"/>
                </a:moveTo>
                <a:cubicBezTo>
                  <a:pt x="4537778" y="4968915"/>
                  <a:pt x="4551029" y="4982165"/>
                  <a:pt x="4551029" y="4998510"/>
                </a:cubicBezTo>
                <a:cubicBezTo>
                  <a:pt x="4551029" y="5014856"/>
                  <a:pt x="4537778" y="5028106"/>
                  <a:pt x="4521433" y="5028106"/>
                </a:cubicBezTo>
                <a:cubicBezTo>
                  <a:pt x="4505088" y="5028106"/>
                  <a:pt x="4491837" y="5014856"/>
                  <a:pt x="4491837" y="4998510"/>
                </a:cubicBezTo>
                <a:cubicBezTo>
                  <a:pt x="4491837" y="4982165"/>
                  <a:pt x="4505088" y="4968915"/>
                  <a:pt x="4521433" y="4968915"/>
                </a:cubicBezTo>
                <a:close/>
                <a:moveTo>
                  <a:pt x="1826346" y="4968915"/>
                </a:moveTo>
                <a:cubicBezTo>
                  <a:pt x="1842692" y="4968915"/>
                  <a:pt x="1855941" y="4982165"/>
                  <a:pt x="1855941" y="4998510"/>
                </a:cubicBezTo>
                <a:cubicBezTo>
                  <a:pt x="1855941" y="5014856"/>
                  <a:pt x="1842692" y="5028106"/>
                  <a:pt x="1826346" y="5028106"/>
                </a:cubicBezTo>
                <a:cubicBezTo>
                  <a:pt x="1810000" y="5028106"/>
                  <a:pt x="1796750" y="5014856"/>
                  <a:pt x="1796750" y="4998510"/>
                </a:cubicBezTo>
                <a:cubicBezTo>
                  <a:pt x="1796750" y="4982165"/>
                  <a:pt x="1810000" y="4968915"/>
                  <a:pt x="1826346" y="4968915"/>
                </a:cubicBezTo>
                <a:close/>
                <a:moveTo>
                  <a:pt x="1698008" y="4968915"/>
                </a:moveTo>
                <a:cubicBezTo>
                  <a:pt x="1714353" y="4968915"/>
                  <a:pt x="1727604" y="4982165"/>
                  <a:pt x="1727604" y="4998510"/>
                </a:cubicBezTo>
                <a:cubicBezTo>
                  <a:pt x="1727604" y="5014856"/>
                  <a:pt x="1714353" y="5028106"/>
                  <a:pt x="1698008" y="5028106"/>
                </a:cubicBezTo>
                <a:cubicBezTo>
                  <a:pt x="1681664" y="5028106"/>
                  <a:pt x="1668413" y="5014856"/>
                  <a:pt x="1668413" y="4998510"/>
                </a:cubicBezTo>
                <a:cubicBezTo>
                  <a:pt x="1668413" y="4982165"/>
                  <a:pt x="1681664" y="4968915"/>
                  <a:pt x="1698008" y="4968915"/>
                </a:cubicBezTo>
                <a:close/>
                <a:moveTo>
                  <a:pt x="1569671" y="4968915"/>
                </a:moveTo>
                <a:cubicBezTo>
                  <a:pt x="1586016" y="4968915"/>
                  <a:pt x="1599266" y="4982165"/>
                  <a:pt x="1599266" y="4998510"/>
                </a:cubicBezTo>
                <a:cubicBezTo>
                  <a:pt x="1599266" y="5014856"/>
                  <a:pt x="1586016" y="5028106"/>
                  <a:pt x="1569671" y="5028106"/>
                </a:cubicBezTo>
                <a:cubicBezTo>
                  <a:pt x="1553325" y="5028106"/>
                  <a:pt x="1540075" y="5014856"/>
                  <a:pt x="1540075" y="4998510"/>
                </a:cubicBezTo>
                <a:cubicBezTo>
                  <a:pt x="1540075" y="4982165"/>
                  <a:pt x="1553325" y="4968915"/>
                  <a:pt x="1569671" y="4968915"/>
                </a:cubicBezTo>
                <a:close/>
                <a:moveTo>
                  <a:pt x="1441334" y="4968915"/>
                </a:moveTo>
                <a:cubicBezTo>
                  <a:pt x="1457678" y="4968915"/>
                  <a:pt x="1470929" y="4982165"/>
                  <a:pt x="1470929" y="4998510"/>
                </a:cubicBezTo>
                <a:cubicBezTo>
                  <a:pt x="1470929" y="5014856"/>
                  <a:pt x="1457678" y="5028106"/>
                  <a:pt x="1441334" y="5028106"/>
                </a:cubicBezTo>
                <a:cubicBezTo>
                  <a:pt x="1424988" y="5028106"/>
                  <a:pt x="1411737" y="5014856"/>
                  <a:pt x="1411737" y="4998510"/>
                </a:cubicBezTo>
                <a:cubicBezTo>
                  <a:pt x="1411737" y="4982165"/>
                  <a:pt x="1424988" y="4968915"/>
                  <a:pt x="1441334" y="4968915"/>
                </a:cubicBezTo>
                <a:close/>
                <a:moveTo>
                  <a:pt x="1312996" y="4968915"/>
                </a:moveTo>
                <a:cubicBezTo>
                  <a:pt x="1329341" y="4968915"/>
                  <a:pt x="1342591" y="4982165"/>
                  <a:pt x="1342591" y="4998510"/>
                </a:cubicBezTo>
                <a:cubicBezTo>
                  <a:pt x="1342591" y="5014856"/>
                  <a:pt x="1329341" y="5028106"/>
                  <a:pt x="1312996" y="5028106"/>
                </a:cubicBezTo>
                <a:cubicBezTo>
                  <a:pt x="1296651" y="5028106"/>
                  <a:pt x="1283400" y="5014856"/>
                  <a:pt x="1283400" y="4998510"/>
                </a:cubicBezTo>
                <a:cubicBezTo>
                  <a:pt x="1283400" y="4982165"/>
                  <a:pt x="1296651" y="4968915"/>
                  <a:pt x="1312996" y="4968915"/>
                </a:cubicBezTo>
                <a:close/>
                <a:moveTo>
                  <a:pt x="1184658" y="4968915"/>
                </a:moveTo>
                <a:cubicBezTo>
                  <a:pt x="1201004" y="4968915"/>
                  <a:pt x="1214254" y="4982165"/>
                  <a:pt x="1214254" y="4998510"/>
                </a:cubicBezTo>
                <a:cubicBezTo>
                  <a:pt x="1214254" y="5014856"/>
                  <a:pt x="1201004" y="5028106"/>
                  <a:pt x="1184658" y="5028106"/>
                </a:cubicBezTo>
                <a:cubicBezTo>
                  <a:pt x="1168312" y="5028106"/>
                  <a:pt x="1155063" y="5014856"/>
                  <a:pt x="1155063" y="4998510"/>
                </a:cubicBezTo>
                <a:cubicBezTo>
                  <a:pt x="1155063" y="4982165"/>
                  <a:pt x="1168312" y="4968915"/>
                  <a:pt x="1184658" y="4968915"/>
                </a:cubicBezTo>
                <a:close/>
                <a:moveTo>
                  <a:pt x="1056321" y="4968915"/>
                </a:moveTo>
                <a:cubicBezTo>
                  <a:pt x="1072666" y="4968915"/>
                  <a:pt x="1085917" y="4982165"/>
                  <a:pt x="1085917" y="4998510"/>
                </a:cubicBezTo>
                <a:cubicBezTo>
                  <a:pt x="1085917" y="5014856"/>
                  <a:pt x="1072666" y="5028106"/>
                  <a:pt x="1056321" y="5028106"/>
                </a:cubicBezTo>
                <a:cubicBezTo>
                  <a:pt x="1039976" y="5028106"/>
                  <a:pt x="1026726" y="5014856"/>
                  <a:pt x="1026726" y="4998510"/>
                </a:cubicBezTo>
                <a:cubicBezTo>
                  <a:pt x="1026726" y="4982165"/>
                  <a:pt x="1039976" y="4968915"/>
                  <a:pt x="1056321" y="4968915"/>
                </a:cubicBezTo>
                <a:close/>
                <a:moveTo>
                  <a:pt x="927983" y="4968915"/>
                </a:moveTo>
                <a:cubicBezTo>
                  <a:pt x="944328" y="4968915"/>
                  <a:pt x="957579" y="4982165"/>
                  <a:pt x="957579" y="4998510"/>
                </a:cubicBezTo>
                <a:cubicBezTo>
                  <a:pt x="957579" y="5014856"/>
                  <a:pt x="944328" y="5028106"/>
                  <a:pt x="927983" y="5028106"/>
                </a:cubicBezTo>
                <a:cubicBezTo>
                  <a:pt x="911638" y="5028106"/>
                  <a:pt x="898387" y="5014856"/>
                  <a:pt x="898387" y="4998510"/>
                </a:cubicBezTo>
                <a:cubicBezTo>
                  <a:pt x="898387" y="4982165"/>
                  <a:pt x="911638" y="4968915"/>
                  <a:pt x="927983" y="4968915"/>
                </a:cubicBezTo>
                <a:close/>
                <a:moveTo>
                  <a:pt x="799646" y="4968915"/>
                </a:moveTo>
                <a:cubicBezTo>
                  <a:pt x="815991" y="4968915"/>
                  <a:pt x="829242" y="4982165"/>
                  <a:pt x="829242" y="4998510"/>
                </a:cubicBezTo>
                <a:cubicBezTo>
                  <a:pt x="829242" y="5014856"/>
                  <a:pt x="815991" y="5028106"/>
                  <a:pt x="799646" y="5028106"/>
                </a:cubicBezTo>
                <a:cubicBezTo>
                  <a:pt x="783301" y="5028106"/>
                  <a:pt x="770050" y="5014856"/>
                  <a:pt x="770050" y="4998510"/>
                </a:cubicBezTo>
                <a:cubicBezTo>
                  <a:pt x="770050" y="4982165"/>
                  <a:pt x="783301" y="4968915"/>
                  <a:pt x="799646" y="4968915"/>
                </a:cubicBezTo>
                <a:close/>
                <a:moveTo>
                  <a:pt x="671309" y="4968915"/>
                </a:moveTo>
                <a:cubicBezTo>
                  <a:pt x="687654" y="4968915"/>
                  <a:pt x="700903" y="4982165"/>
                  <a:pt x="700903" y="4998510"/>
                </a:cubicBezTo>
                <a:cubicBezTo>
                  <a:pt x="700903" y="5014856"/>
                  <a:pt x="687654" y="5028106"/>
                  <a:pt x="671309" y="5028106"/>
                </a:cubicBezTo>
                <a:cubicBezTo>
                  <a:pt x="654962" y="5028106"/>
                  <a:pt x="641713" y="5014856"/>
                  <a:pt x="641713" y="4998510"/>
                </a:cubicBezTo>
                <a:cubicBezTo>
                  <a:pt x="641713" y="4982165"/>
                  <a:pt x="654962" y="4968915"/>
                  <a:pt x="671309" y="4968915"/>
                </a:cubicBezTo>
                <a:close/>
                <a:moveTo>
                  <a:pt x="542971" y="4968915"/>
                </a:moveTo>
                <a:cubicBezTo>
                  <a:pt x="559317" y="4968915"/>
                  <a:pt x="572566" y="4982165"/>
                  <a:pt x="572566" y="4998510"/>
                </a:cubicBezTo>
                <a:cubicBezTo>
                  <a:pt x="572566" y="5014856"/>
                  <a:pt x="559317" y="5028106"/>
                  <a:pt x="542971" y="5028106"/>
                </a:cubicBezTo>
                <a:cubicBezTo>
                  <a:pt x="526626" y="5028106"/>
                  <a:pt x="513376" y="5014856"/>
                  <a:pt x="513376" y="4998510"/>
                </a:cubicBezTo>
                <a:cubicBezTo>
                  <a:pt x="513376" y="4982165"/>
                  <a:pt x="526626" y="4968915"/>
                  <a:pt x="542971" y="4968915"/>
                </a:cubicBezTo>
                <a:close/>
                <a:moveTo>
                  <a:pt x="414633" y="4968915"/>
                </a:moveTo>
                <a:cubicBezTo>
                  <a:pt x="430979" y="4968915"/>
                  <a:pt x="444229" y="4982165"/>
                  <a:pt x="444229" y="4998510"/>
                </a:cubicBezTo>
                <a:cubicBezTo>
                  <a:pt x="444229" y="5014856"/>
                  <a:pt x="430979" y="5028106"/>
                  <a:pt x="414633" y="5028106"/>
                </a:cubicBezTo>
                <a:cubicBezTo>
                  <a:pt x="398288" y="5028106"/>
                  <a:pt x="385038" y="5014856"/>
                  <a:pt x="385038" y="4998510"/>
                </a:cubicBezTo>
                <a:cubicBezTo>
                  <a:pt x="385038" y="4982165"/>
                  <a:pt x="398288" y="4968915"/>
                  <a:pt x="414633" y="4968915"/>
                </a:cubicBezTo>
                <a:close/>
                <a:moveTo>
                  <a:pt x="286296" y="4968915"/>
                </a:moveTo>
                <a:cubicBezTo>
                  <a:pt x="302641" y="4968915"/>
                  <a:pt x="315892" y="4982165"/>
                  <a:pt x="315892" y="4998510"/>
                </a:cubicBezTo>
                <a:cubicBezTo>
                  <a:pt x="315892" y="5014856"/>
                  <a:pt x="302641" y="5028106"/>
                  <a:pt x="286296" y="5028106"/>
                </a:cubicBezTo>
                <a:cubicBezTo>
                  <a:pt x="269951" y="5028106"/>
                  <a:pt x="256701" y="5014856"/>
                  <a:pt x="256701" y="4998510"/>
                </a:cubicBezTo>
                <a:cubicBezTo>
                  <a:pt x="256701" y="4982165"/>
                  <a:pt x="269951" y="4968915"/>
                  <a:pt x="286296" y="4968915"/>
                </a:cubicBezTo>
                <a:close/>
                <a:moveTo>
                  <a:pt x="157959" y="4968915"/>
                </a:moveTo>
                <a:cubicBezTo>
                  <a:pt x="174304" y="4968915"/>
                  <a:pt x="187554" y="4982165"/>
                  <a:pt x="187554" y="4998510"/>
                </a:cubicBezTo>
                <a:cubicBezTo>
                  <a:pt x="187554" y="5014856"/>
                  <a:pt x="174304" y="5028106"/>
                  <a:pt x="157959" y="5028106"/>
                </a:cubicBezTo>
                <a:cubicBezTo>
                  <a:pt x="141613" y="5028106"/>
                  <a:pt x="128363" y="5014856"/>
                  <a:pt x="128363" y="4998510"/>
                </a:cubicBezTo>
                <a:cubicBezTo>
                  <a:pt x="128363" y="4982165"/>
                  <a:pt x="141613" y="4968915"/>
                  <a:pt x="157959" y="4968915"/>
                </a:cubicBezTo>
                <a:close/>
                <a:moveTo>
                  <a:pt x="29596" y="4968915"/>
                </a:moveTo>
                <a:cubicBezTo>
                  <a:pt x="45941" y="4968915"/>
                  <a:pt x="59191" y="4982165"/>
                  <a:pt x="59191" y="4998510"/>
                </a:cubicBezTo>
                <a:cubicBezTo>
                  <a:pt x="59191" y="5014856"/>
                  <a:pt x="45941" y="5028106"/>
                  <a:pt x="29596" y="5028106"/>
                </a:cubicBezTo>
                <a:cubicBezTo>
                  <a:pt x="13251" y="5028106"/>
                  <a:pt x="0" y="5014856"/>
                  <a:pt x="0" y="4998510"/>
                </a:cubicBezTo>
                <a:cubicBezTo>
                  <a:pt x="0" y="4982165"/>
                  <a:pt x="13251" y="4968915"/>
                  <a:pt x="29596" y="4968915"/>
                </a:cubicBezTo>
                <a:close/>
                <a:moveTo>
                  <a:pt x="1669513" y="4857828"/>
                </a:moveTo>
                <a:lnTo>
                  <a:pt x="1707427" y="4886179"/>
                </a:lnTo>
                <a:lnTo>
                  <a:pt x="1698008" y="4890081"/>
                </a:lnTo>
                <a:cubicBezTo>
                  <a:pt x="1681664" y="4890081"/>
                  <a:pt x="1668413" y="4876830"/>
                  <a:pt x="1668413" y="4860485"/>
                </a:cubicBezTo>
                <a:close/>
                <a:moveTo>
                  <a:pt x="4672784" y="4844594"/>
                </a:moveTo>
                <a:lnTo>
                  <a:pt x="4679366" y="4860485"/>
                </a:lnTo>
                <a:cubicBezTo>
                  <a:pt x="4679366" y="4876830"/>
                  <a:pt x="4666116" y="4890081"/>
                  <a:pt x="4649770" y="4890081"/>
                </a:cubicBezTo>
                <a:cubicBezTo>
                  <a:pt x="4641598" y="4890081"/>
                  <a:pt x="4634199" y="4886768"/>
                  <a:pt x="4628843" y="4881412"/>
                </a:cubicBezTo>
                <a:lnTo>
                  <a:pt x="4627591" y="4878389"/>
                </a:lnTo>
                <a:close/>
                <a:moveTo>
                  <a:pt x="9012805" y="4830890"/>
                </a:moveTo>
                <a:cubicBezTo>
                  <a:pt x="9029149" y="4830890"/>
                  <a:pt x="9042399" y="4844140"/>
                  <a:pt x="9042399" y="4860485"/>
                </a:cubicBezTo>
                <a:cubicBezTo>
                  <a:pt x="9042399" y="4876830"/>
                  <a:pt x="9029149" y="4890081"/>
                  <a:pt x="9012805" y="4890081"/>
                </a:cubicBezTo>
                <a:cubicBezTo>
                  <a:pt x="8996460" y="4890081"/>
                  <a:pt x="8983211" y="4876830"/>
                  <a:pt x="8983211" y="4860485"/>
                </a:cubicBezTo>
                <a:cubicBezTo>
                  <a:pt x="8983211" y="4844140"/>
                  <a:pt x="8996460" y="4830890"/>
                  <a:pt x="9012805" y="4830890"/>
                </a:cubicBezTo>
                <a:close/>
                <a:moveTo>
                  <a:pt x="8884480" y="4830890"/>
                </a:moveTo>
                <a:cubicBezTo>
                  <a:pt x="8900824" y="4830890"/>
                  <a:pt x="8914074" y="4844140"/>
                  <a:pt x="8914074" y="4860485"/>
                </a:cubicBezTo>
                <a:cubicBezTo>
                  <a:pt x="8914074" y="4876830"/>
                  <a:pt x="8900824" y="4890081"/>
                  <a:pt x="8884480" y="4890081"/>
                </a:cubicBezTo>
                <a:cubicBezTo>
                  <a:pt x="8868135" y="4890081"/>
                  <a:pt x="8854886" y="4876830"/>
                  <a:pt x="8854886" y="4860485"/>
                </a:cubicBezTo>
                <a:cubicBezTo>
                  <a:pt x="8854886" y="4844140"/>
                  <a:pt x="8868135" y="4830890"/>
                  <a:pt x="8884480" y="4830890"/>
                </a:cubicBezTo>
                <a:close/>
                <a:moveTo>
                  <a:pt x="8756155" y="4830890"/>
                </a:moveTo>
                <a:cubicBezTo>
                  <a:pt x="8772499" y="4830890"/>
                  <a:pt x="8785749" y="4844140"/>
                  <a:pt x="8785749" y="4860485"/>
                </a:cubicBezTo>
                <a:cubicBezTo>
                  <a:pt x="8785749" y="4876830"/>
                  <a:pt x="8772499" y="4890081"/>
                  <a:pt x="8756155" y="4890081"/>
                </a:cubicBezTo>
                <a:cubicBezTo>
                  <a:pt x="8739810" y="4890081"/>
                  <a:pt x="8726560" y="4876830"/>
                  <a:pt x="8726560" y="4860485"/>
                </a:cubicBezTo>
                <a:cubicBezTo>
                  <a:pt x="8726560" y="4844140"/>
                  <a:pt x="8739810" y="4830890"/>
                  <a:pt x="8756155" y="4830890"/>
                </a:cubicBezTo>
                <a:close/>
                <a:moveTo>
                  <a:pt x="8627829" y="4830890"/>
                </a:moveTo>
                <a:cubicBezTo>
                  <a:pt x="8644173" y="4830890"/>
                  <a:pt x="8657423" y="4844140"/>
                  <a:pt x="8657423" y="4860485"/>
                </a:cubicBezTo>
                <a:cubicBezTo>
                  <a:pt x="8657423" y="4876830"/>
                  <a:pt x="8644173" y="4890081"/>
                  <a:pt x="8627829" y="4890081"/>
                </a:cubicBezTo>
                <a:cubicBezTo>
                  <a:pt x="8611485" y="4890081"/>
                  <a:pt x="8598235" y="4876830"/>
                  <a:pt x="8598235" y="4860485"/>
                </a:cubicBezTo>
                <a:cubicBezTo>
                  <a:pt x="8598235" y="4844140"/>
                  <a:pt x="8611485" y="4830890"/>
                  <a:pt x="8627829" y="4830890"/>
                </a:cubicBezTo>
                <a:close/>
                <a:moveTo>
                  <a:pt x="8499503" y="4830890"/>
                </a:moveTo>
                <a:cubicBezTo>
                  <a:pt x="8515848" y="4830890"/>
                  <a:pt x="8529098" y="4844140"/>
                  <a:pt x="8529098" y="4860485"/>
                </a:cubicBezTo>
                <a:cubicBezTo>
                  <a:pt x="8529098" y="4876830"/>
                  <a:pt x="8515848" y="4890081"/>
                  <a:pt x="8499503" y="4890081"/>
                </a:cubicBezTo>
                <a:cubicBezTo>
                  <a:pt x="8483159" y="4890081"/>
                  <a:pt x="8469909" y="4876830"/>
                  <a:pt x="8469909" y="4860485"/>
                </a:cubicBezTo>
                <a:cubicBezTo>
                  <a:pt x="8469909" y="4844140"/>
                  <a:pt x="8483159" y="4830890"/>
                  <a:pt x="8499503" y="4830890"/>
                </a:cubicBezTo>
                <a:close/>
                <a:moveTo>
                  <a:pt x="8371178" y="4830890"/>
                </a:moveTo>
                <a:cubicBezTo>
                  <a:pt x="8387523" y="4830890"/>
                  <a:pt x="8400771" y="4844140"/>
                  <a:pt x="8400771" y="4860485"/>
                </a:cubicBezTo>
                <a:cubicBezTo>
                  <a:pt x="8400771" y="4876830"/>
                  <a:pt x="8387523" y="4890081"/>
                  <a:pt x="8371178" y="4890081"/>
                </a:cubicBezTo>
                <a:cubicBezTo>
                  <a:pt x="8354834" y="4890081"/>
                  <a:pt x="8341583" y="4876830"/>
                  <a:pt x="8341583" y="4860485"/>
                </a:cubicBezTo>
                <a:cubicBezTo>
                  <a:pt x="8341583" y="4844140"/>
                  <a:pt x="8354834" y="4830890"/>
                  <a:pt x="8371178" y="4830890"/>
                </a:cubicBezTo>
                <a:close/>
                <a:moveTo>
                  <a:pt x="8242862" y="4830890"/>
                </a:moveTo>
                <a:cubicBezTo>
                  <a:pt x="8259209" y="4830890"/>
                  <a:pt x="8272457" y="4844140"/>
                  <a:pt x="8272457" y="4860485"/>
                </a:cubicBezTo>
                <a:cubicBezTo>
                  <a:pt x="8272457" y="4876830"/>
                  <a:pt x="8259209" y="4890081"/>
                  <a:pt x="8242862" y="4890081"/>
                </a:cubicBezTo>
                <a:cubicBezTo>
                  <a:pt x="8226518" y="4890081"/>
                  <a:pt x="8213269" y="4876830"/>
                  <a:pt x="8213269" y="4860485"/>
                </a:cubicBezTo>
                <a:cubicBezTo>
                  <a:pt x="8213269" y="4844140"/>
                  <a:pt x="8226518" y="4830890"/>
                  <a:pt x="8242862" y="4830890"/>
                </a:cubicBezTo>
                <a:close/>
                <a:moveTo>
                  <a:pt x="8114520" y="4830890"/>
                </a:moveTo>
                <a:cubicBezTo>
                  <a:pt x="8130865" y="4830890"/>
                  <a:pt x="8144114" y="4844140"/>
                  <a:pt x="8144114" y="4860485"/>
                </a:cubicBezTo>
                <a:cubicBezTo>
                  <a:pt x="8144114" y="4876830"/>
                  <a:pt x="8130865" y="4890081"/>
                  <a:pt x="8114520" y="4890081"/>
                </a:cubicBezTo>
                <a:cubicBezTo>
                  <a:pt x="8098176" y="4890081"/>
                  <a:pt x="8084926" y="4876830"/>
                  <a:pt x="8084926" y="4860485"/>
                </a:cubicBezTo>
                <a:cubicBezTo>
                  <a:pt x="8084926" y="4844140"/>
                  <a:pt x="8098176" y="4830890"/>
                  <a:pt x="8114520" y="4830890"/>
                </a:cubicBezTo>
                <a:close/>
                <a:moveTo>
                  <a:pt x="7986203" y="4830890"/>
                </a:moveTo>
                <a:cubicBezTo>
                  <a:pt x="8002546" y="4830890"/>
                  <a:pt x="8015798" y="4844140"/>
                  <a:pt x="8015798" y="4860485"/>
                </a:cubicBezTo>
                <a:cubicBezTo>
                  <a:pt x="8015798" y="4876830"/>
                  <a:pt x="8002546" y="4890081"/>
                  <a:pt x="7986203" y="4890081"/>
                </a:cubicBezTo>
                <a:cubicBezTo>
                  <a:pt x="7969847" y="4890081"/>
                  <a:pt x="7956599" y="4876830"/>
                  <a:pt x="7956599" y="4860485"/>
                </a:cubicBezTo>
                <a:cubicBezTo>
                  <a:pt x="7956599" y="4844140"/>
                  <a:pt x="7969847" y="4830890"/>
                  <a:pt x="7986203" y="4830890"/>
                </a:cubicBezTo>
                <a:close/>
                <a:moveTo>
                  <a:pt x="7857861" y="4830890"/>
                </a:moveTo>
                <a:cubicBezTo>
                  <a:pt x="7874195" y="4830890"/>
                  <a:pt x="7887450" y="4844140"/>
                  <a:pt x="7887450" y="4860485"/>
                </a:cubicBezTo>
                <a:cubicBezTo>
                  <a:pt x="7887450" y="4876830"/>
                  <a:pt x="7874195" y="4890081"/>
                  <a:pt x="7857861" y="4890081"/>
                </a:cubicBezTo>
                <a:cubicBezTo>
                  <a:pt x="7841499" y="4890081"/>
                  <a:pt x="7828245" y="4876830"/>
                  <a:pt x="7828245" y="4860485"/>
                </a:cubicBezTo>
                <a:cubicBezTo>
                  <a:pt x="7828245" y="4844140"/>
                  <a:pt x="7841499" y="4830890"/>
                  <a:pt x="7857861" y="4830890"/>
                </a:cubicBezTo>
                <a:close/>
                <a:moveTo>
                  <a:pt x="7729525" y="4830890"/>
                </a:moveTo>
                <a:cubicBezTo>
                  <a:pt x="7745880" y="4830890"/>
                  <a:pt x="7759134" y="4844140"/>
                  <a:pt x="7759134" y="4860485"/>
                </a:cubicBezTo>
                <a:cubicBezTo>
                  <a:pt x="7759134" y="4876830"/>
                  <a:pt x="7745880" y="4890081"/>
                  <a:pt x="7729525" y="4890081"/>
                </a:cubicBezTo>
                <a:cubicBezTo>
                  <a:pt x="7713170" y="4890081"/>
                  <a:pt x="7699931" y="4876830"/>
                  <a:pt x="7699931" y="4860485"/>
                </a:cubicBezTo>
                <a:cubicBezTo>
                  <a:pt x="7699931" y="4844140"/>
                  <a:pt x="7713170" y="4830890"/>
                  <a:pt x="7729525" y="4830890"/>
                </a:cubicBezTo>
                <a:close/>
                <a:moveTo>
                  <a:pt x="7601183" y="4830890"/>
                </a:moveTo>
                <a:cubicBezTo>
                  <a:pt x="7617558" y="4830890"/>
                  <a:pt x="7630781" y="4844140"/>
                  <a:pt x="7630781" y="4860485"/>
                </a:cubicBezTo>
                <a:cubicBezTo>
                  <a:pt x="7630781" y="4876830"/>
                  <a:pt x="7617558" y="4890081"/>
                  <a:pt x="7601183" y="4890081"/>
                </a:cubicBezTo>
                <a:cubicBezTo>
                  <a:pt x="7584845" y="4890081"/>
                  <a:pt x="7571592" y="4876830"/>
                  <a:pt x="7571592" y="4860485"/>
                </a:cubicBezTo>
                <a:cubicBezTo>
                  <a:pt x="7571592" y="4844140"/>
                  <a:pt x="7584845" y="4830890"/>
                  <a:pt x="7601183" y="4830890"/>
                </a:cubicBezTo>
                <a:close/>
                <a:moveTo>
                  <a:pt x="7472856" y="4830890"/>
                </a:moveTo>
                <a:cubicBezTo>
                  <a:pt x="7489198" y="4830890"/>
                  <a:pt x="7502448" y="4844140"/>
                  <a:pt x="7502448" y="4860485"/>
                </a:cubicBezTo>
                <a:cubicBezTo>
                  <a:pt x="7502448" y="4876830"/>
                  <a:pt x="7489198" y="4890081"/>
                  <a:pt x="7472856" y="4890081"/>
                </a:cubicBezTo>
                <a:cubicBezTo>
                  <a:pt x="7456512" y="4890081"/>
                  <a:pt x="7443264" y="4876830"/>
                  <a:pt x="7443264" y="4860485"/>
                </a:cubicBezTo>
                <a:cubicBezTo>
                  <a:pt x="7443264" y="4844140"/>
                  <a:pt x="7456512" y="4830890"/>
                  <a:pt x="7472856" y="4830890"/>
                </a:cubicBezTo>
                <a:close/>
                <a:moveTo>
                  <a:pt x="7344616" y="4830890"/>
                </a:moveTo>
                <a:cubicBezTo>
                  <a:pt x="7360882" y="4830890"/>
                  <a:pt x="7374131" y="4844140"/>
                  <a:pt x="7374131" y="4860485"/>
                </a:cubicBezTo>
                <a:cubicBezTo>
                  <a:pt x="7374131" y="4876830"/>
                  <a:pt x="7360882" y="4890081"/>
                  <a:pt x="7344616" y="4890081"/>
                </a:cubicBezTo>
                <a:cubicBezTo>
                  <a:pt x="7328270" y="4890081"/>
                  <a:pt x="7315025" y="4876830"/>
                  <a:pt x="7315025" y="4860485"/>
                </a:cubicBezTo>
                <a:cubicBezTo>
                  <a:pt x="7315025" y="4844140"/>
                  <a:pt x="7328270" y="4830890"/>
                  <a:pt x="7344616" y="4830890"/>
                </a:cubicBezTo>
                <a:close/>
                <a:moveTo>
                  <a:pt x="7216277" y="4830890"/>
                </a:moveTo>
                <a:cubicBezTo>
                  <a:pt x="7232624" y="4830890"/>
                  <a:pt x="7245876" y="4844140"/>
                  <a:pt x="7245876" y="4860485"/>
                </a:cubicBezTo>
                <a:cubicBezTo>
                  <a:pt x="7245876" y="4876830"/>
                  <a:pt x="7232624" y="4890081"/>
                  <a:pt x="7216277" y="4890081"/>
                </a:cubicBezTo>
                <a:cubicBezTo>
                  <a:pt x="7199929" y="4890081"/>
                  <a:pt x="7186677" y="4876830"/>
                  <a:pt x="7186677" y="4860485"/>
                </a:cubicBezTo>
                <a:cubicBezTo>
                  <a:pt x="7186677" y="4844140"/>
                  <a:pt x="7199929" y="4830890"/>
                  <a:pt x="7216277" y="4830890"/>
                </a:cubicBezTo>
                <a:close/>
                <a:moveTo>
                  <a:pt x="7087927" y="4830890"/>
                </a:moveTo>
                <a:cubicBezTo>
                  <a:pt x="7104275" y="4830890"/>
                  <a:pt x="7117526" y="4844140"/>
                  <a:pt x="7117526" y="4860485"/>
                </a:cubicBezTo>
                <a:cubicBezTo>
                  <a:pt x="7117526" y="4876830"/>
                  <a:pt x="7104275" y="4890081"/>
                  <a:pt x="7087927" y="4890081"/>
                </a:cubicBezTo>
                <a:cubicBezTo>
                  <a:pt x="7071580" y="4890081"/>
                  <a:pt x="7058328" y="4876830"/>
                  <a:pt x="7058328" y="4860485"/>
                </a:cubicBezTo>
                <a:cubicBezTo>
                  <a:pt x="7058328" y="4844140"/>
                  <a:pt x="7071580" y="4830890"/>
                  <a:pt x="7087927" y="4830890"/>
                </a:cubicBezTo>
                <a:close/>
                <a:moveTo>
                  <a:pt x="6959578" y="4830890"/>
                </a:moveTo>
                <a:cubicBezTo>
                  <a:pt x="6975926" y="4830890"/>
                  <a:pt x="6989178" y="4844140"/>
                  <a:pt x="6989178" y="4860485"/>
                </a:cubicBezTo>
                <a:cubicBezTo>
                  <a:pt x="6989178" y="4876830"/>
                  <a:pt x="6975926" y="4890081"/>
                  <a:pt x="6959578" y="4890081"/>
                </a:cubicBezTo>
                <a:cubicBezTo>
                  <a:pt x="6943231" y="4890081"/>
                  <a:pt x="6929979" y="4876830"/>
                  <a:pt x="6929979" y="4860485"/>
                </a:cubicBezTo>
                <a:cubicBezTo>
                  <a:pt x="6929979" y="4844140"/>
                  <a:pt x="6943231" y="4830890"/>
                  <a:pt x="6959578" y="4830890"/>
                </a:cubicBezTo>
                <a:close/>
                <a:moveTo>
                  <a:pt x="6831231" y="4830890"/>
                </a:moveTo>
                <a:cubicBezTo>
                  <a:pt x="6847578" y="4830890"/>
                  <a:pt x="6860830" y="4844140"/>
                  <a:pt x="6860830" y="4860485"/>
                </a:cubicBezTo>
                <a:cubicBezTo>
                  <a:pt x="6860830" y="4876830"/>
                  <a:pt x="6847578" y="4890081"/>
                  <a:pt x="6831231" y="4890081"/>
                </a:cubicBezTo>
                <a:cubicBezTo>
                  <a:pt x="6814883" y="4890081"/>
                  <a:pt x="6801631" y="4876830"/>
                  <a:pt x="6801631" y="4860485"/>
                </a:cubicBezTo>
                <a:cubicBezTo>
                  <a:pt x="6801631" y="4844140"/>
                  <a:pt x="6814883" y="4830890"/>
                  <a:pt x="6831231" y="4830890"/>
                </a:cubicBezTo>
                <a:close/>
                <a:moveTo>
                  <a:pt x="6702883" y="4830890"/>
                </a:moveTo>
                <a:cubicBezTo>
                  <a:pt x="6719230" y="4830890"/>
                  <a:pt x="6732482" y="4844140"/>
                  <a:pt x="6732482" y="4860485"/>
                </a:cubicBezTo>
                <a:cubicBezTo>
                  <a:pt x="6732482" y="4876830"/>
                  <a:pt x="6719230" y="4890081"/>
                  <a:pt x="6702883" y="4890081"/>
                </a:cubicBezTo>
                <a:cubicBezTo>
                  <a:pt x="6686535" y="4890081"/>
                  <a:pt x="6673283" y="4876830"/>
                  <a:pt x="6673283" y="4860485"/>
                </a:cubicBezTo>
                <a:cubicBezTo>
                  <a:pt x="6673283" y="4844140"/>
                  <a:pt x="6686535" y="4830890"/>
                  <a:pt x="6702883" y="4830890"/>
                </a:cubicBezTo>
                <a:close/>
                <a:moveTo>
                  <a:pt x="6574535" y="4830890"/>
                </a:moveTo>
                <a:cubicBezTo>
                  <a:pt x="6590882" y="4830890"/>
                  <a:pt x="6604134" y="4844140"/>
                  <a:pt x="6604134" y="4860485"/>
                </a:cubicBezTo>
                <a:cubicBezTo>
                  <a:pt x="6604134" y="4876830"/>
                  <a:pt x="6590882" y="4890081"/>
                  <a:pt x="6574535" y="4890081"/>
                </a:cubicBezTo>
                <a:cubicBezTo>
                  <a:pt x="6558188" y="4890081"/>
                  <a:pt x="6544937" y="4876830"/>
                  <a:pt x="6544937" y="4860485"/>
                </a:cubicBezTo>
                <a:cubicBezTo>
                  <a:pt x="6544937" y="4844140"/>
                  <a:pt x="6558188" y="4830890"/>
                  <a:pt x="6574535" y="4830890"/>
                </a:cubicBezTo>
                <a:close/>
                <a:moveTo>
                  <a:pt x="6446188" y="4830890"/>
                </a:moveTo>
                <a:cubicBezTo>
                  <a:pt x="6462536" y="4830890"/>
                  <a:pt x="6475788" y="4844140"/>
                  <a:pt x="6475788" y="4860485"/>
                </a:cubicBezTo>
                <a:cubicBezTo>
                  <a:pt x="6475788" y="4876830"/>
                  <a:pt x="6462536" y="4890081"/>
                  <a:pt x="6446188" y="4890081"/>
                </a:cubicBezTo>
                <a:cubicBezTo>
                  <a:pt x="6429841" y="4890081"/>
                  <a:pt x="6416589" y="4876830"/>
                  <a:pt x="6416589" y="4860485"/>
                </a:cubicBezTo>
                <a:cubicBezTo>
                  <a:pt x="6416589" y="4844140"/>
                  <a:pt x="6429841" y="4830890"/>
                  <a:pt x="6446188" y="4830890"/>
                </a:cubicBezTo>
                <a:close/>
                <a:moveTo>
                  <a:pt x="6317843" y="4830890"/>
                </a:moveTo>
                <a:cubicBezTo>
                  <a:pt x="6334190" y="4830890"/>
                  <a:pt x="6347441" y="4844140"/>
                  <a:pt x="6347441" y="4860485"/>
                </a:cubicBezTo>
                <a:cubicBezTo>
                  <a:pt x="6347441" y="4876830"/>
                  <a:pt x="6334190" y="4890081"/>
                  <a:pt x="6317843" y="4890081"/>
                </a:cubicBezTo>
                <a:cubicBezTo>
                  <a:pt x="6301496" y="4890081"/>
                  <a:pt x="6288244" y="4876830"/>
                  <a:pt x="6288244" y="4860485"/>
                </a:cubicBezTo>
                <a:cubicBezTo>
                  <a:pt x="6288244" y="4844140"/>
                  <a:pt x="6301496" y="4830890"/>
                  <a:pt x="6317843" y="4830890"/>
                </a:cubicBezTo>
                <a:close/>
                <a:moveTo>
                  <a:pt x="6189497" y="4830890"/>
                </a:moveTo>
                <a:cubicBezTo>
                  <a:pt x="6205845" y="4830890"/>
                  <a:pt x="6219096" y="4844140"/>
                  <a:pt x="6219096" y="4860485"/>
                </a:cubicBezTo>
                <a:cubicBezTo>
                  <a:pt x="6219096" y="4876830"/>
                  <a:pt x="6205845" y="4890081"/>
                  <a:pt x="6189497" y="4890081"/>
                </a:cubicBezTo>
                <a:cubicBezTo>
                  <a:pt x="6173150" y="4890081"/>
                  <a:pt x="6159899" y="4876830"/>
                  <a:pt x="6159899" y="4860485"/>
                </a:cubicBezTo>
                <a:cubicBezTo>
                  <a:pt x="6159899" y="4844140"/>
                  <a:pt x="6173150" y="4830890"/>
                  <a:pt x="6189497" y="4830890"/>
                </a:cubicBezTo>
                <a:close/>
                <a:moveTo>
                  <a:pt x="6061152" y="4830890"/>
                </a:moveTo>
                <a:cubicBezTo>
                  <a:pt x="6077499" y="4830890"/>
                  <a:pt x="6090752" y="4844140"/>
                  <a:pt x="6090752" y="4860485"/>
                </a:cubicBezTo>
                <a:cubicBezTo>
                  <a:pt x="6090752" y="4876830"/>
                  <a:pt x="6077499" y="4890081"/>
                  <a:pt x="6061152" y="4890081"/>
                </a:cubicBezTo>
                <a:cubicBezTo>
                  <a:pt x="6044806" y="4890081"/>
                  <a:pt x="6031553" y="4876830"/>
                  <a:pt x="6031553" y="4860485"/>
                </a:cubicBezTo>
                <a:cubicBezTo>
                  <a:pt x="6031553" y="4844140"/>
                  <a:pt x="6044806" y="4830890"/>
                  <a:pt x="6061152" y="4830890"/>
                </a:cubicBezTo>
                <a:close/>
                <a:moveTo>
                  <a:pt x="5932809" y="4830890"/>
                </a:moveTo>
                <a:cubicBezTo>
                  <a:pt x="5949156" y="4830890"/>
                  <a:pt x="5962408" y="4844140"/>
                  <a:pt x="5962408" y="4860485"/>
                </a:cubicBezTo>
                <a:cubicBezTo>
                  <a:pt x="5962408" y="4876830"/>
                  <a:pt x="5949156" y="4890081"/>
                  <a:pt x="5932809" y="4890081"/>
                </a:cubicBezTo>
                <a:cubicBezTo>
                  <a:pt x="5916462" y="4890081"/>
                  <a:pt x="5903209" y="4876830"/>
                  <a:pt x="5903209" y="4860485"/>
                </a:cubicBezTo>
                <a:cubicBezTo>
                  <a:pt x="5903209" y="4844140"/>
                  <a:pt x="5916462" y="4830890"/>
                  <a:pt x="5932809" y="4830890"/>
                </a:cubicBezTo>
                <a:close/>
                <a:moveTo>
                  <a:pt x="5804511" y="4830890"/>
                </a:moveTo>
                <a:cubicBezTo>
                  <a:pt x="5820857" y="4830890"/>
                  <a:pt x="5834109" y="4844140"/>
                  <a:pt x="5834109" y="4860485"/>
                </a:cubicBezTo>
                <a:cubicBezTo>
                  <a:pt x="5834109" y="4876830"/>
                  <a:pt x="5820857" y="4890081"/>
                  <a:pt x="5804511" y="4890081"/>
                </a:cubicBezTo>
                <a:cubicBezTo>
                  <a:pt x="5788164" y="4890081"/>
                  <a:pt x="5774912" y="4876830"/>
                  <a:pt x="5774912" y="4860485"/>
                </a:cubicBezTo>
                <a:cubicBezTo>
                  <a:pt x="5774912" y="4844140"/>
                  <a:pt x="5788164" y="4830890"/>
                  <a:pt x="5804511" y="4830890"/>
                </a:cubicBezTo>
                <a:close/>
                <a:moveTo>
                  <a:pt x="5676113" y="4830890"/>
                </a:moveTo>
                <a:cubicBezTo>
                  <a:pt x="5692462" y="4830890"/>
                  <a:pt x="5705712" y="4844140"/>
                  <a:pt x="5705712" y="4860485"/>
                </a:cubicBezTo>
                <a:cubicBezTo>
                  <a:pt x="5705712" y="4876830"/>
                  <a:pt x="5692462" y="4890081"/>
                  <a:pt x="5676113" y="4890081"/>
                </a:cubicBezTo>
                <a:cubicBezTo>
                  <a:pt x="5659766" y="4890081"/>
                  <a:pt x="5646516" y="4876830"/>
                  <a:pt x="5646516" y="4860485"/>
                </a:cubicBezTo>
                <a:cubicBezTo>
                  <a:pt x="5646516" y="4844140"/>
                  <a:pt x="5659766" y="4830890"/>
                  <a:pt x="5676113" y="4830890"/>
                </a:cubicBezTo>
                <a:close/>
                <a:moveTo>
                  <a:pt x="5548133" y="4830890"/>
                </a:moveTo>
                <a:cubicBezTo>
                  <a:pt x="5564479" y="4830890"/>
                  <a:pt x="5577728" y="4844140"/>
                  <a:pt x="5577728" y="4860485"/>
                </a:cubicBezTo>
                <a:cubicBezTo>
                  <a:pt x="5577728" y="4876830"/>
                  <a:pt x="5564479" y="4890081"/>
                  <a:pt x="5548133" y="4890081"/>
                </a:cubicBezTo>
                <a:cubicBezTo>
                  <a:pt x="5531788" y="4890081"/>
                  <a:pt x="5518537" y="4876830"/>
                  <a:pt x="5518537" y="4860485"/>
                </a:cubicBezTo>
                <a:cubicBezTo>
                  <a:pt x="5518537" y="4844140"/>
                  <a:pt x="5531788" y="4830890"/>
                  <a:pt x="5548133" y="4830890"/>
                </a:cubicBezTo>
                <a:close/>
                <a:moveTo>
                  <a:pt x="5419795" y="4830890"/>
                </a:moveTo>
                <a:cubicBezTo>
                  <a:pt x="5436141" y="4830890"/>
                  <a:pt x="5449391" y="4844140"/>
                  <a:pt x="5449391" y="4860485"/>
                </a:cubicBezTo>
                <a:cubicBezTo>
                  <a:pt x="5449391" y="4876830"/>
                  <a:pt x="5436141" y="4890081"/>
                  <a:pt x="5419795" y="4890081"/>
                </a:cubicBezTo>
                <a:cubicBezTo>
                  <a:pt x="5403450" y="4890081"/>
                  <a:pt x="5390200" y="4876830"/>
                  <a:pt x="5390200" y="4860485"/>
                </a:cubicBezTo>
                <a:cubicBezTo>
                  <a:pt x="5390200" y="4844140"/>
                  <a:pt x="5403450" y="4830890"/>
                  <a:pt x="5419795" y="4830890"/>
                </a:cubicBezTo>
                <a:close/>
                <a:moveTo>
                  <a:pt x="5291458" y="4830890"/>
                </a:moveTo>
                <a:cubicBezTo>
                  <a:pt x="5307803" y="4830890"/>
                  <a:pt x="5321054" y="4844140"/>
                  <a:pt x="5321054" y="4860485"/>
                </a:cubicBezTo>
                <a:cubicBezTo>
                  <a:pt x="5321054" y="4876830"/>
                  <a:pt x="5307803" y="4890081"/>
                  <a:pt x="5291458" y="4890081"/>
                </a:cubicBezTo>
                <a:cubicBezTo>
                  <a:pt x="5275113" y="4890081"/>
                  <a:pt x="5261863" y="4876830"/>
                  <a:pt x="5261863" y="4860485"/>
                </a:cubicBezTo>
                <a:cubicBezTo>
                  <a:pt x="5261863" y="4844140"/>
                  <a:pt x="5275113" y="4830890"/>
                  <a:pt x="5291458" y="4830890"/>
                </a:cubicBezTo>
                <a:close/>
                <a:moveTo>
                  <a:pt x="5163120" y="4830890"/>
                </a:moveTo>
                <a:cubicBezTo>
                  <a:pt x="5179466" y="4830890"/>
                  <a:pt x="5192716" y="4844140"/>
                  <a:pt x="5192716" y="4860485"/>
                </a:cubicBezTo>
                <a:cubicBezTo>
                  <a:pt x="5192716" y="4876830"/>
                  <a:pt x="5179466" y="4890081"/>
                  <a:pt x="5163120" y="4890081"/>
                </a:cubicBezTo>
                <a:cubicBezTo>
                  <a:pt x="5146775" y="4890081"/>
                  <a:pt x="5133525" y="4876830"/>
                  <a:pt x="5133525" y="4860485"/>
                </a:cubicBezTo>
                <a:cubicBezTo>
                  <a:pt x="5133525" y="4844140"/>
                  <a:pt x="5146775" y="4830890"/>
                  <a:pt x="5163120" y="4830890"/>
                </a:cubicBezTo>
                <a:close/>
                <a:moveTo>
                  <a:pt x="5034783" y="4830890"/>
                </a:moveTo>
                <a:cubicBezTo>
                  <a:pt x="5051128" y="4830890"/>
                  <a:pt x="5064379" y="4844140"/>
                  <a:pt x="5064379" y="4860485"/>
                </a:cubicBezTo>
                <a:cubicBezTo>
                  <a:pt x="5064379" y="4876830"/>
                  <a:pt x="5051128" y="4890081"/>
                  <a:pt x="5034783" y="4890081"/>
                </a:cubicBezTo>
                <a:cubicBezTo>
                  <a:pt x="5018438" y="4890081"/>
                  <a:pt x="5005187" y="4876830"/>
                  <a:pt x="5005187" y="4860485"/>
                </a:cubicBezTo>
                <a:cubicBezTo>
                  <a:pt x="5005187" y="4844140"/>
                  <a:pt x="5018438" y="4830890"/>
                  <a:pt x="5034783" y="4830890"/>
                </a:cubicBezTo>
                <a:close/>
                <a:moveTo>
                  <a:pt x="4906446" y="4830890"/>
                </a:moveTo>
                <a:cubicBezTo>
                  <a:pt x="4922791" y="4830890"/>
                  <a:pt x="4936041" y="4844140"/>
                  <a:pt x="4936041" y="4860485"/>
                </a:cubicBezTo>
                <a:cubicBezTo>
                  <a:pt x="4936041" y="4876830"/>
                  <a:pt x="4922791" y="4890081"/>
                  <a:pt x="4906446" y="4890081"/>
                </a:cubicBezTo>
                <a:cubicBezTo>
                  <a:pt x="4890100" y="4890081"/>
                  <a:pt x="4876850" y="4876830"/>
                  <a:pt x="4876850" y="4860485"/>
                </a:cubicBezTo>
                <a:cubicBezTo>
                  <a:pt x="4876850" y="4844140"/>
                  <a:pt x="4890100" y="4830890"/>
                  <a:pt x="4906446" y="4830890"/>
                </a:cubicBezTo>
                <a:close/>
                <a:moveTo>
                  <a:pt x="4778108" y="4830890"/>
                </a:moveTo>
                <a:cubicBezTo>
                  <a:pt x="4794453" y="4830890"/>
                  <a:pt x="4807704" y="4844140"/>
                  <a:pt x="4807704" y="4860485"/>
                </a:cubicBezTo>
                <a:cubicBezTo>
                  <a:pt x="4807704" y="4876830"/>
                  <a:pt x="4794453" y="4890081"/>
                  <a:pt x="4778108" y="4890081"/>
                </a:cubicBezTo>
                <a:cubicBezTo>
                  <a:pt x="4761762" y="4890081"/>
                  <a:pt x="4748513" y="4876830"/>
                  <a:pt x="4748513" y="4860485"/>
                </a:cubicBezTo>
                <a:cubicBezTo>
                  <a:pt x="4748513" y="4844140"/>
                  <a:pt x="4761762" y="4830890"/>
                  <a:pt x="4778108" y="4830890"/>
                </a:cubicBezTo>
                <a:close/>
                <a:moveTo>
                  <a:pt x="1569671" y="4830890"/>
                </a:moveTo>
                <a:cubicBezTo>
                  <a:pt x="1586016" y="4830890"/>
                  <a:pt x="1599266" y="4844140"/>
                  <a:pt x="1599266" y="4860485"/>
                </a:cubicBezTo>
                <a:cubicBezTo>
                  <a:pt x="1599266" y="4876830"/>
                  <a:pt x="1586016" y="4890081"/>
                  <a:pt x="1569671" y="4890081"/>
                </a:cubicBezTo>
                <a:cubicBezTo>
                  <a:pt x="1553325" y="4890081"/>
                  <a:pt x="1540075" y="4876830"/>
                  <a:pt x="1540075" y="4860485"/>
                </a:cubicBezTo>
                <a:cubicBezTo>
                  <a:pt x="1540075" y="4844140"/>
                  <a:pt x="1553325" y="4830890"/>
                  <a:pt x="1569671" y="4830890"/>
                </a:cubicBezTo>
                <a:close/>
                <a:moveTo>
                  <a:pt x="1441334" y="4830890"/>
                </a:moveTo>
                <a:cubicBezTo>
                  <a:pt x="1457678" y="4830890"/>
                  <a:pt x="1470929" y="4844140"/>
                  <a:pt x="1470929" y="4860485"/>
                </a:cubicBezTo>
                <a:cubicBezTo>
                  <a:pt x="1470929" y="4876830"/>
                  <a:pt x="1457678" y="4890081"/>
                  <a:pt x="1441334" y="4890081"/>
                </a:cubicBezTo>
                <a:cubicBezTo>
                  <a:pt x="1424988" y="4890081"/>
                  <a:pt x="1411737" y="4876830"/>
                  <a:pt x="1411737" y="4860485"/>
                </a:cubicBezTo>
                <a:cubicBezTo>
                  <a:pt x="1411737" y="4844140"/>
                  <a:pt x="1424988" y="4830890"/>
                  <a:pt x="1441334" y="4830890"/>
                </a:cubicBezTo>
                <a:close/>
                <a:moveTo>
                  <a:pt x="1312996" y="4830890"/>
                </a:moveTo>
                <a:cubicBezTo>
                  <a:pt x="1329341" y="4830890"/>
                  <a:pt x="1342591" y="4844140"/>
                  <a:pt x="1342591" y="4860485"/>
                </a:cubicBezTo>
                <a:cubicBezTo>
                  <a:pt x="1342591" y="4876830"/>
                  <a:pt x="1329341" y="4890081"/>
                  <a:pt x="1312996" y="4890081"/>
                </a:cubicBezTo>
                <a:cubicBezTo>
                  <a:pt x="1296651" y="4890081"/>
                  <a:pt x="1283400" y="4876830"/>
                  <a:pt x="1283400" y="4860485"/>
                </a:cubicBezTo>
                <a:cubicBezTo>
                  <a:pt x="1283400" y="4844140"/>
                  <a:pt x="1296651" y="4830890"/>
                  <a:pt x="1312996" y="4830890"/>
                </a:cubicBezTo>
                <a:close/>
                <a:moveTo>
                  <a:pt x="1184658" y="4830890"/>
                </a:moveTo>
                <a:cubicBezTo>
                  <a:pt x="1201004" y="4830890"/>
                  <a:pt x="1214254" y="4844140"/>
                  <a:pt x="1214254" y="4860485"/>
                </a:cubicBezTo>
                <a:cubicBezTo>
                  <a:pt x="1214254" y="4876830"/>
                  <a:pt x="1201004" y="4890081"/>
                  <a:pt x="1184658" y="4890081"/>
                </a:cubicBezTo>
                <a:cubicBezTo>
                  <a:pt x="1168312" y="4890081"/>
                  <a:pt x="1155063" y="4876830"/>
                  <a:pt x="1155063" y="4860485"/>
                </a:cubicBezTo>
                <a:cubicBezTo>
                  <a:pt x="1155063" y="4844140"/>
                  <a:pt x="1168312" y="4830890"/>
                  <a:pt x="1184658" y="4830890"/>
                </a:cubicBezTo>
                <a:close/>
                <a:moveTo>
                  <a:pt x="1056321" y="4830890"/>
                </a:moveTo>
                <a:cubicBezTo>
                  <a:pt x="1072666" y="4830890"/>
                  <a:pt x="1085917" y="4844140"/>
                  <a:pt x="1085917" y="4860485"/>
                </a:cubicBezTo>
                <a:cubicBezTo>
                  <a:pt x="1085917" y="4876830"/>
                  <a:pt x="1072666" y="4890081"/>
                  <a:pt x="1056321" y="4890081"/>
                </a:cubicBezTo>
                <a:cubicBezTo>
                  <a:pt x="1039976" y="4890081"/>
                  <a:pt x="1026726" y="4876830"/>
                  <a:pt x="1026726" y="4860485"/>
                </a:cubicBezTo>
                <a:cubicBezTo>
                  <a:pt x="1026726" y="4844140"/>
                  <a:pt x="1039976" y="4830890"/>
                  <a:pt x="1056321" y="4830890"/>
                </a:cubicBezTo>
                <a:close/>
                <a:moveTo>
                  <a:pt x="927983" y="4830890"/>
                </a:moveTo>
                <a:cubicBezTo>
                  <a:pt x="944328" y="4830890"/>
                  <a:pt x="957579" y="4844140"/>
                  <a:pt x="957579" y="4860485"/>
                </a:cubicBezTo>
                <a:cubicBezTo>
                  <a:pt x="957579" y="4876830"/>
                  <a:pt x="944328" y="4890081"/>
                  <a:pt x="927983" y="4890081"/>
                </a:cubicBezTo>
                <a:cubicBezTo>
                  <a:pt x="911638" y="4890081"/>
                  <a:pt x="898387" y="4876830"/>
                  <a:pt x="898387" y="4860485"/>
                </a:cubicBezTo>
                <a:cubicBezTo>
                  <a:pt x="898387" y="4844140"/>
                  <a:pt x="911638" y="4830890"/>
                  <a:pt x="927983" y="4830890"/>
                </a:cubicBezTo>
                <a:close/>
                <a:moveTo>
                  <a:pt x="799646" y="4830890"/>
                </a:moveTo>
                <a:cubicBezTo>
                  <a:pt x="815991" y="4830890"/>
                  <a:pt x="829242" y="4844140"/>
                  <a:pt x="829242" y="4860485"/>
                </a:cubicBezTo>
                <a:cubicBezTo>
                  <a:pt x="829242" y="4876830"/>
                  <a:pt x="815991" y="4890081"/>
                  <a:pt x="799646" y="4890081"/>
                </a:cubicBezTo>
                <a:cubicBezTo>
                  <a:pt x="783301" y="4890081"/>
                  <a:pt x="770050" y="4876830"/>
                  <a:pt x="770050" y="4860485"/>
                </a:cubicBezTo>
                <a:cubicBezTo>
                  <a:pt x="770050" y="4844140"/>
                  <a:pt x="783301" y="4830890"/>
                  <a:pt x="799646" y="4830890"/>
                </a:cubicBezTo>
                <a:close/>
                <a:moveTo>
                  <a:pt x="671309" y="4830890"/>
                </a:moveTo>
                <a:cubicBezTo>
                  <a:pt x="687654" y="4830890"/>
                  <a:pt x="700903" y="4844140"/>
                  <a:pt x="700903" y="4860485"/>
                </a:cubicBezTo>
                <a:cubicBezTo>
                  <a:pt x="700903" y="4876830"/>
                  <a:pt x="687654" y="4890081"/>
                  <a:pt x="671309" y="4890081"/>
                </a:cubicBezTo>
                <a:cubicBezTo>
                  <a:pt x="654962" y="4890081"/>
                  <a:pt x="641713" y="4876830"/>
                  <a:pt x="641713" y="4860485"/>
                </a:cubicBezTo>
                <a:cubicBezTo>
                  <a:pt x="641713" y="4844140"/>
                  <a:pt x="654962" y="4830890"/>
                  <a:pt x="671309" y="4830890"/>
                </a:cubicBezTo>
                <a:close/>
                <a:moveTo>
                  <a:pt x="542971" y="4830890"/>
                </a:moveTo>
                <a:cubicBezTo>
                  <a:pt x="559317" y="4830890"/>
                  <a:pt x="572566" y="4844140"/>
                  <a:pt x="572566" y="4860485"/>
                </a:cubicBezTo>
                <a:cubicBezTo>
                  <a:pt x="572566" y="4876830"/>
                  <a:pt x="559317" y="4890081"/>
                  <a:pt x="542971" y="4890081"/>
                </a:cubicBezTo>
                <a:cubicBezTo>
                  <a:pt x="526626" y="4890081"/>
                  <a:pt x="513376" y="4876830"/>
                  <a:pt x="513376" y="4860485"/>
                </a:cubicBezTo>
                <a:cubicBezTo>
                  <a:pt x="513376" y="4844140"/>
                  <a:pt x="526626" y="4830890"/>
                  <a:pt x="542971" y="4830890"/>
                </a:cubicBezTo>
                <a:close/>
                <a:moveTo>
                  <a:pt x="414633" y="4830890"/>
                </a:moveTo>
                <a:cubicBezTo>
                  <a:pt x="430979" y="4830890"/>
                  <a:pt x="444229" y="4844140"/>
                  <a:pt x="444229" y="4860485"/>
                </a:cubicBezTo>
                <a:cubicBezTo>
                  <a:pt x="444229" y="4876830"/>
                  <a:pt x="430979" y="4890081"/>
                  <a:pt x="414633" y="4890081"/>
                </a:cubicBezTo>
                <a:cubicBezTo>
                  <a:pt x="398288" y="4890081"/>
                  <a:pt x="385038" y="4876830"/>
                  <a:pt x="385038" y="4860485"/>
                </a:cubicBezTo>
                <a:cubicBezTo>
                  <a:pt x="385038" y="4844140"/>
                  <a:pt x="398288" y="4830890"/>
                  <a:pt x="414633" y="4830890"/>
                </a:cubicBezTo>
                <a:close/>
                <a:moveTo>
                  <a:pt x="286296" y="4830890"/>
                </a:moveTo>
                <a:cubicBezTo>
                  <a:pt x="302641" y="4830890"/>
                  <a:pt x="315892" y="4844140"/>
                  <a:pt x="315892" y="4860485"/>
                </a:cubicBezTo>
                <a:cubicBezTo>
                  <a:pt x="315892" y="4876830"/>
                  <a:pt x="302641" y="4890081"/>
                  <a:pt x="286296" y="4890081"/>
                </a:cubicBezTo>
                <a:cubicBezTo>
                  <a:pt x="269951" y="4890081"/>
                  <a:pt x="256701" y="4876830"/>
                  <a:pt x="256701" y="4860485"/>
                </a:cubicBezTo>
                <a:cubicBezTo>
                  <a:pt x="256701" y="4844140"/>
                  <a:pt x="269951" y="4830890"/>
                  <a:pt x="286296" y="4830890"/>
                </a:cubicBezTo>
                <a:close/>
                <a:moveTo>
                  <a:pt x="157959" y="4830890"/>
                </a:moveTo>
                <a:cubicBezTo>
                  <a:pt x="174304" y="4830890"/>
                  <a:pt x="187554" y="4844140"/>
                  <a:pt x="187554" y="4860485"/>
                </a:cubicBezTo>
                <a:cubicBezTo>
                  <a:pt x="187554" y="4876830"/>
                  <a:pt x="174304" y="4890081"/>
                  <a:pt x="157959" y="4890081"/>
                </a:cubicBezTo>
                <a:cubicBezTo>
                  <a:pt x="141613" y="4890081"/>
                  <a:pt x="128363" y="4876830"/>
                  <a:pt x="128363" y="4860485"/>
                </a:cubicBezTo>
                <a:cubicBezTo>
                  <a:pt x="128363" y="4844140"/>
                  <a:pt x="141613" y="4830890"/>
                  <a:pt x="157959" y="4830890"/>
                </a:cubicBezTo>
                <a:close/>
                <a:moveTo>
                  <a:pt x="29596" y="4830890"/>
                </a:moveTo>
                <a:cubicBezTo>
                  <a:pt x="45941" y="4830890"/>
                  <a:pt x="59191" y="4844140"/>
                  <a:pt x="59191" y="4860485"/>
                </a:cubicBezTo>
                <a:cubicBezTo>
                  <a:pt x="59191" y="4876830"/>
                  <a:pt x="45941" y="4890081"/>
                  <a:pt x="29596" y="4890081"/>
                </a:cubicBezTo>
                <a:cubicBezTo>
                  <a:pt x="13251" y="4890081"/>
                  <a:pt x="0" y="4876830"/>
                  <a:pt x="0" y="4860485"/>
                </a:cubicBezTo>
                <a:cubicBezTo>
                  <a:pt x="0" y="4844140"/>
                  <a:pt x="13251" y="4830890"/>
                  <a:pt x="29596" y="4830890"/>
                </a:cubicBezTo>
                <a:close/>
                <a:moveTo>
                  <a:pt x="9012804" y="4692864"/>
                </a:moveTo>
                <a:cubicBezTo>
                  <a:pt x="9029148" y="4692864"/>
                  <a:pt x="9042399" y="4706114"/>
                  <a:pt x="9042399" y="4722459"/>
                </a:cubicBezTo>
                <a:cubicBezTo>
                  <a:pt x="9042399" y="4738805"/>
                  <a:pt x="9029148" y="4752055"/>
                  <a:pt x="9012804" y="4752055"/>
                </a:cubicBezTo>
                <a:cubicBezTo>
                  <a:pt x="8996459" y="4752055"/>
                  <a:pt x="8983211" y="4738805"/>
                  <a:pt x="8983211" y="4722459"/>
                </a:cubicBezTo>
                <a:cubicBezTo>
                  <a:pt x="8983211" y="4706114"/>
                  <a:pt x="8996459" y="4692864"/>
                  <a:pt x="9012804" y="4692864"/>
                </a:cubicBezTo>
                <a:close/>
                <a:moveTo>
                  <a:pt x="8884480" y="4692864"/>
                </a:moveTo>
                <a:cubicBezTo>
                  <a:pt x="8900824" y="4692864"/>
                  <a:pt x="8914074" y="4706114"/>
                  <a:pt x="8914074" y="4722459"/>
                </a:cubicBezTo>
                <a:cubicBezTo>
                  <a:pt x="8914074" y="4738805"/>
                  <a:pt x="8900824" y="4752055"/>
                  <a:pt x="8884480" y="4752055"/>
                </a:cubicBezTo>
                <a:cubicBezTo>
                  <a:pt x="8868134" y="4752055"/>
                  <a:pt x="8854886" y="4738805"/>
                  <a:pt x="8854886" y="4722459"/>
                </a:cubicBezTo>
                <a:cubicBezTo>
                  <a:pt x="8854886" y="4706114"/>
                  <a:pt x="8868134" y="4692864"/>
                  <a:pt x="8884480" y="4692864"/>
                </a:cubicBezTo>
                <a:close/>
                <a:moveTo>
                  <a:pt x="8756154" y="4692864"/>
                </a:moveTo>
                <a:cubicBezTo>
                  <a:pt x="8772498" y="4692864"/>
                  <a:pt x="8785749" y="4706114"/>
                  <a:pt x="8785749" y="4722459"/>
                </a:cubicBezTo>
                <a:cubicBezTo>
                  <a:pt x="8785749" y="4738805"/>
                  <a:pt x="8772498" y="4752055"/>
                  <a:pt x="8756154" y="4752055"/>
                </a:cubicBezTo>
                <a:cubicBezTo>
                  <a:pt x="8739810" y="4752055"/>
                  <a:pt x="8726560" y="4738805"/>
                  <a:pt x="8726560" y="4722459"/>
                </a:cubicBezTo>
                <a:cubicBezTo>
                  <a:pt x="8726560" y="4706114"/>
                  <a:pt x="8739810" y="4692864"/>
                  <a:pt x="8756154" y="4692864"/>
                </a:cubicBezTo>
                <a:close/>
                <a:moveTo>
                  <a:pt x="8627829" y="4692864"/>
                </a:moveTo>
                <a:cubicBezTo>
                  <a:pt x="8644173" y="4692864"/>
                  <a:pt x="8657423" y="4706114"/>
                  <a:pt x="8657423" y="4722459"/>
                </a:cubicBezTo>
                <a:cubicBezTo>
                  <a:pt x="8657423" y="4738805"/>
                  <a:pt x="8644173" y="4752055"/>
                  <a:pt x="8627829" y="4752055"/>
                </a:cubicBezTo>
                <a:cubicBezTo>
                  <a:pt x="8611485" y="4752055"/>
                  <a:pt x="8598235" y="4738805"/>
                  <a:pt x="8598235" y="4722459"/>
                </a:cubicBezTo>
                <a:cubicBezTo>
                  <a:pt x="8598235" y="4706114"/>
                  <a:pt x="8611485" y="4692864"/>
                  <a:pt x="8627829" y="4692864"/>
                </a:cubicBezTo>
                <a:close/>
                <a:moveTo>
                  <a:pt x="8499503" y="4692864"/>
                </a:moveTo>
                <a:cubicBezTo>
                  <a:pt x="8515848" y="4692864"/>
                  <a:pt x="8529098" y="4706114"/>
                  <a:pt x="8529098" y="4722459"/>
                </a:cubicBezTo>
                <a:cubicBezTo>
                  <a:pt x="8529098" y="4738805"/>
                  <a:pt x="8515848" y="4752055"/>
                  <a:pt x="8499503" y="4752055"/>
                </a:cubicBezTo>
                <a:cubicBezTo>
                  <a:pt x="8483159" y="4752055"/>
                  <a:pt x="8469909" y="4738805"/>
                  <a:pt x="8469909" y="4722459"/>
                </a:cubicBezTo>
                <a:cubicBezTo>
                  <a:pt x="8469909" y="4706114"/>
                  <a:pt x="8483159" y="4692864"/>
                  <a:pt x="8499503" y="4692864"/>
                </a:cubicBezTo>
                <a:close/>
                <a:moveTo>
                  <a:pt x="8371178" y="4692864"/>
                </a:moveTo>
                <a:cubicBezTo>
                  <a:pt x="8387523" y="4692864"/>
                  <a:pt x="8400771" y="4706114"/>
                  <a:pt x="8400771" y="4722459"/>
                </a:cubicBezTo>
                <a:cubicBezTo>
                  <a:pt x="8400771" y="4738805"/>
                  <a:pt x="8387523" y="4752055"/>
                  <a:pt x="8371178" y="4752055"/>
                </a:cubicBezTo>
                <a:cubicBezTo>
                  <a:pt x="8354833" y="4752055"/>
                  <a:pt x="8341583" y="4738805"/>
                  <a:pt x="8341583" y="4722459"/>
                </a:cubicBezTo>
                <a:cubicBezTo>
                  <a:pt x="8341583" y="4706114"/>
                  <a:pt x="8354833" y="4692864"/>
                  <a:pt x="8371178" y="4692864"/>
                </a:cubicBezTo>
                <a:close/>
                <a:moveTo>
                  <a:pt x="8242862" y="4692864"/>
                </a:moveTo>
                <a:cubicBezTo>
                  <a:pt x="8259209" y="4692864"/>
                  <a:pt x="8272457" y="4706114"/>
                  <a:pt x="8272457" y="4722459"/>
                </a:cubicBezTo>
                <a:cubicBezTo>
                  <a:pt x="8272457" y="4738805"/>
                  <a:pt x="8259209" y="4752055"/>
                  <a:pt x="8242862" y="4752055"/>
                </a:cubicBezTo>
                <a:cubicBezTo>
                  <a:pt x="8226518" y="4752055"/>
                  <a:pt x="8213269" y="4738805"/>
                  <a:pt x="8213269" y="4722459"/>
                </a:cubicBezTo>
                <a:cubicBezTo>
                  <a:pt x="8213269" y="4706114"/>
                  <a:pt x="8226518" y="4692864"/>
                  <a:pt x="8242862" y="4692864"/>
                </a:cubicBezTo>
                <a:close/>
                <a:moveTo>
                  <a:pt x="8114519" y="4692864"/>
                </a:moveTo>
                <a:cubicBezTo>
                  <a:pt x="8130865" y="4692864"/>
                  <a:pt x="8144114" y="4706114"/>
                  <a:pt x="8144114" y="4722459"/>
                </a:cubicBezTo>
                <a:cubicBezTo>
                  <a:pt x="8144114" y="4738805"/>
                  <a:pt x="8130865" y="4752055"/>
                  <a:pt x="8114519" y="4752055"/>
                </a:cubicBezTo>
                <a:cubicBezTo>
                  <a:pt x="8098175" y="4752055"/>
                  <a:pt x="8084926" y="4738805"/>
                  <a:pt x="8084926" y="4722459"/>
                </a:cubicBezTo>
                <a:cubicBezTo>
                  <a:pt x="8084926" y="4706114"/>
                  <a:pt x="8098175" y="4692864"/>
                  <a:pt x="8114519" y="4692864"/>
                </a:cubicBezTo>
                <a:close/>
                <a:moveTo>
                  <a:pt x="7986203" y="4692864"/>
                </a:moveTo>
                <a:cubicBezTo>
                  <a:pt x="8002546" y="4692864"/>
                  <a:pt x="8015798" y="4706114"/>
                  <a:pt x="8015798" y="4722459"/>
                </a:cubicBezTo>
                <a:cubicBezTo>
                  <a:pt x="8015798" y="4738805"/>
                  <a:pt x="8002546" y="4752055"/>
                  <a:pt x="7986203" y="4752055"/>
                </a:cubicBezTo>
                <a:cubicBezTo>
                  <a:pt x="7969847" y="4752055"/>
                  <a:pt x="7956599" y="4738805"/>
                  <a:pt x="7956599" y="4722459"/>
                </a:cubicBezTo>
                <a:cubicBezTo>
                  <a:pt x="7956599" y="4706114"/>
                  <a:pt x="7969847" y="4692864"/>
                  <a:pt x="7986203" y="4692864"/>
                </a:cubicBezTo>
                <a:close/>
                <a:moveTo>
                  <a:pt x="7857861" y="4692864"/>
                </a:moveTo>
                <a:cubicBezTo>
                  <a:pt x="7874194" y="4692864"/>
                  <a:pt x="7887450" y="4706114"/>
                  <a:pt x="7887450" y="4722459"/>
                </a:cubicBezTo>
                <a:cubicBezTo>
                  <a:pt x="7887450" y="4738805"/>
                  <a:pt x="7874194" y="4752055"/>
                  <a:pt x="7857861" y="4752055"/>
                </a:cubicBezTo>
                <a:cubicBezTo>
                  <a:pt x="7841499" y="4752055"/>
                  <a:pt x="7828245" y="4738805"/>
                  <a:pt x="7828245" y="4722459"/>
                </a:cubicBezTo>
                <a:cubicBezTo>
                  <a:pt x="7828245" y="4706114"/>
                  <a:pt x="7841499" y="4692864"/>
                  <a:pt x="7857861" y="4692864"/>
                </a:cubicBezTo>
                <a:close/>
                <a:moveTo>
                  <a:pt x="7729525" y="4692864"/>
                </a:moveTo>
                <a:cubicBezTo>
                  <a:pt x="7745880" y="4692864"/>
                  <a:pt x="7759134" y="4706114"/>
                  <a:pt x="7759134" y="4722459"/>
                </a:cubicBezTo>
                <a:cubicBezTo>
                  <a:pt x="7759134" y="4738805"/>
                  <a:pt x="7745880" y="4752055"/>
                  <a:pt x="7729525" y="4752055"/>
                </a:cubicBezTo>
                <a:cubicBezTo>
                  <a:pt x="7713170" y="4752055"/>
                  <a:pt x="7699931" y="4738805"/>
                  <a:pt x="7699931" y="4722459"/>
                </a:cubicBezTo>
                <a:cubicBezTo>
                  <a:pt x="7699931" y="4706114"/>
                  <a:pt x="7713170" y="4692864"/>
                  <a:pt x="7729525" y="4692864"/>
                </a:cubicBezTo>
                <a:close/>
                <a:moveTo>
                  <a:pt x="7601183" y="4692864"/>
                </a:moveTo>
                <a:cubicBezTo>
                  <a:pt x="7617558" y="4692864"/>
                  <a:pt x="7630781" y="4706114"/>
                  <a:pt x="7630781" y="4722459"/>
                </a:cubicBezTo>
                <a:cubicBezTo>
                  <a:pt x="7630781" y="4738805"/>
                  <a:pt x="7617558" y="4752055"/>
                  <a:pt x="7601183" y="4752055"/>
                </a:cubicBezTo>
                <a:cubicBezTo>
                  <a:pt x="7584845" y="4752055"/>
                  <a:pt x="7571592" y="4738805"/>
                  <a:pt x="7571592" y="4722459"/>
                </a:cubicBezTo>
                <a:cubicBezTo>
                  <a:pt x="7571592" y="4706114"/>
                  <a:pt x="7584845" y="4692864"/>
                  <a:pt x="7601183" y="4692864"/>
                </a:cubicBezTo>
                <a:close/>
                <a:moveTo>
                  <a:pt x="7472856" y="4692864"/>
                </a:moveTo>
                <a:cubicBezTo>
                  <a:pt x="7489198" y="4692864"/>
                  <a:pt x="7502448" y="4706114"/>
                  <a:pt x="7502448" y="4722459"/>
                </a:cubicBezTo>
                <a:cubicBezTo>
                  <a:pt x="7502448" y="4738805"/>
                  <a:pt x="7489198" y="4752055"/>
                  <a:pt x="7472856" y="4752055"/>
                </a:cubicBezTo>
                <a:cubicBezTo>
                  <a:pt x="7456511" y="4752055"/>
                  <a:pt x="7443263" y="4738805"/>
                  <a:pt x="7443263" y="4722459"/>
                </a:cubicBezTo>
                <a:cubicBezTo>
                  <a:pt x="7443263" y="4706114"/>
                  <a:pt x="7456511" y="4692864"/>
                  <a:pt x="7472856" y="4692864"/>
                </a:cubicBezTo>
                <a:close/>
                <a:moveTo>
                  <a:pt x="7344616" y="4692864"/>
                </a:moveTo>
                <a:cubicBezTo>
                  <a:pt x="7360882" y="4692864"/>
                  <a:pt x="7374131" y="4706114"/>
                  <a:pt x="7374131" y="4722459"/>
                </a:cubicBezTo>
                <a:cubicBezTo>
                  <a:pt x="7374131" y="4738805"/>
                  <a:pt x="7360882" y="4752055"/>
                  <a:pt x="7344616" y="4752055"/>
                </a:cubicBezTo>
                <a:cubicBezTo>
                  <a:pt x="7328270" y="4752055"/>
                  <a:pt x="7315025" y="4738805"/>
                  <a:pt x="7315025" y="4722459"/>
                </a:cubicBezTo>
                <a:cubicBezTo>
                  <a:pt x="7315025" y="4706114"/>
                  <a:pt x="7328270" y="4692864"/>
                  <a:pt x="7344616" y="4692864"/>
                </a:cubicBezTo>
                <a:close/>
                <a:moveTo>
                  <a:pt x="7216277" y="4692864"/>
                </a:moveTo>
                <a:cubicBezTo>
                  <a:pt x="7232624" y="4692864"/>
                  <a:pt x="7245876" y="4706114"/>
                  <a:pt x="7245876" y="4722459"/>
                </a:cubicBezTo>
                <a:cubicBezTo>
                  <a:pt x="7245876" y="4738805"/>
                  <a:pt x="7232624" y="4752055"/>
                  <a:pt x="7216277" y="4752055"/>
                </a:cubicBezTo>
                <a:cubicBezTo>
                  <a:pt x="7199929" y="4752055"/>
                  <a:pt x="7186677" y="4738805"/>
                  <a:pt x="7186677" y="4722459"/>
                </a:cubicBezTo>
                <a:cubicBezTo>
                  <a:pt x="7186677" y="4706114"/>
                  <a:pt x="7199929" y="4692864"/>
                  <a:pt x="7216277" y="4692864"/>
                </a:cubicBezTo>
                <a:close/>
                <a:moveTo>
                  <a:pt x="7087927" y="4692864"/>
                </a:moveTo>
                <a:cubicBezTo>
                  <a:pt x="7104274" y="4692864"/>
                  <a:pt x="7117526" y="4706114"/>
                  <a:pt x="7117526" y="4722459"/>
                </a:cubicBezTo>
                <a:cubicBezTo>
                  <a:pt x="7117526" y="4738805"/>
                  <a:pt x="7104274" y="4752055"/>
                  <a:pt x="7087927" y="4752055"/>
                </a:cubicBezTo>
                <a:cubicBezTo>
                  <a:pt x="7071580" y="4752055"/>
                  <a:pt x="7058328" y="4738805"/>
                  <a:pt x="7058328" y="4722459"/>
                </a:cubicBezTo>
                <a:cubicBezTo>
                  <a:pt x="7058328" y="4706114"/>
                  <a:pt x="7071580" y="4692864"/>
                  <a:pt x="7087927" y="4692864"/>
                </a:cubicBezTo>
                <a:close/>
                <a:moveTo>
                  <a:pt x="6959578" y="4692864"/>
                </a:moveTo>
                <a:cubicBezTo>
                  <a:pt x="6975926" y="4692864"/>
                  <a:pt x="6989178" y="4706114"/>
                  <a:pt x="6989178" y="4722459"/>
                </a:cubicBezTo>
                <a:cubicBezTo>
                  <a:pt x="6989178" y="4738805"/>
                  <a:pt x="6975926" y="4752055"/>
                  <a:pt x="6959578" y="4752055"/>
                </a:cubicBezTo>
                <a:cubicBezTo>
                  <a:pt x="6943231" y="4752055"/>
                  <a:pt x="6929979" y="4738805"/>
                  <a:pt x="6929979" y="4722459"/>
                </a:cubicBezTo>
                <a:cubicBezTo>
                  <a:pt x="6929979" y="4706114"/>
                  <a:pt x="6943231" y="4692864"/>
                  <a:pt x="6959578" y="4692864"/>
                </a:cubicBezTo>
                <a:close/>
                <a:moveTo>
                  <a:pt x="6831230" y="4692864"/>
                </a:moveTo>
                <a:cubicBezTo>
                  <a:pt x="6847577" y="4692864"/>
                  <a:pt x="6860830" y="4706114"/>
                  <a:pt x="6860830" y="4722459"/>
                </a:cubicBezTo>
                <a:cubicBezTo>
                  <a:pt x="6860830" y="4738805"/>
                  <a:pt x="6847577" y="4752055"/>
                  <a:pt x="6831230" y="4752055"/>
                </a:cubicBezTo>
                <a:cubicBezTo>
                  <a:pt x="6814883" y="4752055"/>
                  <a:pt x="6801631" y="4738805"/>
                  <a:pt x="6801631" y="4722459"/>
                </a:cubicBezTo>
                <a:cubicBezTo>
                  <a:pt x="6801631" y="4706114"/>
                  <a:pt x="6814883" y="4692864"/>
                  <a:pt x="6831230" y="4692864"/>
                </a:cubicBezTo>
                <a:close/>
                <a:moveTo>
                  <a:pt x="6702883" y="4692864"/>
                </a:moveTo>
                <a:cubicBezTo>
                  <a:pt x="6719230" y="4692864"/>
                  <a:pt x="6732481" y="4706114"/>
                  <a:pt x="6732481" y="4722459"/>
                </a:cubicBezTo>
                <a:cubicBezTo>
                  <a:pt x="6732481" y="4738805"/>
                  <a:pt x="6719230" y="4752055"/>
                  <a:pt x="6702883" y="4752055"/>
                </a:cubicBezTo>
                <a:cubicBezTo>
                  <a:pt x="6686535" y="4752055"/>
                  <a:pt x="6673283" y="4738805"/>
                  <a:pt x="6673283" y="4722459"/>
                </a:cubicBezTo>
                <a:cubicBezTo>
                  <a:pt x="6673283" y="4706114"/>
                  <a:pt x="6686535" y="4692864"/>
                  <a:pt x="6702883" y="4692864"/>
                </a:cubicBezTo>
                <a:close/>
                <a:moveTo>
                  <a:pt x="6574535" y="4692864"/>
                </a:moveTo>
                <a:cubicBezTo>
                  <a:pt x="6590882" y="4692864"/>
                  <a:pt x="6604134" y="4706114"/>
                  <a:pt x="6604134" y="4722459"/>
                </a:cubicBezTo>
                <a:cubicBezTo>
                  <a:pt x="6604134" y="4738805"/>
                  <a:pt x="6590882" y="4752055"/>
                  <a:pt x="6574535" y="4752055"/>
                </a:cubicBezTo>
                <a:cubicBezTo>
                  <a:pt x="6558188" y="4752055"/>
                  <a:pt x="6544937" y="4738805"/>
                  <a:pt x="6544937" y="4722459"/>
                </a:cubicBezTo>
                <a:cubicBezTo>
                  <a:pt x="6544937" y="4706114"/>
                  <a:pt x="6558188" y="4692864"/>
                  <a:pt x="6574535" y="4692864"/>
                </a:cubicBezTo>
                <a:close/>
                <a:moveTo>
                  <a:pt x="6446188" y="4692864"/>
                </a:moveTo>
                <a:cubicBezTo>
                  <a:pt x="6462536" y="4692864"/>
                  <a:pt x="6475788" y="4706114"/>
                  <a:pt x="6475788" y="4722459"/>
                </a:cubicBezTo>
                <a:cubicBezTo>
                  <a:pt x="6475788" y="4738805"/>
                  <a:pt x="6462536" y="4752055"/>
                  <a:pt x="6446188" y="4752055"/>
                </a:cubicBezTo>
                <a:cubicBezTo>
                  <a:pt x="6429841" y="4752055"/>
                  <a:pt x="6416589" y="4738805"/>
                  <a:pt x="6416589" y="4722459"/>
                </a:cubicBezTo>
                <a:cubicBezTo>
                  <a:pt x="6416589" y="4706114"/>
                  <a:pt x="6429841" y="4692864"/>
                  <a:pt x="6446188" y="4692864"/>
                </a:cubicBezTo>
                <a:close/>
                <a:moveTo>
                  <a:pt x="6317843" y="4692864"/>
                </a:moveTo>
                <a:cubicBezTo>
                  <a:pt x="6334190" y="4692864"/>
                  <a:pt x="6347441" y="4706114"/>
                  <a:pt x="6347441" y="4722459"/>
                </a:cubicBezTo>
                <a:cubicBezTo>
                  <a:pt x="6347441" y="4738805"/>
                  <a:pt x="6334190" y="4752055"/>
                  <a:pt x="6317843" y="4752055"/>
                </a:cubicBezTo>
                <a:cubicBezTo>
                  <a:pt x="6301496" y="4752055"/>
                  <a:pt x="6288244" y="4738805"/>
                  <a:pt x="6288244" y="4722459"/>
                </a:cubicBezTo>
                <a:cubicBezTo>
                  <a:pt x="6288244" y="4706114"/>
                  <a:pt x="6301496" y="4692864"/>
                  <a:pt x="6317843" y="4692864"/>
                </a:cubicBezTo>
                <a:close/>
                <a:moveTo>
                  <a:pt x="6189497" y="4692864"/>
                </a:moveTo>
                <a:cubicBezTo>
                  <a:pt x="6205845" y="4692864"/>
                  <a:pt x="6219096" y="4706114"/>
                  <a:pt x="6219096" y="4722459"/>
                </a:cubicBezTo>
                <a:cubicBezTo>
                  <a:pt x="6219096" y="4738805"/>
                  <a:pt x="6205845" y="4752055"/>
                  <a:pt x="6189497" y="4752055"/>
                </a:cubicBezTo>
                <a:cubicBezTo>
                  <a:pt x="6173150" y="4752055"/>
                  <a:pt x="6159899" y="4738805"/>
                  <a:pt x="6159899" y="4722459"/>
                </a:cubicBezTo>
                <a:cubicBezTo>
                  <a:pt x="6159899" y="4706114"/>
                  <a:pt x="6173150" y="4692864"/>
                  <a:pt x="6189497" y="4692864"/>
                </a:cubicBezTo>
                <a:close/>
                <a:moveTo>
                  <a:pt x="6061152" y="4692864"/>
                </a:moveTo>
                <a:cubicBezTo>
                  <a:pt x="6077499" y="4692864"/>
                  <a:pt x="6090752" y="4706114"/>
                  <a:pt x="6090752" y="4722459"/>
                </a:cubicBezTo>
                <a:cubicBezTo>
                  <a:pt x="6090752" y="4738805"/>
                  <a:pt x="6077499" y="4752055"/>
                  <a:pt x="6061152" y="4752055"/>
                </a:cubicBezTo>
                <a:cubicBezTo>
                  <a:pt x="6044806" y="4752055"/>
                  <a:pt x="6031553" y="4738805"/>
                  <a:pt x="6031553" y="4722459"/>
                </a:cubicBezTo>
                <a:cubicBezTo>
                  <a:pt x="6031553" y="4706114"/>
                  <a:pt x="6044806" y="4692864"/>
                  <a:pt x="6061152" y="4692864"/>
                </a:cubicBezTo>
                <a:close/>
                <a:moveTo>
                  <a:pt x="5932809" y="4692864"/>
                </a:moveTo>
                <a:cubicBezTo>
                  <a:pt x="5949156" y="4692864"/>
                  <a:pt x="5962407" y="4706114"/>
                  <a:pt x="5962407" y="4722459"/>
                </a:cubicBezTo>
                <a:cubicBezTo>
                  <a:pt x="5962407" y="4738805"/>
                  <a:pt x="5949156" y="4752055"/>
                  <a:pt x="5932809" y="4752055"/>
                </a:cubicBezTo>
                <a:cubicBezTo>
                  <a:pt x="5916461" y="4752055"/>
                  <a:pt x="5903209" y="4738805"/>
                  <a:pt x="5903209" y="4722459"/>
                </a:cubicBezTo>
                <a:cubicBezTo>
                  <a:pt x="5903209" y="4706114"/>
                  <a:pt x="5916461" y="4692864"/>
                  <a:pt x="5932809" y="4692864"/>
                </a:cubicBezTo>
                <a:close/>
                <a:moveTo>
                  <a:pt x="5804511" y="4692864"/>
                </a:moveTo>
                <a:cubicBezTo>
                  <a:pt x="5820857" y="4692864"/>
                  <a:pt x="5834108" y="4706114"/>
                  <a:pt x="5834108" y="4722459"/>
                </a:cubicBezTo>
                <a:cubicBezTo>
                  <a:pt x="5834108" y="4738805"/>
                  <a:pt x="5820857" y="4752055"/>
                  <a:pt x="5804511" y="4752055"/>
                </a:cubicBezTo>
                <a:cubicBezTo>
                  <a:pt x="5788164" y="4752055"/>
                  <a:pt x="5774912" y="4738805"/>
                  <a:pt x="5774912" y="4722459"/>
                </a:cubicBezTo>
                <a:cubicBezTo>
                  <a:pt x="5774912" y="4706114"/>
                  <a:pt x="5788164" y="4692864"/>
                  <a:pt x="5804511" y="4692864"/>
                </a:cubicBezTo>
                <a:close/>
                <a:moveTo>
                  <a:pt x="5676113" y="4692864"/>
                </a:moveTo>
                <a:cubicBezTo>
                  <a:pt x="5692461" y="4692864"/>
                  <a:pt x="5705712" y="4706114"/>
                  <a:pt x="5705712" y="4722459"/>
                </a:cubicBezTo>
                <a:cubicBezTo>
                  <a:pt x="5705712" y="4738805"/>
                  <a:pt x="5692461" y="4752055"/>
                  <a:pt x="5676113" y="4752055"/>
                </a:cubicBezTo>
                <a:cubicBezTo>
                  <a:pt x="5659766" y="4752055"/>
                  <a:pt x="5646516" y="4738805"/>
                  <a:pt x="5646516" y="4722459"/>
                </a:cubicBezTo>
                <a:cubicBezTo>
                  <a:pt x="5646516" y="4706114"/>
                  <a:pt x="5659766" y="4692864"/>
                  <a:pt x="5676113" y="4692864"/>
                </a:cubicBezTo>
                <a:close/>
                <a:moveTo>
                  <a:pt x="5548133" y="4692864"/>
                </a:moveTo>
                <a:cubicBezTo>
                  <a:pt x="5564479" y="4692864"/>
                  <a:pt x="5577728" y="4706114"/>
                  <a:pt x="5577728" y="4722459"/>
                </a:cubicBezTo>
                <a:cubicBezTo>
                  <a:pt x="5577728" y="4738805"/>
                  <a:pt x="5564479" y="4752055"/>
                  <a:pt x="5548133" y="4752055"/>
                </a:cubicBezTo>
                <a:cubicBezTo>
                  <a:pt x="5531788" y="4752055"/>
                  <a:pt x="5518537" y="4738805"/>
                  <a:pt x="5518537" y="4722459"/>
                </a:cubicBezTo>
                <a:cubicBezTo>
                  <a:pt x="5518537" y="4706114"/>
                  <a:pt x="5531788" y="4692864"/>
                  <a:pt x="5548133" y="4692864"/>
                </a:cubicBezTo>
                <a:close/>
                <a:moveTo>
                  <a:pt x="5419795" y="4692864"/>
                </a:moveTo>
                <a:cubicBezTo>
                  <a:pt x="5436141" y="4692864"/>
                  <a:pt x="5449391" y="4706114"/>
                  <a:pt x="5449391" y="4722459"/>
                </a:cubicBezTo>
                <a:cubicBezTo>
                  <a:pt x="5449391" y="4738805"/>
                  <a:pt x="5436141" y="4752055"/>
                  <a:pt x="5419795" y="4752055"/>
                </a:cubicBezTo>
                <a:cubicBezTo>
                  <a:pt x="5403450" y="4752055"/>
                  <a:pt x="5390200" y="4738805"/>
                  <a:pt x="5390200" y="4722459"/>
                </a:cubicBezTo>
                <a:cubicBezTo>
                  <a:pt x="5390200" y="4706114"/>
                  <a:pt x="5403450" y="4692864"/>
                  <a:pt x="5419795" y="4692864"/>
                </a:cubicBezTo>
                <a:close/>
                <a:moveTo>
                  <a:pt x="5291458" y="4692864"/>
                </a:moveTo>
                <a:cubicBezTo>
                  <a:pt x="5307803" y="4692864"/>
                  <a:pt x="5321054" y="4706114"/>
                  <a:pt x="5321054" y="4722459"/>
                </a:cubicBezTo>
                <a:cubicBezTo>
                  <a:pt x="5321054" y="4738805"/>
                  <a:pt x="5307803" y="4752055"/>
                  <a:pt x="5291458" y="4752055"/>
                </a:cubicBezTo>
                <a:cubicBezTo>
                  <a:pt x="5275113" y="4752055"/>
                  <a:pt x="5261863" y="4738805"/>
                  <a:pt x="5261863" y="4722459"/>
                </a:cubicBezTo>
                <a:cubicBezTo>
                  <a:pt x="5261863" y="4706114"/>
                  <a:pt x="5275113" y="4692864"/>
                  <a:pt x="5291458" y="4692864"/>
                </a:cubicBezTo>
                <a:close/>
                <a:moveTo>
                  <a:pt x="5163120" y="4692864"/>
                </a:moveTo>
                <a:cubicBezTo>
                  <a:pt x="5179466" y="4692864"/>
                  <a:pt x="5192716" y="4706114"/>
                  <a:pt x="5192716" y="4722459"/>
                </a:cubicBezTo>
                <a:cubicBezTo>
                  <a:pt x="5192716" y="4738805"/>
                  <a:pt x="5179466" y="4752055"/>
                  <a:pt x="5163120" y="4752055"/>
                </a:cubicBezTo>
                <a:cubicBezTo>
                  <a:pt x="5146775" y="4752055"/>
                  <a:pt x="5133525" y="4738805"/>
                  <a:pt x="5133525" y="4722459"/>
                </a:cubicBezTo>
                <a:cubicBezTo>
                  <a:pt x="5133525" y="4706114"/>
                  <a:pt x="5146775" y="4692864"/>
                  <a:pt x="5163120" y="4692864"/>
                </a:cubicBezTo>
                <a:close/>
                <a:moveTo>
                  <a:pt x="5034783" y="4692864"/>
                </a:moveTo>
                <a:cubicBezTo>
                  <a:pt x="5051128" y="4692864"/>
                  <a:pt x="5064379" y="4706114"/>
                  <a:pt x="5064379" y="4722459"/>
                </a:cubicBezTo>
                <a:cubicBezTo>
                  <a:pt x="5064379" y="4738805"/>
                  <a:pt x="5051128" y="4752055"/>
                  <a:pt x="5034783" y="4752055"/>
                </a:cubicBezTo>
                <a:cubicBezTo>
                  <a:pt x="5018438" y="4752055"/>
                  <a:pt x="5005187" y="4738805"/>
                  <a:pt x="5005187" y="4722459"/>
                </a:cubicBezTo>
                <a:cubicBezTo>
                  <a:pt x="5005187" y="4706114"/>
                  <a:pt x="5018438" y="4692864"/>
                  <a:pt x="5034783" y="4692864"/>
                </a:cubicBezTo>
                <a:close/>
                <a:moveTo>
                  <a:pt x="4906446" y="4692864"/>
                </a:moveTo>
                <a:cubicBezTo>
                  <a:pt x="4922791" y="4692864"/>
                  <a:pt x="4936041" y="4706114"/>
                  <a:pt x="4936041" y="4722459"/>
                </a:cubicBezTo>
                <a:cubicBezTo>
                  <a:pt x="4936041" y="4738805"/>
                  <a:pt x="4922791" y="4752055"/>
                  <a:pt x="4906446" y="4752055"/>
                </a:cubicBezTo>
                <a:cubicBezTo>
                  <a:pt x="4890100" y="4752055"/>
                  <a:pt x="4876850" y="4738805"/>
                  <a:pt x="4876850" y="4722459"/>
                </a:cubicBezTo>
                <a:cubicBezTo>
                  <a:pt x="4876850" y="4706114"/>
                  <a:pt x="4890100" y="4692864"/>
                  <a:pt x="4906446" y="4692864"/>
                </a:cubicBezTo>
                <a:close/>
                <a:moveTo>
                  <a:pt x="1441334" y="4692864"/>
                </a:moveTo>
                <a:cubicBezTo>
                  <a:pt x="1457678" y="4692864"/>
                  <a:pt x="1470929" y="4706114"/>
                  <a:pt x="1470929" y="4722459"/>
                </a:cubicBezTo>
                <a:cubicBezTo>
                  <a:pt x="1470929" y="4738805"/>
                  <a:pt x="1457678" y="4752055"/>
                  <a:pt x="1441334" y="4752055"/>
                </a:cubicBezTo>
                <a:cubicBezTo>
                  <a:pt x="1424988" y="4752055"/>
                  <a:pt x="1411737" y="4738805"/>
                  <a:pt x="1411737" y="4722459"/>
                </a:cubicBezTo>
                <a:cubicBezTo>
                  <a:pt x="1411737" y="4706114"/>
                  <a:pt x="1424988" y="4692864"/>
                  <a:pt x="1441334" y="4692864"/>
                </a:cubicBezTo>
                <a:close/>
                <a:moveTo>
                  <a:pt x="1312996" y="4692864"/>
                </a:moveTo>
                <a:cubicBezTo>
                  <a:pt x="1329341" y="4692864"/>
                  <a:pt x="1342591" y="4706114"/>
                  <a:pt x="1342591" y="4722459"/>
                </a:cubicBezTo>
                <a:cubicBezTo>
                  <a:pt x="1342591" y="4738805"/>
                  <a:pt x="1329341" y="4752055"/>
                  <a:pt x="1312996" y="4752055"/>
                </a:cubicBezTo>
                <a:cubicBezTo>
                  <a:pt x="1296651" y="4752055"/>
                  <a:pt x="1283400" y="4738805"/>
                  <a:pt x="1283400" y="4722459"/>
                </a:cubicBezTo>
                <a:cubicBezTo>
                  <a:pt x="1283400" y="4706114"/>
                  <a:pt x="1296651" y="4692864"/>
                  <a:pt x="1312996" y="4692864"/>
                </a:cubicBezTo>
                <a:close/>
                <a:moveTo>
                  <a:pt x="1184658" y="4692864"/>
                </a:moveTo>
                <a:cubicBezTo>
                  <a:pt x="1201004" y="4692864"/>
                  <a:pt x="1214254" y="4706114"/>
                  <a:pt x="1214254" y="4722459"/>
                </a:cubicBezTo>
                <a:cubicBezTo>
                  <a:pt x="1214254" y="4738805"/>
                  <a:pt x="1201004" y="4752055"/>
                  <a:pt x="1184658" y="4752055"/>
                </a:cubicBezTo>
                <a:cubicBezTo>
                  <a:pt x="1168312" y="4752055"/>
                  <a:pt x="1155063" y="4738805"/>
                  <a:pt x="1155063" y="4722459"/>
                </a:cubicBezTo>
                <a:cubicBezTo>
                  <a:pt x="1155063" y="4706114"/>
                  <a:pt x="1168312" y="4692864"/>
                  <a:pt x="1184658" y="4692864"/>
                </a:cubicBezTo>
                <a:close/>
                <a:moveTo>
                  <a:pt x="1056321" y="4692864"/>
                </a:moveTo>
                <a:cubicBezTo>
                  <a:pt x="1072666" y="4692864"/>
                  <a:pt x="1085917" y="4706114"/>
                  <a:pt x="1085917" y="4722459"/>
                </a:cubicBezTo>
                <a:cubicBezTo>
                  <a:pt x="1085917" y="4738805"/>
                  <a:pt x="1072666" y="4752055"/>
                  <a:pt x="1056321" y="4752055"/>
                </a:cubicBezTo>
                <a:cubicBezTo>
                  <a:pt x="1039976" y="4752055"/>
                  <a:pt x="1026726" y="4738805"/>
                  <a:pt x="1026726" y="4722459"/>
                </a:cubicBezTo>
                <a:cubicBezTo>
                  <a:pt x="1026726" y="4706114"/>
                  <a:pt x="1039976" y="4692864"/>
                  <a:pt x="1056321" y="4692864"/>
                </a:cubicBezTo>
                <a:close/>
                <a:moveTo>
                  <a:pt x="927983" y="4692864"/>
                </a:moveTo>
                <a:cubicBezTo>
                  <a:pt x="944328" y="4692864"/>
                  <a:pt x="957579" y="4706114"/>
                  <a:pt x="957579" y="4722459"/>
                </a:cubicBezTo>
                <a:cubicBezTo>
                  <a:pt x="957579" y="4738805"/>
                  <a:pt x="944328" y="4752055"/>
                  <a:pt x="927983" y="4752055"/>
                </a:cubicBezTo>
                <a:cubicBezTo>
                  <a:pt x="911638" y="4752055"/>
                  <a:pt x="898387" y="4738805"/>
                  <a:pt x="898387" y="4722459"/>
                </a:cubicBezTo>
                <a:cubicBezTo>
                  <a:pt x="898387" y="4706114"/>
                  <a:pt x="911638" y="4692864"/>
                  <a:pt x="927983" y="4692864"/>
                </a:cubicBezTo>
                <a:close/>
                <a:moveTo>
                  <a:pt x="799646" y="4692864"/>
                </a:moveTo>
                <a:cubicBezTo>
                  <a:pt x="815991" y="4692864"/>
                  <a:pt x="829242" y="4706114"/>
                  <a:pt x="829242" y="4722459"/>
                </a:cubicBezTo>
                <a:cubicBezTo>
                  <a:pt x="829242" y="4738805"/>
                  <a:pt x="815991" y="4752055"/>
                  <a:pt x="799646" y="4752055"/>
                </a:cubicBezTo>
                <a:cubicBezTo>
                  <a:pt x="783301" y="4752055"/>
                  <a:pt x="770050" y="4738805"/>
                  <a:pt x="770050" y="4722459"/>
                </a:cubicBezTo>
                <a:cubicBezTo>
                  <a:pt x="770050" y="4706114"/>
                  <a:pt x="783301" y="4692864"/>
                  <a:pt x="799646" y="4692864"/>
                </a:cubicBezTo>
                <a:close/>
                <a:moveTo>
                  <a:pt x="671309" y="4692864"/>
                </a:moveTo>
                <a:cubicBezTo>
                  <a:pt x="687654" y="4692864"/>
                  <a:pt x="700903" y="4706114"/>
                  <a:pt x="700903" y="4722459"/>
                </a:cubicBezTo>
                <a:cubicBezTo>
                  <a:pt x="700903" y="4738805"/>
                  <a:pt x="687654" y="4752055"/>
                  <a:pt x="671309" y="4752055"/>
                </a:cubicBezTo>
                <a:cubicBezTo>
                  <a:pt x="654962" y="4752055"/>
                  <a:pt x="641713" y="4738805"/>
                  <a:pt x="641713" y="4722459"/>
                </a:cubicBezTo>
                <a:cubicBezTo>
                  <a:pt x="641713" y="4706114"/>
                  <a:pt x="654962" y="4692864"/>
                  <a:pt x="671309" y="4692864"/>
                </a:cubicBezTo>
                <a:close/>
                <a:moveTo>
                  <a:pt x="542971" y="4692864"/>
                </a:moveTo>
                <a:cubicBezTo>
                  <a:pt x="559317" y="4692864"/>
                  <a:pt x="572566" y="4706114"/>
                  <a:pt x="572566" y="4722459"/>
                </a:cubicBezTo>
                <a:cubicBezTo>
                  <a:pt x="572566" y="4738805"/>
                  <a:pt x="559317" y="4752055"/>
                  <a:pt x="542971" y="4752055"/>
                </a:cubicBezTo>
                <a:cubicBezTo>
                  <a:pt x="526626" y="4752055"/>
                  <a:pt x="513376" y="4738805"/>
                  <a:pt x="513376" y="4722459"/>
                </a:cubicBezTo>
                <a:cubicBezTo>
                  <a:pt x="513376" y="4706114"/>
                  <a:pt x="526626" y="4692864"/>
                  <a:pt x="542971" y="4692864"/>
                </a:cubicBezTo>
                <a:close/>
                <a:moveTo>
                  <a:pt x="414633" y="4692864"/>
                </a:moveTo>
                <a:cubicBezTo>
                  <a:pt x="430979" y="4692864"/>
                  <a:pt x="444229" y="4706114"/>
                  <a:pt x="444229" y="4722459"/>
                </a:cubicBezTo>
                <a:cubicBezTo>
                  <a:pt x="444229" y="4738805"/>
                  <a:pt x="430979" y="4752055"/>
                  <a:pt x="414633" y="4752055"/>
                </a:cubicBezTo>
                <a:cubicBezTo>
                  <a:pt x="398288" y="4752055"/>
                  <a:pt x="385038" y="4738805"/>
                  <a:pt x="385038" y="4722459"/>
                </a:cubicBezTo>
                <a:cubicBezTo>
                  <a:pt x="385038" y="4706114"/>
                  <a:pt x="398288" y="4692864"/>
                  <a:pt x="414633" y="4692864"/>
                </a:cubicBezTo>
                <a:close/>
                <a:moveTo>
                  <a:pt x="286296" y="4692864"/>
                </a:moveTo>
                <a:cubicBezTo>
                  <a:pt x="302641" y="4692864"/>
                  <a:pt x="315892" y="4706114"/>
                  <a:pt x="315892" y="4722459"/>
                </a:cubicBezTo>
                <a:cubicBezTo>
                  <a:pt x="315892" y="4738805"/>
                  <a:pt x="302641" y="4752055"/>
                  <a:pt x="286296" y="4752055"/>
                </a:cubicBezTo>
                <a:cubicBezTo>
                  <a:pt x="269951" y="4752055"/>
                  <a:pt x="256701" y="4738805"/>
                  <a:pt x="256701" y="4722459"/>
                </a:cubicBezTo>
                <a:cubicBezTo>
                  <a:pt x="256701" y="4706114"/>
                  <a:pt x="269951" y="4692864"/>
                  <a:pt x="286296" y="4692864"/>
                </a:cubicBezTo>
                <a:close/>
                <a:moveTo>
                  <a:pt x="157959" y="4692864"/>
                </a:moveTo>
                <a:cubicBezTo>
                  <a:pt x="174304" y="4692864"/>
                  <a:pt x="187554" y="4706114"/>
                  <a:pt x="187554" y="4722459"/>
                </a:cubicBezTo>
                <a:cubicBezTo>
                  <a:pt x="187554" y="4738805"/>
                  <a:pt x="174304" y="4752055"/>
                  <a:pt x="157959" y="4752055"/>
                </a:cubicBezTo>
                <a:cubicBezTo>
                  <a:pt x="141613" y="4752055"/>
                  <a:pt x="128363" y="4738805"/>
                  <a:pt x="128363" y="4722459"/>
                </a:cubicBezTo>
                <a:cubicBezTo>
                  <a:pt x="128363" y="4706114"/>
                  <a:pt x="141613" y="4692864"/>
                  <a:pt x="157959" y="4692864"/>
                </a:cubicBezTo>
                <a:close/>
                <a:moveTo>
                  <a:pt x="29596" y="4692864"/>
                </a:moveTo>
                <a:cubicBezTo>
                  <a:pt x="45941" y="4692864"/>
                  <a:pt x="59191" y="4706114"/>
                  <a:pt x="59191" y="4722459"/>
                </a:cubicBezTo>
                <a:cubicBezTo>
                  <a:pt x="59191" y="4738805"/>
                  <a:pt x="45941" y="4752055"/>
                  <a:pt x="29596" y="4752055"/>
                </a:cubicBezTo>
                <a:cubicBezTo>
                  <a:pt x="13251" y="4752055"/>
                  <a:pt x="0" y="4738805"/>
                  <a:pt x="0" y="4722459"/>
                </a:cubicBezTo>
                <a:cubicBezTo>
                  <a:pt x="0" y="4706114"/>
                  <a:pt x="13251" y="4692864"/>
                  <a:pt x="29596" y="4692864"/>
                </a:cubicBezTo>
                <a:close/>
                <a:moveTo>
                  <a:pt x="9012804" y="4554839"/>
                </a:moveTo>
                <a:cubicBezTo>
                  <a:pt x="9029148" y="4554839"/>
                  <a:pt x="9042399" y="4568088"/>
                  <a:pt x="9042399" y="4584435"/>
                </a:cubicBezTo>
                <a:cubicBezTo>
                  <a:pt x="9042399" y="4600780"/>
                  <a:pt x="9029148" y="4614029"/>
                  <a:pt x="9012804" y="4614029"/>
                </a:cubicBezTo>
                <a:cubicBezTo>
                  <a:pt x="8996459" y="4614029"/>
                  <a:pt x="8983211" y="4600780"/>
                  <a:pt x="8983211" y="4584435"/>
                </a:cubicBezTo>
                <a:cubicBezTo>
                  <a:pt x="8983211" y="4568088"/>
                  <a:pt x="8996459" y="4554839"/>
                  <a:pt x="9012804" y="4554839"/>
                </a:cubicBezTo>
                <a:close/>
                <a:moveTo>
                  <a:pt x="8884479" y="4554839"/>
                </a:moveTo>
                <a:cubicBezTo>
                  <a:pt x="8900823" y="4554839"/>
                  <a:pt x="8914074" y="4568088"/>
                  <a:pt x="8914074" y="4584435"/>
                </a:cubicBezTo>
                <a:cubicBezTo>
                  <a:pt x="8914074" y="4600780"/>
                  <a:pt x="8900823" y="4614029"/>
                  <a:pt x="8884479" y="4614029"/>
                </a:cubicBezTo>
                <a:cubicBezTo>
                  <a:pt x="8868134" y="4614029"/>
                  <a:pt x="8854886" y="4600780"/>
                  <a:pt x="8854886" y="4584435"/>
                </a:cubicBezTo>
                <a:cubicBezTo>
                  <a:pt x="8854886" y="4568088"/>
                  <a:pt x="8868134" y="4554839"/>
                  <a:pt x="8884479" y="4554839"/>
                </a:cubicBezTo>
                <a:close/>
                <a:moveTo>
                  <a:pt x="8756154" y="4554839"/>
                </a:moveTo>
                <a:cubicBezTo>
                  <a:pt x="8772498" y="4554839"/>
                  <a:pt x="8785749" y="4568088"/>
                  <a:pt x="8785749" y="4584435"/>
                </a:cubicBezTo>
                <a:cubicBezTo>
                  <a:pt x="8785749" y="4600780"/>
                  <a:pt x="8772498" y="4614029"/>
                  <a:pt x="8756154" y="4614029"/>
                </a:cubicBezTo>
                <a:cubicBezTo>
                  <a:pt x="8739810" y="4614029"/>
                  <a:pt x="8726560" y="4600780"/>
                  <a:pt x="8726560" y="4584435"/>
                </a:cubicBezTo>
                <a:cubicBezTo>
                  <a:pt x="8726560" y="4568088"/>
                  <a:pt x="8739810" y="4554839"/>
                  <a:pt x="8756154" y="4554839"/>
                </a:cubicBezTo>
                <a:close/>
                <a:moveTo>
                  <a:pt x="8627829" y="4554839"/>
                </a:moveTo>
                <a:cubicBezTo>
                  <a:pt x="8644173" y="4554839"/>
                  <a:pt x="8657423" y="4568088"/>
                  <a:pt x="8657423" y="4584435"/>
                </a:cubicBezTo>
                <a:cubicBezTo>
                  <a:pt x="8657423" y="4600780"/>
                  <a:pt x="8644173" y="4614029"/>
                  <a:pt x="8627829" y="4614029"/>
                </a:cubicBezTo>
                <a:cubicBezTo>
                  <a:pt x="8611485" y="4614029"/>
                  <a:pt x="8598234" y="4600780"/>
                  <a:pt x="8598234" y="4584435"/>
                </a:cubicBezTo>
                <a:cubicBezTo>
                  <a:pt x="8598234" y="4568088"/>
                  <a:pt x="8611485" y="4554839"/>
                  <a:pt x="8627829" y="4554839"/>
                </a:cubicBezTo>
                <a:close/>
                <a:moveTo>
                  <a:pt x="8499503" y="4554839"/>
                </a:moveTo>
                <a:cubicBezTo>
                  <a:pt x="8515848" y="4554839"/>
                  <a:pt x="8529098" y="4568088"/>
                  <a:pt x="8529098" y="4584435"/>
                </a:cubicBezTo>
                <a:cubicBezTo>
                  <a:pt x="8529098" y="4600780"/>
                  <a:pt x="8515848" y="4614029"/>
                  <a:pt x="8499503" y="4614029"/>
                </a:cubicBezTo>
                <a:cubicBezTo>
                  <a:pt x="8483159" y="4614029"/>
                  <a:pt x="8469909" y="4600780"/>
                  <a:pt x="8469909" y="4584435"/>
                </a:cubicBezTo>
                <a:cubicBezTo>
                  <a:pt x="8469909" y="4568088"/>
                  <a:pt x="8483159" y="4554839"/>
                  <a:pt x="8499503" y="4554839"/>
                </a:cubicBezTo>
                <a:close/>
                <a:moveTo>
                  <a:pt x="8371177" y="4554839"/>
                </a:moveTo>
                <a:cubicBezTo>
                  <a:pt x="8387523" y="4554839"/>
                  <a:pt x="8400771" y="4568088"/>
                  <a:pt x="8400771" y="4584435"/>
                </a:cubicBezTo>
                <a:cubicBezTo>
                  <a:pt x="8400771" y="4600780"/>
                  <a:pt x="8387523" y="4614029"/>
                  <a:pt x="8371177" y="4614029"/>
                </a:cubicBezTo>
                <a:cubicBezTo>
                  <a:pt x="8354833" y="4614029"/>
                  <a:pt x="8341583" y="4600780"/>
                  <a:pt x="8341583" y="4584435"/>
                </a:cubicBezTo>
                <a:cubicBezTo>
                  <a:pt x="8341583" y="4568088"/>
                  <a:pt x="8354833" y="4554839"/>
                  <a:pt x="8371177" y="4554839"/>
                </a:cubicBezTo>
                <a:close/>
                <a:moveTo>
                  <a:pt x="8242862" y="4554839"/>
                </a:moveTo>
                <a:cubicBezTo>
                  <a:pt x="8259208" y="4554839"/>
                  <a:pt x="8272457" y="4568088"/>
                  <a:pt x="8272457" y="4584435"/>
                </a:cubicBezTo>
                <a:cubicBezTo>
                  <a:pt x="8272457" y="4600780"/>
                  <a:pt x="8259208" y="4614029"/>
                  <a:pt x="8242862" y="4614029"/>
                </a:cubicBezTo>
                <a:cubicBezTo>
                  <a:pt x="8226518" y="4614029"/>
                  <a:pt x="8213269" y="4600780"/>
                  <a:pt x="8213269" y="4584435"/>
                </a:cubicBezTo>
                <a:cubicBezTo>
                  <a:pt x="8213269" y="4568088"/>
                  <a:pt x="8226518" y="4554839"/>
                  <a:pt x="8242862" y="4554839"/>
                </a:cubicBezTo>
                <a:close/>
                <a:moveTo>
                  <a:pt x="8114519" y="4554839"/>
                </a:moveTo>
                <a:cubicBezTo>
                  <a:pt x="8130864" y="4554839"/>
                  <a:pt x="8144114" y="4568088"/>
                  <a:pt x="8144114" y="4584435"/>
                </a:cubicBezTo>
                <a:cubicBezTo>
                  <a:pt x="8144114" y="4600780"/>
                  <a:pt x="8130864" y="4614029"/>
                  <a:pt x="8114519" y="4614029"/>
                </a:cubicBezTo>
                <a:cubicBezTo>
                  <a:pt x="8098175" y="4614029"/>
                  <a:pt x="8084926" y="4600780"/>
                  <a:pt x="8084926" y="4584435"/>
                </a:cubicBezTo>
                <a:cubicBezTo>
                  <a:pt x="8084926" y="4568088"/>
                  <a:pt x="8098175" y="4554839"/>
                  <a:pt x="8114519" y="4554839"/>
                </a:cubicBezTo>
                <a:close/>
                <a:moveTo>
                  <a:pt x="7986203" y="4554839"/>
                </a:moveTo>
                <a:cubicBezTo>
                  <a:pt x="8002545" y="4554839"/>
                  <a:pt x="8015798" y="4568088"/>
                  <a:pt x="8015798" y="4584435"/>
                </a:cubicBezTo>
                <a:cubicBezTo>
                  <a:pt x="8015798" y="4600780"/>
                  <a:pt x="8002545" y="4614029"/>
                  <a:pt x="7986203" y="4614029"/>
                </a:cubicBezTo>
                <a:cubicBezTo>
                  <a:pt x="7969847" y="4614029"/>
                  <a:pt x="7956599" y="4600780"/>
                  <a:pt x="7956599" y="4584435"/>
                </a:cubicBezTo>
                <a:cubicBezTo>
                  <a:pt x="7956599" y="4568088"/>
                  <a:pt x="7969847" y="4554839"/>
                  <a:pt x="7986203" y="4554839"/>
                </a:cubicBezTo>
                <a:close/>
                <a:moveTo>
                  <a:pt x="7857860" y="4554839"/>
                </a:moveTo>
                <a:cubicBezTo>
                  <a:pt x="7874194" y="4554839"/>
                  <a:pt x="7887450" y="4568088"/>
                  <a:pt x="7887450" y="4584435"/>
                </a:cubicBezTo>
                <a:cubicBezTo>
                  <a:pt x="7887450" y="4600780"/>
                  <a:pt x="7874194" y="4614029"/>
                  <a:pt x="7857860" y="4614029"/>
                </a:cubicBezTo>
                <a:cubicBezTo>
                  <a:pt x="7841499" y="4614029"/>
                  <a:pt x="7828245" y="4600780"/>
                  <a:pt x="7828245" y="4584435"/>
                </a:cubicBezTo>
                <a:cubicBezTo>
                  <a:pt x="7828245" y="4568088"/>
                  <a:pt x="7841499" y="4554839"/>
                  <a:pt x="7857860" y="4554839"/>
                </a:cubicBezTo>
                <a:close/>
                <a:moveTo>
                  <a:pt x="7729525" y="4554839"/>
                </a:moveTo>
                <a:cubicBezTo>
                  <a:pt x="7745880" y="4554839"/>
                  <a:pt x="7759133" y="4568088"/>
                  <a:pt x="7759133" y="4584435"/>
                </a:cubicBezTo>
                <a:cubicBezTo>
                  <a:pt x="7759133" y="4600780"/>
                  <a:pt x="7745880" y="4614029"/>
                  <a:pt x="7729525" y="4614029"/>
                </a:cubicBezTo>
                <a:cubicBezTo>
                  <a:pt x="7713170" y="4614029"/>
                  <a:pt x="7699931" y="4600780"/>
                  <a:pt x="7699931" y="4584435"/>
                </a:cubicBezTo>
                <a:cubicBezTo>
                  <a:pt x="7699931" y="4568088"/>
                  <a:pt x="7713170" y="4554839"/>
                  <a:pt x="7729525" y="4554839"/>
                </a:cubicBezTo>
                <a:close/>
                <a:moveTo>
                  <a:pt x="7601183" y="4554839"/>
                </a:moveTo>
                <a:cubicBezTo>
                  <a:pt x="7617558" y="4554839"/>
                  <a:pt x="7630781" y="4568088"/>
                  <a:pt x="7630781" y="4584435"/>
                </a:cubicBezTo>
                <a:cubicBezTo>
                  <a:pt x="7630781" y="4600780"/>
                  <a:pt x="7617558" y="4614029"/>
                  <a:pt x="7601183" y="4614029"/>
                </a:cubicBezTo>
                <a:cubicBezTo>
                  <a:pt x="7584844" y="4614029"/>
                  <a:pt x="7571592" y="4600780"/>
                  <a:pt x="7571592" y="4584435"/>
                </a:cubicBezTo>
                <a:cubicBezTo>
                  <a:pt x="7571592" y="4568088"/>
                  <a:pt x="7584844" y="4554839"/>
                  <a:pt x="7601183" y="4554839"/>
                </a:cubicBezTo>
                <a:close/>
                <a:moveTo>
                  <a:pt x="7472855" y="4554839"/>
                </a:moveTo>
                <a:cubicBezTo>
                  <a:pt x="7489198" y="4554839"/>
                  <a:pt x="7502448" y="4568088"/>
                  <a:pt x="7502448" y="4584435"/>
                </a:cubicBezTo>
                <a:cubicBezTo>
                  <a:pt x="7502448" y="4600780"/>
                  <a:pt x="7489198" y="4614029"/>
                  <a:pt x="7472855" y="4614029"/>
                </a:cubicBezTo>
                <a:cubicBezTo>
                  <a:pt x="7456511" y="4614029"/>
                  <a:pt x="7443263" y="4600780"/>
                  <a:pt x="7443263" y="4584435"/>
                </a:cubicBezTo>
                <a:cubicBezTo>
                  <a:pt x="7443263" y="4568088"/>
                  <a:pt x="7456511" y="4554839"/>
                  <a:pt x="7472855" y="4554839"/>
                </a:cubicBezTo>
                <a:close/>
                <a:moveTo>
                  <a:pt x="7344616" y="4554839"/>
                </a:moveTo>
                <a:cubicBezTo>
                  <a:pt x="7360882" y="4554839"/>
                  <a:pt x="7374131" y="4568088"/>
                  <a:pt x="7374131" y="4584435"/>
                </a:cubicBezTo>
                <a:cubicBezTo>
                  <a:pt x="7374131" y="4600780"/>
                  <a:pt x="7360882" y="4614029"/>
                  <a:pt x="7344616" y="4614029"/>
                </a:cubicBezTo>
                <a:cubicBezTo>
                  <a:pt x="7328270" y="4614029"/>
                  <a:pt x="7315025" y="4600780"/>
                  <a:pt x="7315025" y="4584435"/>
                </a:cubicBezTo>
                <a:cubicBezTo>
                  <a:pt x="7315025" y="4568088"/>
                  <a:pt x="7328270" y="4554839"/>
                  <a:pt x="7344616" y="4554839"/>
                </a:cubicBezTo>
                <a:close/>
                <a:moveTo>
                  <a:pt x="7216277" y="4554839"/>
                </a:moveTo>
                <a:cubicBezTo>
                  <a:pt x="7232624" y="4554839"/>
                  <a:pt x="7245876" y="4568088"/>
                  <a:pt x="7245876" y="4584435"/>
                </a:cubicBezTo>
                <a:cubicBezTo>
                  <a:pt x="7245876" y="4600780"/>
                  <a:pt x="7232624" y="4614029"/>
                  <a:pt x="7216277" y="4614029"/>
                </a:cubicBezTo>
                <a:cubicBezTo>
                  <a:pt x="7199929" y="4614029"/>
                  <a:pt x="7186677" y="4600780"/>
                  <a:pt x="7186677" y="4584435"/>
                </a:cubicBezTo>
                <a:cubicBezTo>
                  <a:pt x="7186677" y="4568088"/>
                  <a:pt x="7199929" y="4554839"/>
                  <a:pt x="7216277" y="4554839"/>
                </a:cubicBezTo>
                <a:close/>
                <a:moveTo>
                  <a:pt x="7087927" y="4554839"/>
                </a:moveTo>
                <a:cubicBezTo>
                  <a:pt x="7104274" y="4554839"/>
                  <a:pt x="7117526" y="4568088"/>
                  <a:pt x="7117526" y="4584435"/>
                </a:cubicBezTo>
                <a:cubicBezTo>
                  <a:pt x="7117526" y="4600780"/>
                  <a:pt x="7104274" y="4614029"/>
                  <a:pt x="7087927" y="4614029"/>
                </a:cubicBezTo>
                <a:cubicBezTo>
                  <a:pt x="7071580" y="4614029"/>
                  <a:pt x="7058328" y="4600780"/>
                  <a:pt x="7058328" y="4584435"/>
                </a:cubicBezTo>
                <a:cubicBezTo>
                  <a:pt x="7058328" y="4568088"/>
                  <a:pt x="7071580" y="4554839"/>
                  <a:pt x="7087927" y="4554839"/>
                </a:cubicBezTo>
                <a:close/>
                <a:moveTo>
                  <a:pt x="6959578" y="4554839"/>
                </a:moveTo>
                <a:cubicBezTo>
                  <a:pt x="6975926" y="4554839"/>
                  <a:pt x="6989178" y="4568088"/>
                  <a:pt x="6989178" y="4584435"/>
                </a:cubicBezTo>
                <a:cubicBezTo>
                  <a:pt x="6989178" y="4600780"/>
                  <a:pt x="6975926" y="4614029"/>
                  <a:pt x="6959578" y="4614029"/>
                </a:cubicBezTo>
                <a:cubicBezTo>
                  <a:pt x="6943231" y="4614029"/>
                  <a:pt x="6929979" y="4600780"/>
                  <a:pt x="6929979" y="4584435"/>
                </a:cubicBezTo>
                <a:cubicBezTo>
                  <a:pt x="6929979" y="4568088"/>
                  <a:pt x="6943231" y="4554839"/>
                  <a:pt x="6959578" y="4554839"/>
                </a:cubicBezTo>
                <a:close/>
                <a:moveTo>
                  <a:pt x="6831230" y="4554839"/>
                </a:moveTo>
                <a:cubicBezTo>
                  <a:pt x="6847577" y="4554839"/>
                  <a:pt x="6860830" y="4568088"/>
                  <a:pt x="6860830" y="4584435"/>
                </a:cubicBezTo>
                <a:cubicBezTo>
                  <a:pt x="6860830" y="4600780"/>
                  <a:pt x="6847577" y="4614029"/>
                  <a:pt x="6831230" y="4614029"/>
                </a:cubicBezTo>
                <a:cubicBezTo>
                  <a:pt x="6814883" y="4614029"/>
                  <a:pt x="6801631" y="4600780"/>
                  <a:pt x="6801631" y="4584435"/>
                </a:cubicBezTo>
                <a:cubicBezTo>
                  <a:pt x="6801631" y="4568088"/>
                  <a:pt x="6814883" y="4554839"/>
                  <a:pt x="6831230" y="4554839"/>
                </a:cubicBezTo>
                <a:close/>
                <a:moveTo>
                  <a:pt x="6702883" y="4554839"/>
                </a:moveTo>
                <a:cubicBezTo>
                  <a:pt x="6719230" y="4554839"/>
                  <a:pt x="6732481" y="4568088"/>
                  <a:pt x="6732481" y="4584435"/>
                </a:cubicBezTo>
                <a:cubicBezTo>
                  <a:pt x="6732481" y="4600780"/>
                  <a:pt x="6719230" y="4614029"/>
                  <a:pt x="6702883" y="4614029"/>
                </a:cubicBezTo>
                <a:cubicBezTo>
                  <a:pt x="6686535" y="4614029"/>
                  <a:pt x="6673283" y="4600780"/>
                  <a:pt x="6673283" y="4584435"/>
                </a:cubicBezTo>
                <a:cubicBezTo>
                  <a:pt x="6673283" y="4568088"/>
                  <a:pt x="6686535" y="4554839"/>
                  <a:pt x="6702883" y="4554839"/>
                </a:cubicBezTo>
                <a:close/>
                <a:moveTo>
                  <a:pt x="6574535" y="4554839"/>
                </a:moveTo>
                <a:cubicBezTo>
                  <a:pt x="6590882" y="4554839"/>
                  <a:pt x="6604134" y="4568088"/>
                  <a:pt x="6604134" y="4584435"/>
                </a:cubicBezTo>
                <a:cubicBezTo>
                  <a:pt x="6604134" y="4600780"/>
                  <a:pt x="6590882" y="4614029"/>
                  <a:pt x="6574535" y="4614029"/>
                </a:cubicBezTo>
                <a:cubicBezTo>
                  <a:pt x="6558187" y="4614029"/>
                  <a:pt x="6544937" y="4600780"/>
                  <a:pt x="6544937" y="4584435"/>
                </a:cubicBezTo>
                <a:cubicBezTo>
                  <a:pt x="6544937" y="4568088"/>
                  <a:pt x="6558187" y="4554839"/>
                  <a:pt x="6574535" y="4554839"/>
                </a:cubicBezTo>
                <a:close/>
                <a:moveTo>
                  <a:pt x="6446188" y="4554839"/>
                </a:moveTo>
                <a:cubicBezTo>
                  <a:pt x="6462535" y="4554839"/>
                  <a:pt x="6475788" y="4568088"/>
                  <a:pt x="6475788" y="4584435"/>
                </a:cubicBezTo>
                <a:cubicBezTo>
                  <a:pt x="6475788" y="4600780"/>
                  <a:pt x="6462535" y="4614029"/>
                  <a:pt x="6446188" y="4614029"/>
                </a:cubicBezTo>
                <a:cubicBezTo>
                  <a:pt x="6429841" y="4614029"/>
                  <a:pt x="6416589" y="4600780"/>
                  <a:pt x="6416589" y="4584435"/>
                </a:cubicBezTo>
                <a:cubicBezTo>
                  <a:pt x="6416589" y="4568088"/>
                  <a:pt x="6429841" y="4554839"/>
                  <a:pt x="6446188" y="4554839"/>
                </a:cubicBezTo>
                <a:close/>
                <a:moveTo>
                  <a:pt x="6317843" y="4554839"/>
                </a:moveTo>
                <a:cubicBezTo>
                  <a:pt x="6334190" y="4554839"/>
                  <a:pt x="6347441" y="4568088"/>
                  <a:pt x="6347441" y="4584435"/>
                </a:cubicBezTo>
                <a:cubicBezTo>
                  <a:pt x="6347441" y="4600780"/>
                  <a:pt x="6334190" y="4614029"/>
                  <a:pt x="6317843" y="4614029"/>
                </a:cubicBezTo>
                <a:cubicBezTo>
                  <a:pt x="6301496" y="4614029"/>
                  <a:pt x="6288244" y="4600780"/>
                  <a:pt x="6288244" y="4584435"/>
                </a:cubicBezTo>
                <a:cubicBezTo>
                  <a:pt x="6288244" y="4568088"/>
                  <a:pt x="6301496" y="4554839"/>
                  <a:pt x="6317843" y="4554839"/>
                </a:cubicBezTo>
                <a:close/>
                <a:moveTo>
                  <a:pt x="6189497" y="4554839"/>
                </a:moveTo>
                <a:cubicBezTo>
                  <a:pt x="6205844" y="4554839"/>
                  <a:pt x="6219096" y="4568088"/>
                  <a:pt x="6219096" y="4584435"/>
                </a:cubicBezTo>
                <a:cubicBezTo>
                  <a:pt x="6219096" y="4600780"/>
                  <a:pt x="6205844" y="4614029"/>
                  <a:pt x="6189497" y="4614029"/>
                </a:cubicBezTo>
                <a:cubicBezTo>
                  <a:pt x="6173149" y="4614029"/>
                  <a:pt x="6159899" y="4600780"/>
                  <a:pt x="6159899" y="4584435"/>
                </a:cubicBezTo>
                <a:cubicBezTo>
                  <a:pt x="6159899" y="4568088"/>
                  <a:pt x="6173149" y="4554839"/>
                  <a:pt x="6189497" y="4554839"/>
                </a:cubicBezTo>
                <a:close/>
                <a:moveTo>
                  <a:pt x="6061152" y="4554839"/>
                </a:moveTo>
                <a:cubicBezTo>
                  <a:pt x="6077499" y="4554839"/>
                  <a:pt x="6090752" y="4568088"/>
                  <a:pt x="6090752" y="4584435"/>
                </a:cubicBezTo>
                <a:cubicBezTo>
                  <a:pt x="6090752" y="4600780"/>
                  <a:pt x="6077499" y="4614029"/>
                  <a:pt x="6061152" y="4614029"/>
                </a:cubicBezTo>
                <a:cubicBezTo>
                  <a:pt x="6044805" y="4614029"/>
                  <a:pt x="6031553" y="4600780"/>
                  <a:pt x="6031553" y="4584435"/>
                </a:cubicBezTo>
                <a:cubicBezTo>
                  <a:pt x="6031553" y="4568088"/>
                  <a:pt x="6044805" y="4554839"/>
                  <a:pt x="6061152" y="4554839"/>
                </a:cubicBezTo>
                <a:close/>
                <a:moveTo>
                  <a:pt x="5932808" y="4554839"/>
                </a:moveTo>
                <a:cubicBezTo>
                  <a:pt x="5949156" y="4554839"/>
                  <a:pt x="5962407" y="4568088"/>
                  <a:pt x="5962407" y="4584435"/>
                </a:cubicBezTo>
                <a:cubicBezTo>
                  <a:pt x="5962407" y="4600780"/>
                  <a:pt x="5949156" y="4614029"/>
                  <a:pt x="5932808" y="4614029"/>
                </a:cubicBezTo>
                <a:cubicBezTo>
                  <a:pt x="5916461" y="4614029"/>
                  <a:pt x="5903209" y="4600780"/>
                  <a:pt x="5903209" y="4584435"/>
                </a:cubicBezTo>
                <a:cubicBezTo>
                  <a:pt x="5903209" y="4568088"/>
                  <a:pt x="5916461" y="4554839"/>
                  <a:pt x="5932808" y="4554839"/>
                </a:cubicBezTo>
                <a:close/>
                <a:moveTo>
                  <a:pt x="5804510" y="4554839"/>
                </a:moveTo>
                <a:cubicBezTo>
                  <a:pt x="5820857" y="4554839"/>
                  <a:pt x="5834108" y="4568088"/>
                  <a:pt x="5834108" y="4584435"/>
                </a:cubicBezTo>
                <a:cubicBezTo>
                  <a:pt x="5834108" y="4600780"/>
                  <a:pt x="5820857" y="4614029"/>
                  <a:pt x="5804510" y="4614029"/>
                </a:cubicBezTo>
                <a:cubicBezTo>
                  <a:pt x="5788163" y="4614029"/>
                  <a:pt x="5774912" y="4600780"/>
                  <a:pt x="5774912" y="4584435"/>
                </a:cubicBezTo>
                <a:cubicBezTo>
                  <a:pt x="5774912" y="4568088"/>
                  <a:pt x="5788163" y="4554839"/>
                  <a:pt x="5804510" y="4554839"/>
                </a:cubicBezTo>
                <a:close/>
                <a:moveTo>
                  <a:pt x="5676113" y="4554839"/>
                </a:moveTo>
                <a:cubicBezTo>
                  <a:pt x="5692461" y="4554839"/>
                  <a:pt x="5705712" y="4568088"/>
                  <a:pt x="5705712" y="4584435"/>
                </a:cubicBezTo>
                <a:cubicBezTo>
                  <a:pt x="5705712" y="4600780"/>
                  <a:pt x="5692461" y="4614029"/>
                  <a:pt x="5676113" y="4614029"/>
                </a:cubicBezTo>
                <a:cubicBezTo>
                  <a:pt x="5659766" y="4614029"/>
                  <a:pt x="5646515" y="4600780"/>
                  <a:pt x="5646515" y="4584435"/>
                </a:cubicBezTo>
                <a:cubicBezTo>
                  <a:pt x="5646515" y="4568088"/>
                  <a:pt x="5659766" y="4554839"/>
                  <a:pt x="5676113" y="4554839"/>
                </a:cubicBezTo>
                <a:close/>
                <a:moveTo>
                  <a:pt x="5548133" y="4554839"/>
                </a:moveTo>
                <a:cubicBezTo>
                  <a:pt x="5564479" y="4554839"/>
                  <a:pt x="5577728" y="4568088"/>
                  <a:pt x="5577728" y="4584435"/>
                </a:cubicBezTo>
                <a:cubicBezTo>
                  <a:pt x="5577728" y="4600780"/>
                  <a:pt x="5564479" y="4614029"/>
                  <a:pt x="5548133" y="4614029"/>
                </a:cubicBezTo>
                <a:cubicBezTo>
                  <a:pt x="5531788" y="4614029"/>
                  <a:pt x="5518537" y="4600780"/>
                  <a:pt x="5518537" y="4584435"/>
                </a:cubicBezTo>
                <a:cubicBezTo>
                  <a:pt x="5518537" y="4568088"/>
                  <a:pt x="5531788" y="4554839"/>
                  <a:pt x="5548133" y="4554839"/>
                </a:cubicBezTo>
                <a:close/>
                <a:moveTo>
                  <a:pt x="5419795" y="4554839"/>
                </a:moveTo>
                <a:cubicBezTo>
                  <a:pt x="5436141" y="4554839"/>
                  <a:pt x="5449391" y="4568088"/>
                  <a:pt x="5449391" y="4584435"/>
                </a:cubicBezTo>
                <a:cubicBezTo>
                  <a:pt x="5449391" y="4600780"/>
                  <a:pt x="5436141" y="4614029"/>
                  <a:pt x="5419795" y="4614029"/>
                </a:cubicBezTo>
                <a:cubicBezTo>
                  <a:pt x="5403450" y="4614029"/>
                  <a:pt x="5390200" y="4600780"/>
                  <a:pt x="5390200" y="4584435"/>
                </a:cubicBezTo>
                <a:cubicBezTo>
                  <a:pt x="5390200" y="4568088"/>
                  <a:pt x="5403450" y="4554839"/>
                  <a:pt x="5419795" y="4554839"/>
                </a:cubicBezTo>
                <a:close/>
                <a:moveTo>
                  <a:pt x="5291458" y="4554839"/>
                </a:moveTo>
                <a:cubicBezTo>
                  <a:pt x="5307803" y="4554839"/>
                  <a:pt x="5321054" y="4568088"/>
                  <a:pt x="5321054" y="4584435"/>
                </a:cubicBezTo>
                <a:cubicBezTo>
                  <a:pt x="5321054" y="4600780"/>
                  <a:pt x="5307803" y="4614029"/>
                  <a:pt x="5291458" y="4614029"/>
                </a:cubicBezTo>
                <a:cubicBezTo>
                  <a:pt x="5275113" y="4614029"/>
                  <a:pt x="5261863" y="4600780"/>
                  <a:pt x="5261863" y="4584435"/>
                </a:cubicBezTo>
                <a:cubicBezTo>
                  <a:pt x="5261863" y="4568088"/>
                  <a:pt x="5275113" y="4554839"/>
                  <a:pt x="5291458" y="4554839"/>
                </a:cubicBezTo>
                <a:close/>
                <a:moveTo>
                  <a:pt x="5163120" y="4554839"/>
                </a:moveTo>
                <a:cubicBezTo>
                  <a:pt x="5179466" y="4554839"/>
                  <a:pt x="5192716" y="4568088"/>
                  <a:pt x="5192716" y="4584435"/>
                </a:cubicBezTo>
                <a:cubicBezTo>
                  <a:pt x="5192716" y="4600780"/>
                  <a:pt x="5179466" y="4614029"/>
                  <a:pt x="5163120" y="4614029"/>
                </a:cubicBezTo>
                <a:cubicBezTo>
                  <a:pt x="5146775" y="4614029"/>
                  <a:pt x="5133525" y="4600780"/>
                  <a:pt x="5133525" y="4584435"/>
                </a:cubicBezTo>
                <a:cubicBezTo>
                  <a:pt x="5133525" y="4568088"/>
                  <a:pt x="5146775" y="4554839"/>
                  <a:pt x="5163120" y="4554839"/>
                </a:cubicBezTo>
                <a:close/>
                <a:moveTo>
                  <a:pt x="5034783" y="4554839"/>
                </a:moveTo>
                <a:cubicBezTo>
                  <a:pt x="5051128" y="4554839"/>
                  <a:pt x="5064379" y="4568088"/>
                  <a:pt x="5064379" y="4584435"/>
                </a:cubicBezTo>
                <a:cubicBezTo>
                  <a:pt x="5064379" y="4600780"/>
                  <a:pt x="5051128" y="4614029"/>
                  <a:pt x="5034783" y="4614029"/>
                </a:cubicBezTo>
                <a:cubicBezTo>
                  <a:pt x="5018438" y="4614029"/>
                  <a:pt x="5005187" y="4600780"/>
                  <a:pt x="5005187" y="4584435"/>
                </a:cubicBezTo>
                <a:cubicBezTo>
                  <a:pt x="5005187" y="4568088"/>
                  <a:pt x="5018438" y="4554839"/>
                  <a:pt x="5034783" y="4554839"/>
                </a:cubicBezTo>
                <a:close/>
                <a:moveTo>
                  <a:pt x="1312996" y="4554839"/>
                </a:moveTo>
                <a:lnTo>
                  <a:pt x="1325260" y="4559919"/>
                </a:lnTo>
                <a:lnTo>
                  <a:pt x="1338446" y="4574427"/>
                </a:lnTo>
                <a:lnTo>
                  <a:pt x="1342591" y="4584435"/>
                </a:lnTo>
                <a:cubicBezTo>
                  <a:pt x="1342591" y="4600780"/>
                  <a:pt x="1329341" y="4614029"/>
                  <a:pt x="1312996" y="4614029"/>
                </a:cubicBezTo>
                <a:cubicBezTo>
                  <a:pt x="1296651" y="4614029"/>
                  <a:pt x="1283400" y="4600780"/>
                  <a:pt x="1283400" y="4584435"/>
                </a:cubicBezTo>
                <a:cubicBezTo>
                  <a:pt x="1283400" y="4568088"/>
                  <a:pt x="1296651" y="4554839"/>
                  <a:pt x="1312996" y="4554839"/>
                </a:cubicBezTo>
                <a:close/>
                <a:moveTo>
                  <a:pt x="1184658" y="4554839"/>
                </a:moveTo>
                <a:cubicBezTo>
                  <a:pt x="1201004" y="4554839"/>
                  <a:pt x="1214254" y="4568088"/>
                  <a:pt x="1214254" y="4584435"/>
                </a:cubicBezTo>
                <a:cubicBezTo>
                  <a:pt x="1214254" y="4600780"/>
                  <a:pt x="1201004" y="4614029"/>
                  <a:pt x="1184658" y="4614029"/>
                </a:cubicBezTo>
                <a:cubicBezTo>
                  <a:pt x="1168312" y="4614029"/>
                  <a:pt x="1155063" y="4600780"/>
                  <a:pt x="1155063" y="4584435"/>
                </a:cubicBezTo>
                <a:cubicBezTo>
                  <a:pt x="1155063" y="4568088"/>
                  <a:pt x="1168312" y="4554839"/>
                  <a:pt x="1184658" y="4554839"/>
                </a:cubicBezTo>
                <a:close/>
                <a:moveTo>
                  <a:pt x="1056321" y="4554839"/>
                </a:moveTo>
                <a:cubicBezTo>
                  <a:pt x="1072666" y="4554839"/>
                  <a:pt x="1085917" y="4568088"/>
                  <a:pt x="1085917" y="4584435"/>
                </a:cubicBezTo>
                <a:cubicBezTo>
                  <a:pt x="1085917" y="4600780"/>
                  <a:pt x="1072666" y="4614029"/>
                  <a:pt x="1056321" y="4614029"/>
                </a:cubicBezTo>
                <a:cubicBezTo>
                  <a:pt x="1039976" y="4614029"/>
                  <a:pt x="1026726" y="4600780"/>
                  <a:pt x="1026726" y="4584435"/>
                </a:cubicBezTo>
                <a:cubicBezTo>
                  <a:pt x="1026726" y="4568088"/>
                  <a:pt x="1039976" y="4554839"/>
                  <a:pt x="1056321" y="4554839"/>
                </a:cubicBezTo>
                <a:close/>
                <a:moveTo>
                  <a:pt x="927983" y="4554839"/>
                </a:moveTo>
                <a:cubicBezTo>
                  <a:pt x="944328" y="4554839"/>
                  <a:pt x="957579" y="4568088"/>
                  <a:pt x="957579" y="4584435"/>
                </a:cubicBezTo>
                <a:cubicBezTo>
                  <a:pt x="957579" y="4600780"/>
                  <a:pt x="944328" y="4614029"/>
                  <a:pt x="927983" y="4614029"/>
                </a:cubicBezTo>
                <a:cubicBezTo>
                  <a:pt x="911638" y="4614029"/>
                  <a:pt x="898387" y="4600780"/>
                  <a:pt x="898387" y="4584435"/>
                </a:cubicBezTo>
                <a:cubicBezTo>
                  <a:pt x="898387" y="4568088"/>
                  <a:pt x="911638" y="4554839"/>
                  <a:pt x="927983" y="4554839"/>
                </a:cubicBezTo>
                <a:close/>
                <a:moveTo>
                  <a:pt x="799646" y="4554839"/>
                </a:moveTo>
                <a:cubicBezTo>
                  <a:pt x="815991" y="4554839"/>
                  <a:pt x="829242" y="4568088"/>
                  <a:pt x="829242" y="4584435"/>
                </a:cubicBezTo>
                <a:cubicBezTo>
                  <a:pt x="829242" y="4600780"/>
                  <a:pt x="815991" y="4614029"/>
                  <a:pt x="799646" y="4614029"/>
                </a:cubicBezTo>
                <a:cubicBezTo>
                  <a:pt x="783301" y="4614029"/>
                  <a:pt x="770050" y="4600780"/>
                  <a:pt x="770050" y="4584435"/>
                </a:cubicBezTo>
                <a:cubicBezTo>
                  <a:pt x="770050" y="4568088"/>
                  <a:pt x="783301" y="4554839"/>
                  <a:pt x="799646" y="4554839"/>
                </a:cubicBezTo>
                <a:close/>
                <a:moveTo>
                  <a:pt x="671309" y="4554839"/>
                </a:moveTo>
                <a:cubicBezTo>
                  <a:pt x="687654" y="4554839"/>
                  <a:pt x="700903" y="4568088"/>
                  <a:pt x="700903" y="4584435"/>
                </a:cubicBezTo>
                <a:cubicBezTo>
                  <a:pt x="700903" y="4600780"/>
                  <a:pt x="687654" y="4614029"/>
                  <a:pt x="671309" y="4614029"/>
                </a:cubicBezTo>
                <a:cubicBezTo>
                  <a:pt x="654962" y="4614029"/>
                  <a:pt x="641713" y="4600780"/>
                  <a:pt x="641713" y="4584435"/>
                </a:cubicBezTo>
                <a:cubicBezTo>
                  <a:pt x="641713" y="4568088"/>
                  <a:pt x="654962" y="4554839"/>
                  <a:pt x="671309" y="4554839"/>
                </a:cubicBezTo>
                <a:close/>
                <a:moveTo>
                  <a:pt x="542971" y="4554839"/>
                </a:moveTo>
                <a:cubicBezTo>
                  <a:pt x="559317" y="4554839"/>
                  <a:pt x="572566" y="4568088"/>
                  <a:pt x="572566" y="4584435"/>
                </a:cubicBezTo>
                <a:cubicBezTo>
                  <a:pt x="572566" y="4600780"/>
                  <a:pt x="559317" y="4614029"/>
                  <a:pt x="542971" y="4614029"/>
                </a:cubicBezTo>
                <a:cubicBezTo>
                  <a:pt x="526626" y="4614029"/>
                  <a:pt x="513376" y="4600780"/>
                  <a:pt x="513376" y="4584435"/>
                </a:cubicBezTo>
                <a:cubicBezTo>
                  <a:pt x="513376" y="4568088"/>
                  <a:pt x="526626" y="4554839"/>
                  <a:pt x="542971" y="4554839"/>
                </a:cubicBezTo>
                <a:close/>
                <a:moveTo>
                  <a:pt x="414633" y="4554839"/>
                </a:moveTo>
                <a:cubicBezTo>
                  <a:pt x="430979" y="4554839"/>
                  <a:pt x="444229" y="4568088"/>
                  <a:pt x="444229" y="4584435"/>
                </a:cubicBezTo>
                <a:cubicBezTo>
                  <a:pt x="444229" y="4600780"/>
                  <a:pt x="430979" y="4614029"/>
                  <a:pt x="414633" y="4614029"/>
                </a:cubicBezTo>
                <a:cubicBezTo>
                  <a:pt x="398288" y="4614029"/>
                  <a:pt x="385038" y="4600780"/>
                  <a:pt x="385038" y="4584435"/>
                </a:cubicBezTo>
                <a:cubicBezTo>
                  <a:pt x="385038" y="4568088"/>
                  <a:pt x="398288" y="4554839"/>
                  <a:pt x="414633" y="4554839"/>
                </a:cubicBezTo>
                <a:close/>
                <a:moveTo>
                  <a:pt x="286296" y="4554839"/>
                </a:moveTo>
                <a:cubicBezTo>
                  <a:pt x="302641" y="4554839"/>
                  <a:pt x="315892" y="4568088"/>
                  <a:pt x="315892" y="4584435"/>
                </a:cubicBezTo>
                <a:cubicBezTo>
                  <a:pt x="315892" y="4600780"/>
                  <a:pt x="302641" y="4614029"/>
                  <a:pt x="286296" y="4614029"/>
                </a:cubicBezTo>
                <a:cubicBezTo>
                  <a:pt x="269951" y="4614029"/>
                  <a:pt x="256701" y="4600780"/>
                  <a:pt x="256701" y="4584435"/>
                </a:cubicBezTo>
                <a:cubicBezTo>
                  <a:pt x="256701" y="4568088"/>
                  <a:pt x="269951" y="4554839"/>
                  <a:pt x="286296" y="4554839"/>
                </a:cubicBezTo>
                <a:close/>
                <a:moveTo>
                  <a:pt x="157959" y="4554839"/>
                </a:moveTo>
                <a:cubicBezTo>
                  <a:pt x="174304" y="4554839"/>
                  <a:pt x="187554" y="4568088"/>
                  <a:pt x="187554" y="4584435"/>
                </a:cubicBezTo>
                <a:cubicBezTo>
                  <a:pt x="187554" y="4600780"/>
                  <a:pt x="174304" y="4614029"/>
                  <a:pt x="157959" y="4614029"/>
                </a:cubicBezTo>
                <a:cubicBezTo>
                  <a:pt x="141613" y="4614029"/>
                  <a:pt x="128363" y="4600780"/>
                  <a:pt x="128363" y="4584435"/>
                </a:cubicBezTo>
                <a:cubicBezTo>
                  <a:pt x="128363" y="4568088"/>
                  <a:pt x="141613" y="4554839"/>
                  <a:pt x="157959" y="4554839"/>
                </a:cubicBezTo>
                <a:close/>
                <a:moveTo>
                  <a:pt x="29596" y="4554839"/>
                </a:moveTo>
                <a:cubicBezTo>
                  <a:pt x="45941" y="4554839"/>
                  <a:pt x="59191" y="4568088"/>
                  <a:pt x="59191" y="4584435"/>
                </a:cubicBezTo>
                <a:cubicBezTo>
                  <a:pt x="59191" y="4600780"/>
                  <a:pt x="45941" y="4614029"/>
                  <a:pt x="29596" y="4614029"/>
                </a:cubicBezTo>
                <a:cubicBezTo>
                  <a:pt x="13251" y="4614029"/>
                  <a:pt x="0" y="4600780"/>
                  <a:pt x="0" y="4584435"/>
                </a:cubicBezTo>
                <a:cubicBezTo>
                  <a:pt x="0" y="4568088"/>
                  <a:pt x="13251" y="4554839"/>
                  <a:pt x="29596" y="4554839"/>
                </a:cubicBezTo>
                <a:close/>
                <a:moveTo>
                  <a:pt x="9012804" y="4416813"/>
                </a:moveTo>
                <a:cubicBezTo>
                  <a:pt x="9029148" y="4416813"/>
                  <a:pt x="9042398" y="4430063"/>
                  <a:pt x="9042398" y="4446409"/>
                </a:cubicBezTo>
                <a:cubicBezTo>
                  <a:pt x="9042398" y="4462754"/>
                  <a:pt x="9029148" y="4476004"/>
                  <a:pt x="9012804" y="4476004"/>
                </a:cubicBezTo>
                <a:cubicBezTo>
                  <a:pt x="8996459" y="4476004"/>
                  <a:pt x="8983211" y="4462754"/>
                  <a:pt x="8983211" y="4446409"/>
                </a:cubicBezTo>
                <a:cubicBezTo>
                  <a:pt x="8983211" y="4430063"/>
                  <a:pt x="8996459" y="4416813"/>
                  <a:pt x="9012804" y="4416813"/>
                </a:cubicBezTo>
                <a:close/>
                <a:moveTo>
                  <a:pt x="8884479" y="4416813"/>
                </a:moveTo>
                <a:cubicBezTo>
                  <a:pt x="8900823" y="4416813"/>
                  <a:pt x="8914074" y="4430063"/>
                  <a:pt x="8914074" y="4446409"/>
                </a:cubicBezTo>
                <a:cubicBezTo>
                  <a:pt x="8914074" y="4462754"/>
                  <a:pt x="8900823" y="4476004"/>
                  <a:pt x="8884479" y="4476004"/>
                </a:cubicBezTo>
                <a:cubicBezTo>
                  <a:pt x="8868134" y="4476004"/>
                  <a:pt x="8854886" y="4462754"/>
                  <a:pt x="8854886" y="4446409"/>
                </a:cubicBezTo>
                <a:cubicBezTo>
                  <a:pt x="8854886" y="4430063"/>
                  <a:pt x="8868134" y="4416813"/>
                  <a:pt x="8884479" y="4416813"/>
                </a:cubicBezTo>
                <a:close/>
                <a:moveTo>
                  <a:pt x="8756154" y="4416813"/>
                </a:moveTo>
                <a:cubicBezTo>
                  <a:pt x="8772498" y="4416813"/>
                  <a:pt x="8785748" y="4430063"/>
                  <a:pt x="8785748" y="4446409"/>
                </a:cubicBezTo>
                <a:cubicBezTo>
                  <a:pt x="8785748" y="4462754"/>
                  <a:pt x="8772498" y="4476004"/>
                  <a:pt x="8756154" y="4476004"/>
                </a:cubicBezTo>
                <a:cubicBezTo>
                  <a:pt x="8739810" y="4476004"/>
                  <a:pt x="8726560" y="4462754"/>
                  <a:pt x="8726560" y="4446409"/>
                </a:cubicBezTo>
                <a:cubicBezTo>
                  <a:pt x="8726560" y="4430063"/>
                  <a:pt x="8739810" y="4416813"/>
                  <a:pt x="8756154" y="4416813"/>
                </a:cubicBezTo>
                <a:close/>
                <a:moveTo>
                  <a:pt x="8627829" y="4416813"/>
                </a:moveTo>
                <a:cubicBezTo>
                  <a:pt x="8644173" y="4416813"/>
                  <a:pt x="8657423" y="4430063"/>
                  <a:pt x="8657423" y="4446409"/>
                </a:cubicBezTo>
                <a:cubicBezTo>
                  <a:pt x="8657423" y="4462754"/>
                  <a:pt x="8644173" y="4476004"/>
                  <a:pt x="8627829" y="4476004"/>
                </a:cubicBezTo>
                <a:cubicBezTo>
                  <a:pt x="8611485" y="4476004"/>
                  <a:pt x="8598234" y="4462754"/>
                  <a:pt x="8598234" y="4446409"/>
                </a:cubicBezTo>
                <a:cubicBezTo>
                  <a:pt x="8598234" y="4430063"/>
                  <a:pt x="8611485" y="4416813"/>
                  <a:pt x="8627829" y="4416813"/>
                </a:cubicBezTo>
                <a:close/>
                <a:moveTo>
                  <a:pt x="8499503" y="4416813"/>
                </a:moveTo>
                <a:cubicBezTo>
                  <a:pt x="8515848" y="4416813"/>
                  <a:pt x="8529098" y="4430063"/>
                  <a:pt x="8529098" y="4446409"/>
                </a:cubicBezTo>
                <a:cubicBezTo>
                  <a:pt x="8529098" y="4462754"/>
                  <a:pt x="8515848" y="4476004"/>
                  <a:pt x="8499503" y="4476004"/>
                </a:cubicBezTo>
                <a:cubicBezTo>
                  <a:pt x="8483159" y="4476004"/>
                  <a:pt x="8469909" y="4462754"/>
                  <a:pt x="8469909" y="4446409"/>
                </a:cubicBezTo>
                <a:cubicBezTo>
                  <a:pt x="8469909" y="4430063"/>
                  <a:pt x="8483159" y="4416813"/>
                  <a:pt x="8499503" y="4416813"/>
                </a:cubicBezTo>
                <a:close/>
                <a:moveTo>
                  <a:pt x="8371177" y="4416813"/>
                </a:moveTo>
                <a:cubicBezTo>
                  <a:pt x="8387522" y="4416813"/>
                  <a:pt x="8400771" y="4430063"/>
                  <a:pt x="8400771" y="4446409"/>
                </a:cubicBezTo>
                <a:cubicBezTo>
                  <a:pt x="8400771" y="4462754"/>
                  <a:pt x="8387522" y="4476004"/>
                  <a:pt x="8371177" y="4476004"/>
                </a:cubicBezTo>
                <a:cubicBezTo>
                  <a:pt x="8354833" y="4476004"/>
                  <a:pt x="8341583" y="4462754"/>
                  <a:pt x="8341583" y="4446409"/>
                </a:cubicBezTo>
                <a:cubicBezTo>
                  <a:pt x="8341583" y="4430063"/>
                  <a:pt x="8354833" y="4416813"/>
                  <a:pt x="8371177" y="4416813"/>
                </a:cubicBezTo>
                <a:close/>
                <a:moveTo>
                  <a:pt x="8242862" y="4416813"/>
                </a:moveTo>
                <a:cubicBezTo>
                  <a:pt x="8259208" y="4416813"/>
                  <a:pt x="8272457" y="4430063"/>
                  <a:pt x="8272457" y="4446409"/>
                </a:cubicBezTo>
                <a:cubicBezTo>
                  <a:pt x="8272457" y="4462754"/>
                  <a:pt x="8259208" y="4476004"/>
                  <a:pt x="8242862" y="4476004"/>
                </a:cubicBezTo>
                <a:cubicBezTo>
                  <a:pt x="8226518" y="4476004"/>
                  <a:pt x="8213269" y="4462754"/>
                  <a:pt x="8213269" y="4446409"/>
                </a:cubicBezTo>
                <a:cubicBezTo>
                  <a:pt x="8213269" y="4430063"/>
                  <a:pt x="8226518" y="4416813"/>
                  <a:pt x="8242862" y="4416813"/>
                </a:cubicBezTo>
                <a:close/>
                <a:moveTo>
                  <a:pt x="8114519" y="4416813"/>
                </a:moveTo>
                <a:cubicBezTo>
                  <a:pt x="8130864" y="4416813"/>
                  <a:pt x="8144114" y="4430063"/>
                  <a:pt x="8144114" y="4446409"/>
                </a:cubicBezTo>
                <a:cubicBezTo>
                  <a:pt x="8144114" y="4462754"/>
                  <a:pt x="8130864" y="4476004"/>
                  <a:pt x="8114519" y="4476004"/>
                </a:cubicBezTo>
                <a:cubicBezTo>
                  <a:pt x="8098175" y="4476004"/>
                  <a:pt x="8084926" y="4462754"/>
                  <a:pt x="8084926" y="4446409"/>
                </a:cubicBezTo>
                <a:cubicBezTo>
                  <a:pt x="8084926" y="4430063"/>
                  <a:pt x="8098175" y="4416813"/>
                  <a:pt x="8114519" y="4416813"/>
                </a:cubicBezTo>
                <a:close/>
                <a:moveTo>
                  <a:pt x="7986203" y="4416813"/>
                </a:moveTo>
                <a:cubicBezTo>
                  <a:pt x="8002545" y="4416813"/>
                  <a:pt x="8015798" y="4430063"/>
                  <a:pt x="8015798" y="4446409"/>
                </a:cubicBezTo>
                <a:cubicBezTo>
                  <a:pt x="8015798" y="4462754"/>
                  <a:pt x="8002545" y="4476004"/>
                  <a:pt x="7986203" y="4476004"/>
                </a:cubicBezTo>
                <a:cubicBezTo>
                  <a:pt x="7969847" y="4476004"/>
                  <a:pt x="7956599" y="4462754"/>
                  <a:pt x="7956599" y="4446409"/>
                </a:cubicBezTo>
                <a:cubicBezTo>
                  <a:pt x="7956599" y="4430063"/>
                  <a:pt x="7969847" y="4416813"/>
                  <a:pt x="7986203" y="4416813"/>
                </a:cubicBezTo>
                <a:close/>
                <a:moveTo>
                  <a:pt x="7857860" y="4416813"/>
                </a:moveTo>
                <a:cubicBezTo>
                  <a:pt x="7874194" y="4416813"/>
                  <a:pt x="7887450" y="4430063"/>
                  <a:pt x="7887450" y="4446409"/>
                </a:cubicBezTo>
                <a:cubicBezTo>
                  <a:pt x="7887450" y="4462754"/>
                  <a:pt x="7874194" y="4476004"/>
                  <a:pt x="7857860" y="4476004"/>
                </a:cubicBezTo>
                <a:cubicBezTo>
                  <a:pt x="7841498" y="4476004"/>
                  <a:pt x="7828245" y="4462754"/>
                  <a:pt x="7828245" y="4446409"/>
                </a:cubicBezTo>
                <a:cubicBezTo>
                  <a:pt x="7828245" y="4430063"/>
                  <a:pt x="7841498" y="4416813"/>
                  <a:pt x="7857860" y="4416813"/>
                </a:cubicBezTo>
                <a:close/>
                <a:moveTo>
                  <a:pt x="7729525" y="4416813"/>
                </a:moveTo>
                <a:cubicBezTo>
                  <a:pt x="7745879" y="4416813"/>
                  <a:pt x="7759133" y="4430063"/>
                  <a:pt x="7759133" y="4446409"/>
                </a:cubicBezTo>
                <a:cubicBezTo>
                  <a:pt x="7759133" y="4462754"/>
                  <a:pt x="7745879" y="4476004"/>
                  <a:pt x="7729525" y="4476004"/>
                </a:cubicBezTo>
                <a:cubicBezTo>
                  <a:pt x="7713170" y="4476004"/>
                  <a:pt x="7699931" y="4462754"/>
                  <a:pt x="7699931" y="4446409"/>
                </a:cubicBezTo>
                <a:cubicBezTo>
                  <a:pt x="7699931" y="4430063"/>
                  <a:pt x="7713170" y="4416813"/>
                  <a:pt x="7729525" y="4416813"/>
                </a:cubicBezTo>
                <a:close/>
                <a:moveTo>
                  <a:pt x="7601183" y="4416813"/>
                </a:moveTo>
                <a:cubicBezTo>
                  <a:pt x="7617558" y="4416813"/>
                  <a:pt x="7630781" y="4430063"/>
                  <a:pt x="7630781" y="4446409"/>
                </a:cubicBezTo>
                <a:cubicBezTo>
                  <a:pt x="7630781" y="4462754"/>
                  <a:pt x="7617558" y="4476004"/>
                  <a:pt x="7601183" y="4476004"/>
                </a:cubicBezTo>
                <a:cubicBezTo>
                  <a:pt x="7584844" y="4476004"/>
                  <a:pt x="7571592" y="4462754"/>
                  <a:pt x="7571592" y="4446409"/>
                </a:cubicBezTo>
                <a:cubicBezTo>
                  <a:pt x="7571592" y="4430063"/>
                  <a:pt x="7584844" y="4416813"/>
                  <a:pt x="7601183" y="4416813"/>
                </a:cubicBezTo>
                <a:close/>
                <a:moveTo>
                  <a:pt x="7472855" y="4416813"/>
                </a:moveTo>
                <a:cubicBezTo>
                  <a:pt x="7489198" y="4416813"/>
                  <a:pt x="7502448" y="4430063"/>
                  <a:pt x="7502448" y="4446409"/>
                </a:cubicBezTo>
                <a:cubicBezTo>
                  <a:pt x="7502448" y="4462754"/>
                  <a:pt x="7489198" y="4476004"/>
                  <a:pt x="7472855" y="4476004"/>
                </a:cubicBezTo>
                <a:cubicBezTo>
                  <a:pt x="7456511" y="4476004"/>
                  <a:pt x="7443263" y="4462754"/>
                  <a:pt x="7443263" y="4446409"/>
                </a:cubicBezTo>
                <a:cubicBezTo>
                  <a:pt x="7443263" y="4430063"/>
                  <a:pt x="7456511" y="4416813"/>
                  <a:pt x="7472855" y="4416813"/>
                </a:cubicBezTo>
                <a:close/>
                <a:moveTo>
                  <a:pt x="7344616" y="4416813"/>
                </a:moveTo>
                <a:cubicBezTo>
                  <a:pt x="7360882" y="4416813"/>
                  <a:pt x="7374131" y="4430063"/>
                  <a:pt x="7374131" y="4446409"/>
                </a:cubicBezTo>
                <a:cubicBezTo>
                  <a:pt x="7374131" y="4462754"/>
                  <a:pt x="7360882" y="4476004"/>
                  <a:pt x="7344616" y="4476004"/>
                </a:cubicBezTo>
                <a:cubicBezTo>
                  <a:pt x="7328270" y="4476004"/>
                  <a:pt x="7315025" y="4462754"/>
                  <a:pt x="7315025" y="4446409"/>
                </a:cubicBezTo>
                <a:cubicBezTo>
                  <a:pt x="7315025" y="4430063"/>
                  <a:pt x="7328270" y="4416813"/>
                  <a:pt x="7344616" y="4416813"/>
                </a:cubicBezTo>
                <a:close/>
                <a:moveTo>
                  <a:pt x="7216277" y="4416813"/>
                </a:moveTo>
                <a:cubicBezTo>
                  <a:pt x="7232624" y="4416813"/>
                  <a:pt x="7245876" y="4430063"/>
                  <a:pt x="7245876" y="4446409"/>
                </a:cubicBezTo>
                <a:cubicBezTo>
                  <a:pt x="7245876" y="4462754"/>
                  <a:pt x="7232624" y="4476004"/>
                  <a:pt x="7216277" y="4476004"/>
                </a:cubicBezTo>
                <a:cubicBezTo>
                  <a:pt x="7199929" y="4476004"/>
                  <a:pt x="7186677" y="4462754"/>
                  <a:pt x="7186677" y="4446409"/>
                </a:cubicBezTo>
                <a:cubicBezTo>
                  <a:pt x="7186677" y="4430063"/>
                  <a:pt x="7199929" y="4416813"/>
                  <a:pt x="7216277" y="4416813"/>
                </a:cubicBezTo>
                <a:close/>
                <a:moveTo>
                  <a:pt x="7087927" y="4416813"/>
                </a:moveTo>
                <a:cubicBezTo>
                  <a:pt x="7104274" y="4416813"/>
                  <a:pt x="7117526" y="4430063"/>
                  <a:pt x="7117526" y="4446409"/>
                </a:cubicBezTo>
                <a:cubicBezTo>
                  <a:pt x="7117526" y="4462754"/>
                  <a:pt x="7104274" y="4476004"/>
                  <a:pt x="7087927" y="4476004"/>
                </a:cubicBezTo>
                <a:cubicBezTo>
                  <a:pt x="7071580" y="4476004"/>
                  <a:pt x="7058328" y="4462754"/>
                  <a:pt x="7058328" y="4446409"/>
                </a:cubicBezTo>
                <a:cubicBezTo>
                  <a:pt x="7058328" y="4430063"/>
                  <a:pt x="7071580" y="4416813"/>
                  <a:pt x="7087927" y="4416813"/>
                </a:cubicBezTo>
                <a:close/>
                <a:moveTo>
                  <a:pt x="6959578" y="4416813"/>
                </a:moveTo>
                <a:cubicBezTo>
                  <a:pt x="6975926" y="4416813"/>
                  <a:pt x="6989177" y="4430063"/>
                  <a:pt x="6989177" y="4446409"/>
                </a:cubicBezTo>
                <a:cubicBezTo>
                  <a:pt x="6989177" y="4462754"/>
                  <a:pt x="6975926" y="4476004"/>
                  <a:pt x="6959578" y="4476004"/>
                </a:cubicBezTo>
                <a:cubicBezTo>
                  <a:pt x="6943230" y="4476004"/>
                  <a:pt x="6929979" y="4462754"/>
                  <a:pt x="6929979" y="4446409"/>
                </a:cubicBezTo>
                <a:cubicBezTo>
                  <a:pt x="6929979" y="4430063"/>
                  <a:pt x="6943230" y="4416813"/>
                  <a:pt x="6959578" y="4416813"/>
                </a:cubicBezTo>
                <a:close/>
                <a:moveTo>
                  <a:pt x="6831230" y="4416813"/>
                </a:moveTo>
                <a:cubicBezTo>
                  <a:pt x="6847577" y="4416813"/>
                  <a:pt x="6860830" y="4430063"/>
                  <a:pt x="6860830" y="4446409"/>
                </a:cubicBezTo>
                <a:cubicBezTo>
                  <a:pt x="6860830" y="4462754"/>
                  <a:pt x="6847577" y="4476004"/>
                  <a:pt x="6831230" y="4476004"/>
                </a:cubicBezTo>
                <a:cubicBezTo>
                  <a:pt x="6814883" y="4476004"/>
                  <a:pt x="6801631" y="4462754"/>
                  <a:pt x="6801631" y="4446409"/>
                </a:cubicBezTo>
                <a:cubicBezTo>
                  <a:pt x="6801631" y="4430063"/>
                  <a:pt x="6814883" y="4416813"/>
                  <a:pt x="6831230" y="4416813"/>
                </a:cubicBezTo>
                <a:close/>
                <a:moveTo>
                  <a:pt x="6702882" y="4416813"/>
                </a:moveTo>
                <a:cubicBezTo>
                  <a:pt x="6719230" y="4416813"/>
                  <a:pt x="6732481" y="4430063"/>
                  <a:pt x="6732481" y="4446409"/>
                </a:cubicBezTo>
                <a:cubicBezTo>
                  <a:pt x="6732481" y="4462754"/>
                  <a:pt x="6719230" y="4476004"/>
                  <a:pt x="6702882" y="4476004"/>
                </a:cubicBezTo>
                <a:cubicBezTo>
                  <a:pt x="6686534" y="4476004"/>
                  <a:pt x="6673283" y="4462754"/>
                  <a:pt x="6673283" y="4446409"/>
                </a:cubicBezTo>
                <a:cubicBezTo>
                  <a:pt x="6673283" y="4430063"/>
                  <a:pt x="6686534" y="4416813"/>
                  <a:pt x="6702882" y="4416813"/>
                </a:cubicBezTo>
                <a:close/>
                <a:moveTo>
                  <a:pt x="6574535" y="4416813"/>
                </a:moveTo>
                <a:cubicBezTo>
                  <a:pt x="6590882" y="4416813"/>
                  <a:pt x="6604134" y="4430063"/>
                  <a:pt x="6604134" y="4446409"/>
                </a:cubicBezTo>
                <a:cubicBezTo>
                  <a:pt x="6604134" y="4462754"/>
                  <a:pt x="6590882" y="4476004"/>
                  <a:pt x="6574535" y="4476004"/>
                </a:cubicBezTo>
                <a:cubicBezTo>
                  <a:pt x="6558187" y="4476004"/>
                  <a:pt x="6544937" y="4462754"/>
                  <a:pt x="6544937" y="4446409"/>
                </a:cubicBezTo>
                <a:cubicBezTo>
                  <a:pt x="6544937" y="4430063"/>
                  <a:pt x="6558187" y="4416813"/>
                  <a:pt x="6574535" y="4416813"/>
                </a:cubicBezTo>
                <a:close/>
                <a:moveTo>
                  <a:pt x="6446188" y="4416813"/>
                </a:moveTo>
                <a:cubicBezTo>
                  <a:pt x="6462535" y="4416813"/>
                  <a:pt x="6475788" y="4430063"/>
                  <a:pt x="6475788" y="4446409"/>
                </a:cubicBezTo>
                <a:cubicBezTo>
                  <a:pt x="6475788" y="4462754"/>
                  <a:pt x="6462535" y="4476004"/>
                  <a:pt x="6446188" y="4476004"/>
                </a:cubicBezTo>
                <a:cubicBezTo>
                  <a:pt x="6429841" y="4476004"/>
                  <a:pt x="6416589" y="4462754"/>
                  <a:pt x="6416589" y="4446409"/>
                </a:cubicBezTo>
                <a:cubicBezTo>
                  <a:pt x="6416589" y="4430063"/>
                  <a:pt x="6429841" y="4416813"/>
                  <a:pt x="6446188" y="4416813"/>
                </a:cubicBezTo>
                <a:close/>
                <a:moveTo>
                  <a:pt x="6317843" y="4416813"/>
                </a:moveTo>
                <a:cubicBezTo>
                  <a:pt x="6334190" y="4416813"/>
                  <a:pt x="6347441" y="4430063"/>
                  <a:pt x="6347441" y="4446409"/>
                </a:cubicBezTo>
                <a:cubicBezTo>
                  <a:pt x="6347441" y="4462754"/>
                  <a:pt x="6334190" y="4476004"/>
                  <a:pt x="6317843" y="4476004"/>
                </a:cubicBezTo>
                <a:cubicBezTo>
                  <a:pt x="6301496" y="4476004"/>
                  <a:pt x="6288244" y="4462754"/>
                  <a:pt x="6288244" y="4446409"/>
                </a:cubicBezTo>
                <a:cubicBezTo>
                  <a:pt x="6288244" y="4430063"/>
                  <a:pt x="6301496" y="4416813"/>
                  <a:pt x="6317843" y="4416813"/>
                </a:cubicBezTo>
                <a:close/>
                <a:moveTo>
                  <a:pt x="6189497" y="4416813"/>
                </a:moveTo>
                <a:cubicBezTo>
                  <a:pt x="6205844" y="4416813"/>
                  <a:pt x="6219095" y="4430063"/>
                  <a:pt x="6219095" y="4446409"/>
                </a:cubicBezTo>
                <a:cubicBezTo>
                  <a:pt x="6219095" y="4462754"/>
                  <a:pt x="6205844" y="4476004"/>
                  <a:pt x="6189497" y="4476004"/>
                </a:cubicBezTo>
                <a:cubicBezTo>
                  <a:pt x="6173149" y="4476004"/>
                  <a:pt x="6159899" y="4462754"/>
                  <a:pt x="6159899" y="4446409"/>
                </a:cubicBezTo>
                <a:cubicBezTo>
                  <a:pt x="6159899" y="4430063"/>
                  <a:pt x="6173149" y="4416813"/>
                  <a:pt x="6189497" y="4416813"/>
                </a:cubicBezTo>
                <a:close/>
                <a:moveTo>
                  <a:pt x="6061152" y="4416813"/>
                </a:moveTo>
                <a:cubicBezTo>
                  <a:pt x="6077499" y="4416813"/>
                  <a:pt x="6090751" y="4430063"/>
                  <a:pt x="6090751" y="4446409"/>
                </a:cubicBezTo>
                <a:cubicBezTo>
                  <a:pt x="6090751" y="4462754"/>
                  <a:pt x="6077499" y="4476004"/>
                  <a:pt x="6061152" y="4476004"/>
                </a:cubicBezTo>
                <a:cubicBezTo>
                  <a:pt x="6044805" y="4476004"/>
                  <a:pt x="6031553" y="4462754"/>
                  <a:pt x="6031553" y="4446409"/>
                </a:cubicBezTo>
                <a:cubicBezTo>
                  <a:pt x="6031553" y="4430063"/>
                  <a:pt x="6044805" y="4416813"/>
                  <a:pt x="6061152" y="4416813"/>
                </a:cubicBezTo>
                <a:close/>
                <a:moveTo>
                  <a:pt x="5932808" y="4416813"/>
                </a:moveTo>
                <a:cubicBezTo>
                  <a:pt x="5949156" y="4416813"/>
                  <a:pt x="5962407" y="4430063"/>
                  <a:pt x="5962407" y="4446409"/>
                </a:cubicBezTo>
                <a:cubicBezTo>
                  <a:pt x="5962407" y="4462754"/>
                  <a:pt x="5949156" y="4476004"/>
                  <a:pt x="5932808" y="4476004"/>
                </a:cubicBezTo>
                <a:cubicBezTo>
                  <a:pt x="5916461" y="4476004"/>
                  <a:pt x="5903209" y="4462754"/>
                  <a:pt x="5903209" y="4446409"/>
                </a:cubicBezTo>
                <a:cubicBezTo>
                  <a:pt x="5903209" y="4430063"/>
                  <a:pt x="5916461" y="4416813"/>
                  <a:pt x="5932808" y="4416813"/>
                </a:cubicBezTo>
                <a:close/>
                <a:moveTo>
                  <a:pt x="5804510" y="4416813"/>
                </a:moveTo>
                <a:cubicBezTo>
                  <a:pt x="5820857" y="4416813"/>
                  <a:pt x="5834108" y="4430063"/>
                  <a:pt x="5834108" y="4446409"/>
                </a:cubicBezTo>
                <a:cubicBezTo>
                  <a:pt x="5834108" y="4462754"/>
                  <a:pt x="5820857" y="4476004"/>
                  <a:pt x="5804510" y="4476004"/>
                </a:cubicBezTo>
                <a:cubicBezTo>
                  <a:pt x="5788163" y="4476004"/>
                  <a:pt x="5774912" y="4462754"/>
                  <a:pt x="5774912" y="4446409"/>
                </a:cubicBezTo>
                <a:cubicBezTo>
                  <a:pt x="5774912" y="4430063"/>
                  <a:pt x="5788163" y="4416813"/>
                  <a:pt x="5804510" y="4416813"/>
                </a:cubicBezTo>
                <a:close/>
                <a:moveTo>
                  <a:pt x="5676113" y="4416813"/>
                </a:moveTo>
                <a:cubicBezTo>
                  <a:pt x="5692461" y="4416813"/>
                  <a:pt x="5705712" y="4430063"/>
                  <a:pt x="5705712" y="4446409"/>
                </a:cubicBezTo>
                <a:cubicBezTo>
                  <a:pt x="5705712" y="4462754"/>
                  <a:pt x="5692461" y="4476004"/>
                  <a:pt x="5676113" y="4476004"/>
                </a:cubicBezTo>
                <a:cubicBezTo>
                  <a:pt x="5659766" y="4476004"/>
                  <a:pt x="5646515" y="4462754"/>
                  <a:pt x="5646515" y="4446409"/>
                </a:cubicBezTo>
                <a:cubicBezTo>
                  <a:pt x="5646515" y="4430063"/>
                  <a:pt x="5659766" y="4416813"/>
                  <a:pt x="5676113" y="4416813"/>
                </a:cubicBezTo>
                <a:close/>
                <a:moveTo>
                  <a:pt x="5548133" y="4416813"/>
                </a:moveTo>
                <a:cubicBezTo>
                  <a:pt x="5564479" y="4416813"/>
                  <a:pt x="5577728" y="4430063"/>
                  <a:pt x="5577728" y="4446409"/>
                </a:cubicBezTo>
                <a:cubicBezTo>
                  <a:pt x="5577728" y="4462754"/>
                  <a:pt x="5564479" y="4476004"/>
                  <a:pt x="5548133" y="4476004"/>
                </a:cubicBezTo>
                <a:cubicBezTo>
                  <a:pt x="5531788" y="4476004"/>
                  <a:pt x="5518537" y="4462754"/>
                  <a:pt x="5518537" y="4446409"/>
                </a:cubicBezTo>
                <a:cubicBezTo>
                  <a:pt x="5518537" y="4430063"/>
                  <a:pt x="5531788" y="4416813"/>
                  <a:pt x="5548133" y="4416813"/>
                </a:cubicBezTo>
                <a:close/>
                <a:moveTo>
                  <a:pt x="5419795" y="4416813"/>
                </a:moveTo>
                <a:cubicBezTo>
                  <a:pt x="5436141" y="4416813"/>
                  <a:pt x="5449391" y="4430063"/>
                  <a:pt x="5449391" y="4446409"/>
                </a:cubicBezTo>
                <a:cubicBezTo>
                  <a:pt x="5449391" y="4462754"/>
                  <a:pt x="5436141" y="4476004"/>
                  <a:pt x="5419795" y="4476004"/>
                </a:cubicBezTo>
                <a:cubicBezTo>
                  <a:pt x="5403450" y="4476004"/>
                  <a:pt x="5390200" y="4462754"/>
                  <a:pt x="5390200" y="4446409"/>
                </a:cubicBezTo>
                <a:cubicBezTo>
                  <a:pt x="5390200" y="4430063"/>
                  <a:pt x="5403450" y="4416813"/>
                  <a:pt x="5419795" y="4416813"/>
                </a:cubicBezTo>
                <a:close/>
                <a:moveTo>
                  <a:pt x="5291458" y="4416813"/>
                </a:moveTo>
                <a:cubicBezTo>
                  <a:pt x="5307803" y="4416813"/>
                  <a:pt x="5321054" y="4430063"/>
                  <a:pt x="5321054" y="4446409"/>
                </a:cubicBezTo>
                <a:cubicBezTo>
                  <a:pt x="5321054" y="4462754"/>
                  <a:pt x="5307803" y="4476004"/>
                  <a:pt x="5291458" y="4476004"/>
                </a:cubicBezTo>
                <a:cubicBezTo>
                  <a:pt x="5275113" y="4476004"/>
                  <a:pt x="5261863" y="4462754"/>
                  <a:pt x="5261863" y="4446409"/>
                </a:cubicBezTo>
                <a:cubicBezTo>
                  <a:pt x="5261863" y="4430063"/>
                  <a:pt x="5275113" y="4416813"/>
                  <a:pt x="5291458" y="4416813"/>
                </a:cubicBezTo>
                <a:close/>
                <a:moveTo>
                  <a:pt x="5163120" y="4416813"/>
                </a:moveTo>
                <a:cubicBezTo>
                  <a:pt x="5179466" y="4416813"/>
                  <a:pt x="5192716" y="4430063"/>
                  <a:pt x="5192716" y="4446409"/>
                </a:cubicBezTo>
                <a:cubicBezTo>
                  <a:pt x="5192716" y="4462754"/>
                  <a:pt x="5179466" y="4476004"/>
                  <a:pt x="5163120" y="4476004"/>
                </a:cubicBezTo>
                <a:cubicBezTo>
                  <a:pt x="5146775" y="4476004"/>
                  <a:pt x="5133525" y="4462754"/>
                  <a:pt x="5133525" y="4446409"/>
                </a:cubicBezTo>
                <a:cubicBezTo>
                  <a:pt x="5133525" y="4430063"/>
                  <a:pt x="5146775" y="4416813"/>
                  <a:pt x="5163120" y="4416813"/>
                </a:cubicBezTo>
                <a:close/>
                <a:moveTo>
                  <a:pt x="1184658" y="4416813"/>
                </a:moveTo>
                <a:lnTo>
                  <a:pt x="1201559" y="4423813"/>
                </a:lnTo>
                <a:lnTo>
                  <a:pt x="1207688" y="4430557"/>
                </a:lnTo>
                <a:lnTo>
                  <a:pt x="1214254" y="4446409"/>
                </a:lnTo>
                <a:cubicBezTo>
                  <a:pt x="1214254" y="4462754"/>
                  <a:pt x="1201004" y="4476004"/>
                  <a:pt x="1184658" y="4476004"/>
                </a:cubicBezTo>
                <a:cubicBezTo>
                  <a:pt x="1168312" y="4476004"/>
                  <a:pt x="1155063" y="4462754"/>
                  <a:pt x="1155063" y="4446409"/>
                </a:cubicBezTo>
                <a:cubicBezTo>
                  <a:pt x="1155063" y="4430063"/>
                  <a:pt x="1168312" y="4416813"/>
                  <a:pt x="1184658" y="4416813"/>
                </a:cubicBezTo>
                <a:close/>
                <a:moveTo>
                  <a:pt x="1056321" y="4416813"/>
                </a:moveTo>
                <a:cubicBezTo>
                  <a:pt x="1072666" y="4416813"/>
                  <a:pt x="1085917" y="4430063"/>
                  <a:pt x="1085917" y="4446409"/>
                </a:cubicBezTo>
                <a:cubicBezTo>
                  <a:pt x="1085917" y="4462754"/>
                  <a:pt x="1072666" y="4476004"/>
                  <a:pt x="1056321" y="4476004"/>
                </a:cubicBezTo>
                <a:cubicBezTo>
                  <a:pt x="1039976" y="4476004"/>
                  <a:pt x="1026726" y="4462754"/>
                  <a:pt x="1026726" y="4446409"/>
                </a:cubicBezTo>
                <a:cubicBezTo>
                  <a:pt x="1026726" y="4430063"/>
                  <a:pt x="1039976" y="4416813"/>
                  <a:pt x="1056321" y="4416813"/>
                </a:cubicBezTo>
                <a:close/>
                <a:moveTo>
                  <a:pt x="927983" y="4416813"/>
                </a:moveTo>
                <a:cubicBezTo>
                  <a:pt x="944328" y="4416813"/>
                  <a:pt x="957579" y="4430063"/>
                  <a:pt x="957579" y="4446409"/>
                </a:cubicBezTo>
                <a:cubicBezTo>
                  <a:pt x="957579" y="4462754"/>
                  <a:pt x="944328" y="4476004"/>
                  <a:pt x="927983" y="4476004"/>
                </a:cubicBezTo>
                <a:cubicBezTo>
                  <a:pt x="911638" y="4476004"/>
                  <a:pt x="898387" y="4462754"/>
                  <a:pt x="898387" y="4446409"/>
                </a:cubicBezTo>
                <a:cubicBezTo>
                  <a:pt x="898387" y="4430063"/>
                  <a:pt x="911638" y="4416813"/>
                  <a:pt x="927983" y="4416813"/>
                </a:cubicBezTo>
                <a:close/>
                <a:moveTo>
                  <a:pt x="799646" y="4416813"/>
                </a:moveTo>
                <a:cubicBezTo>
                  <a:pt x="815991" y="4416813"/>
                  <a:pt x="829242" y="4430063"/>
                  <a:pt x="829242" y="4446409"/>
                </a:cubicBezTo>
                <a:cubicBezTo>
                  <a:pt x="829242" y="4462754"/>
                  <a:pt x="815991" y="4476004"/>
                  <a:pt x="799646" y="4476004"/>
                </a:cubicBezTo>
                <a:cubicBezTo>
                  <a:pt x="783301" y="4476004"/>
                  <a:pt x="770050" y="4462754"/>
                  <a:pt x="770050" y="4446409"/>
                </a:cubicBezTo>
                <a:cubicBezTo>
                  <a:pt x="770050" y="4430063"/>
                  <a:pt x="783301" y="4416813"/>
                  <a:pt x="799646" y="4416813"/>
                </a:cubicBezTo>
                <a:close/>
                <a:moveTo>
                  <a:pt x="671309" y="4416813"/>
                </a:moveTo>
                <a:cubicBezTo>
                  <a:pt x="687654" y="4416813"/>
                  <a:pt x="700903" y="4430063"/>
                  <a:pt x="700903" y="4446409"/>
                </a:cubicBezTo>
                <a:cubicBezTo>
                  <a:pt x="700903" y="4462754"/>
                  <a:pt x="687654" y="4476004"/>
                  <a:pt x="671309" y="4476004"/>
                </a:cubicBezTo>
                <a:cubicBezTo>
                  <a:pt x="654962" y="4476004"/>
                  <a:pt x="641713" y="4462754"/>
                  <a:pt x="641713" y="4446409"/>
                </a:cubicBezTo>
                <a:cubicBezTo>
                  <a:pt x="641713" y="4430063"/>
                  <a:pt x="654962" y="4416813"/>
                  <a:pt x="671309" y="4416813"/>
                </a:cubicBezTo>
                <a:close/>
                <a:moveTo>
                  <a:pt x="542971" y="4416813"/>
                </a:moveTo>
                <a:cubicBezTo>
                  <a:pt x="559317" y="4416813"/>
                  <a:pt x="572566" y="4430063"/>
                  <a:pt x="572566" y="4446409"/>
                </a:cubicBezTo>
                <a:cubicBezTo>
                  <a:pt x="572566" y="4462754"/>
                  <a:pt x="559317" y="4476004"/>
                  <a:pt x="542971" y="4476004"/>
                </a:cubicBezTo>
                <a:cubicBezTo>
                  <a:pt x="526626" y="4476004"/>
                  <a:pt x="513376" y="4462754"/>
                  <a:pt x="513376" y="4446409"/>
                </a:cubicBezTo>
                <a:cubicBezTo>
                  <a:pt x="513376" y="4430063"/>
                  <a:pt x="526626" y="4416813"/>
                  <a:pt x="542971" y="4416813"/>
                </a:cubicBezTo>
                <a:close/>
                <a:moveTo>
                  <a:pt x="414633" y="4416813"/>
                </a:moveTo>
                <a:cubicBezTo>
                  <a:pt x="430979" y="4416813"/>
                  <a:pt x="444229" y="4430063"/>
                  <a:pt x="444229" y="4446409"/>
                </a:cubicBezTo>
                <a:cubicBezTo>
                  <a:pt x="444229" y="4462754"/>
                  <a:pt x="430979" y="4476004"/>
                  <a:pt x="414633" y="4476004"/>
                </a:cubicBezTo>
                <a:cubicBezTo>
                  <a:pt x="398288" y="4476004"/>
                  <a:pt x="385038" y="4462754"/>
                  <a:pt x="385038" y="4446409"/>
                </a:cubicBezTo>
                <a:cubicBezTo>
                  <a:pt x="385038" y="4430063"/>
                  <a:pt x="398288" y="4416813"/>
                  <a:pt x="414633" y="4416813"/>
                </a:cubicBezTo>
                <a:close/>
                <a:moveTo>
                  <a:pt x="286296" y="4416813"/>
                </a:moveTo>
                <a:cubicBezTo>
                  <a:pt x="302641" y="4416813"/>
                  <a:pt x="315892" y="4430063"/>
                  <a:pt x="315892" y="4446409"/>
                </a:cubicBezTo>
                <a:cubicBezTo>
                  <a:pt x="315892" y="4462754"/>
                  <a:pt x="302641" y="4476004"/>
                  <a:pt x="286296" y="4476004"/>
                </a:cubicBezTo>
                <a:cubicBezTo>
                  <a:pt x="269951" y="4476004"/>
                  <a:pt x="256701" y="4462754"/>
                  <a:pt x="256701" y="4446409"/>
                </a:cubicBezTo>
                <a:cubicBezTo>
                  <a:pt x="256701" y="4430063"/>
                  <a:pt x="269951" y="4416813"/>
                  <a:pt x="286296" y="4416813"/>
                </a:cubicBezTo>
                <a:close/>
                <a:moveTo>
                  <a:pt x="157959" y="4416813"/>
                </a:moveTo>
                <a:cubicBezTo>
                  <a:pt x="174304" y="4416813"/>
                  <a:pt x="187554" y="4430063"/>
                  <a:pt x="187554" y="4446409"/>
                </a:cubicBezTo>
                <a:cubicBezTo>
                  <a:pt x="187554" y="4462754"/>
                  <a:pt x="174304" y="4476004"/>
                  <a:pt x="157959" y="4476004"/>
                </a:cubicBezTo>
                <a:cubicBezTo>
                  <a:pt x="141613" y="4476004"/>
                  <a:pt x="128363" y="4462754"/>
                  <a:pt x="128363" y="4446409"/>
                </a:cubicBezTo>
                <a:cubicBezTo>
                  <a:pt x="128363" y="4430063"/>
                  <a:pt x="141613" y="4416813"/>
                  <a:pt x="157959" y="4416813"/>
                </a:cubicBezTo>
                <a:close/>
                <a:moveTo>
                  <a:pt x="29596" y="4416813"/>
                </a:moveTo>
                <a:cubicBezTo>
                  <a:pt x="45941" y="4416813"/>
                  <a:pt x="59191" y="4430063"/>
                  <a:pt x="59191" y="4446409"/>
                </a:cubicBezTo>
                <a:cubicBezTo>
                  <a:pt x="59191" y="4462754"/>
                  <a:pt x="45941" y="4476004"/>
                  <a:pt x="29596" y="4476004"/>
                </a:cubicBezTo>
                <a:cubicBezTo>
                  <a:pt x="13251" y="4476004"/>
                  <a:pt x="0" y="4462754"/>
                  <a:pt x="0" y="4446409"/>
                </a:cubicBezTo>
                <a:cubicBezTo>
                  <a:pt x="0" y="4430063"/>
                  <a:pt x="13251" y="4416813"/>
                  <a:pt x="29596" y="4416813"/>
                </a:cubicBezTo>
                <a:close/>
                <a:moveTo>
                  <a:pt x="9012804" y="4278787"/>
                </a:moveTo>
                <a:cubicBezTo>
                  <a:pt x="9029148" y="4278787"/>
                  <a:pt x="9042398" y="4292038"/>
                  <a:pt x="9042398" y="4308383"/>
                </a:cubicBezTo>
                <a:cubicBezTo>
                  <a:pt x="9042398" y="4324728"/>
                  <a:pt x="9029148" y="4337978"/>
                  <a:pt x="9012804" y="4337978"/>
                </a:cubicBezTo>
                <a:cubicBezTo>
                  <a:pt x="8996459" y="4337978"/>
                  <a:pt x="8983211" y="4324728"/>
                  <a:pt x="8983211" y="4308383"/>
                </a:cubicBezTo>
                <a:cubicBezTo>
                  <a:pt x="8983211" y="4292038"/>
                  <a:pt x="8996459" y="4278787"/>
                  <a:pt x="9012804" y="4278787"/>
                </a:cubicBezTo>
                <a:close/>
                <a:moveTo>
                  <a:pt x="8884479" y="4278787"/>
                </a:moveTo>
                <a:cubicBezTo>
                  <a:pt x="8900823" y="4278787"/>
                  <a:pt x="8914073" y="4292038"/>
                  <a:pt x="8914073" y="4308383"/>
                </a:cubicBezTo>
                <a:cubicBezTo>
                  <a:pt x="8914073" y="4324728"/>
                  <a:pt x="8900823" y="4337978"/>
                  <a:pt x="8884479" y="4337978"/>
                </a:cubicBezTo>
                <a:cubicBezTo>
                  <a:pt x="8868134" y="4337978"/>
                  <a:pt x="8854886" y="4324728"/>
                  <a:pt x="8854886" y="4308383"/>
                </a:cubicBezTo>
                <a:cubicBezTo>
                  <a:pt x="8854886" y="4292038"/>
                  <a:pt x="8868134" y="4278787"/>
                  <a:pt x="8884479" y="4278787"/>
                </a:cubicBezTo>
                <a:close/>
                <a:moveTo>
                  <a:pt x="8756154" y="4278787"/>
                </a:moveTo>
                <a:cubicBezTo>
                  <a:pt x="8772498" y="4278787"/>
                  <a:pt x="8785748" y="4292038"/>
                  <a:pt x="8785748" y="4308383"/>
                </a:cubicBezTo>
                <a:cubicBezTo>
                  <a:pt x="8785748" y="4324728"/>
                  <a:pt x="8772498" y="4337978"/>
                  <a:pt x="8756154" y="4337978"/>
                </a:cubicBezTo>
                <a:cubicBezTo>
                  <a:pt x="8739810" y="4337978"/>
                  <a:pt x="8726560" y="4324728"/>
                  <a:pt x="8726560" y="4308383"/>
                </a:cubicBezTo>
                <a:cubicBezTo>
                  <a:pt x="8726560" y="4292038"/>
                  <a:pt x="8739810" y="4278787"/>
                  <a:pt x="8756154" y="4278787"/>
                </a:cubicBezTo>
                <a:close/>
                <a:moveTo>
                  <a:pt x="8627829" y="4278787"/>
                </a:moveTo>
                <a:cubicBezTo>
                  <a:pt x="8644173" y="4278787"/>
                  <a:pt x="8657423" y="4292038"/>
                  <a:pt x="8657423" y="4308383"/>
                </a:cubicBezTo>
                <a:cubicBezTo>
                  <a:pt x="8657423" y="4324728"/>
                  <a:pt x="8644173" y="4337978"/>
                  <a:pt x="8627829" y="4337978"/>
                </a:cubicBezTo>
                <a:cubicBezTo>
                  <a:pt x="8611484" y="4337978"/>
                  <a:pt x="8598234" y="4324728"/>
                  <a:pt x="8598234" y="4308383"/>
                </a:cubicBezTo>
                <a:cubicBezTo>
                  <a:pt x="8598234" y="4292038"/>
                  <a:pt x="8611484" y="4278787"/>
                  <a:pt x="8627829" y="4278787"/>
                </a:cubicBezTo>
                <a:close/>
                <a:moveTo>
                  <a:pt x="8499503" y="4278787"/>
                </a:moveTo>
                <a:cubicBezTo>
                  <a:pt x="8515848" y="4278787"/>
                  <a:pt x="8529096" y="4292038"/>
                  <a:pt x="8529096" y="4308383"/>
                </a:cubicBezTo>
                <a:cubicBezTo>
                  <a:pt x="8529096" y="4324728"/>
                  <a:pt x="8515848" y="4337978"/>
                  <a:pt x="8499503" y="4337978"/>
                </a:cubicBezTo>
                <a:cubicBezTo>
                  <a:pt x="8483159" y="4337978"/>
                  <a:pt x="8469909" y="4324728"/>
                  <a:pt x="8469909" y="4308383"/>
                </a:cubicBezTo>
                <a:cubicBezTo>
                  <a:pt x="8469909" y="4292038"/>
                  <a:pt x="8483159" y="4278787"/>
                  <a:pt x="8499503" y="4278787"/>
                </a:cubicBezTo>
                <a:close/>
                <a:moveTo>
                  <a:pt x="8371177" y="4278787"/>
                </a:moveTo>
                <a:cubicBezTo>
                  <a:pt x="8387522" y="4278787"/>
                  <a:pt x="8400771" y="4292038"/>
                  <a:pt x="8400771" y="4308383"/>
                </a:cubicBezTo>
                <a:cubicBezTo>
                  <a:pt x="8400771" y="4324728"/>
                  <a:pt x="8387522" y="4337978"/>
                  <a:pt x="8371177" y="4337978"/>
                </a:cubicBezTo>
                <a:cubicBezTo>
                  <a:pt x="8354833" y="4337978"/>
                  <a:pt x="8341583" y="4324728"/>
                  <a:pt x="8341583" y="4308383"/>
                </a:cubicBezTo>
                <a:cubicBezTo>
                  <a:pt x="8341583" y="4292038"/>
                  <a:pt x="8354833" y="4278787"/>
                  <a:pt x="8371177" y="4278787"/>
                </a:cubicBezTo>
                <a:close/>
                <a:moveTo>
                  <a:pt x="8242862" y="4278787"/>
                </a:moveTo>
                <a:cubicBezTo>
                  <a:pt x="8259208" y="4278787"/>
                  <a:pt x="8272457" y="4292038"/>
                  <a:pt x="8272457" y="4308383"/>
                </a:cubicBezTo>
                <a:cubicBezTo>
                  <a:pt x="8272457" y="4324728"/>
                  <a:pt x="8259208" y="4337978"/>
                  <a:pt x="8242862" y="4337978"/>
                </a:cubicBezTo>
                <a:cubicBezTo>
                  <a:pt x="8226518" y="4337978"/>
                  <a:pt x="8213268" y="4324728"/>
                  <a:pt x="8213268" y="4308383"/>
                </a:cubicBezTo>
                <a:cubicBezTo>
                  <a:pt x="8213268" y="4292038"/>
                  <a:pt x="8226518" y="4278787"/>
                  <a:pt x="8242862" y="4278787"/>
                </a:cubicBezTo>
                <a:close/>
                <a:moveTo>
                  <a:pt x="8114519" y="4278787"/>
                </a:moveTo>
                <a:cubicBezTo>
                  <a:pt x="8130864" y="4278787"/>
                  <a:pt x="8144114" y="4292038"/>
                  <a:pt x="8144114" y="4308383"/>
                </a:cubicBezTo>
                <a:cubicBezTo>
                  <a:pt x="8144114" y="4324728"/>
                  <a:pt x="8130864" y="4337978"/>
                  <a:pt x="8114519" y="4337978"/>
                </a:cubicBezTo>
                <a:cubicBezTo>
                  <a:pt x="8098175" y="4337978"/>
                  <a:pt x="8084926" y="4324728"/>
                  <a:pt x="8084926" y="4308383"/>
                </a:cubicBezTo>
                <a:cubicBezTo>
                  <a:pt x="8084926" y="4292038"/>
                  <a:pt x="8098175" y="4278787"/>
                  <a:pt x="8114519" y="4278787"/>
                </a:cubicBezTo>
                <a:close/>
                <a:moveTo>
                  <a:pt x="7986203" y="4278787"/>
                </a:moveTo>
                <a:cubicBezTo>
                  <a:pt x="8002545" y="4278787"/>
                  <a:pt x="8015797" y="4292038"/>
                  <a:pt x="8015797" y="4308383"/>
                </a:cubicBezTo>
                <a:cubicBezTo>
                  <a:pt x="8015797" y="4324728"/>
                  <a:pt x="8002545" y="4337978"/>
                  <a:pt x="7986203" y="4337978"/>
                </a:cubicBezTo>
                <a:cubicBezTo>
                  <a:pt x="7969847" y="4337978"/>
                  <a:pt x="7956599" y="4324728"/>
                  <a:pt x="7956599" y="4308383"/>
                </a:cubicBezTo>
                <a:cubicBezTo>
                  <a:pt x="7956599" y="4292038"/>
                  <a:pt x="7969847" y="4278787"/>
                  <a:pt x="7986203" y="4278787"/>
                </a:cubicBezTo>
                <a:close/>
                <a:moveTo>
                  <a:pt x="7857860" y="4278787"/>
                </a:moveTo>
                <a:cubicBezTo>
                  <a:pt x="7874194" y="4278787"/>
                  <a:pt x="7887450" y="4292038"/>
                  <a:pt x="7887450" y="4308383"/>
                </a:cubicBezTo>
                <a:cubicBezTo>
                  <a:pt x="7887450" y="4324728"/>
                  <a:pt x="7874194" y="4337978"/>
                  <a:pt x="7857860" y="4337978"/>
                </a:cubicBezTo>
                <a:cubicBezTo>
                  <a:pt x="7841498" y="4337978"/>
                  <a:pt x="7828244" y="4324728"/>
                  <a:pt x="7828244" y="4308383"/>
                </a:cubicBezTo>
                <a:cubicBezTo>
                  <a:pt x="7828244" y="4292038"/>
                  <a:pt x="7841498" y="4278787"/>
                  <a:pt x="7857860" y="4278787"/>
                </a:cubicBezTo>
                <a:close/>
                <a:moveTo>
                  <a:pt x="7729524" y="4278787"/>
                </a:moveTo>
                <a:cubicBezTo>
                  <a:pt x="7745879" y="4278787"/>
                  <a:pt x="7759133" y="4292038"/>
                  <a:pt x="7759133" y="4308383"/>
                </a:cubicBezTo>
                <a:cubicBezTo>
                  <a:pt x="7759133" y="4324728"/>
                  <a:pt x="7745879" y="4337978"/>
                  <a:pt x="7729524" y="4337978"/>
                </a:cubicBezTo>
                <a:cubicBezTo>
                  <a:pt x="7713170" y="4337978"/>
                  <a:pt x="7699930" y="4324728"/>
                  <a:pt x="7699930" y="4308383"/>
                </a:cubicBezTo>
                <a:cubicBezTo>
                  <a:pt x="7699930" y="4292038"/>
                  <a:pt x="7713170" y="4278787"/>
                  <a:pt x="7729524" y="4278787"/>
                </a:cubicBezTo>
                <a:close/>
                <a:moveTo>
                  <a:pt x="7601183" y="4278787"/>
                </a:moveTo>
                <a:cubicBezTo>
                  <a:pt x="7617557" y="4278787"/>
                  <a:pt x="7630781" y="4292038"/>
                  <a:pt x="7630781" y="4308383"/>
                </a:cubicBezTo>
                <a:cubicBezTo>
                  <a:pt x="7630781" y="4324728"/>
                  <a:pt x="7617557" y="4337978"/>
                  <a:pt x="7601183" y="4337978"/>
                </a:cubicBezTo>
                <a:cubicBezTo>
                  <a:pt x="7584844" y="4337978"/>
                  <a:pt x="7571592" y="4324728"/>
                  <a:pt x="7571592" y="4308383"/>
                </a:cubicBezTo>
                <a:cubicBezTo>
                  <a:pt x="7571592" y="4292038"/>
                  <a:pt x="7584844" y="4278787"/>
                  <a:pt x="7601183" y="4278787"/>
                </a:cubicBezTo>
                <a:close/>
                <a:moveTo>
                  <a:pt x="7472855" y="4278787"/>
                </a:moveTo>
                <a:cubicBezTo>
                  <a:pt x="7489198" y="4278787"/>
                  <a:pt x="7502447" y="4292038"/>
                  <a:pt x="7502447" y="4308383"/>
                </a:cubicBezTo>
                <a:cubicBezTo>
                  <a:pt x="7502447" y="4324728"/>
                  <a:pt x="7489198" y="4337978"/>
                  <a:pt x="7472855" y="4337978"/>
                </a:cubicBezTo>
                <a:cubicBezTo>
                  <a:pt x="7456511" y="4337978"/>
                  <a:pt x="7443263" y="4324728"/>
                  <a:pt x="7443263" y="4308383"/>
                </a:cubicBezTo>
                <a:cubicBezTo>
                  <a:pt x="7443263" y="4292038"/>
                  <a:pt x="7456511" y="4278787"/>
                  <a:pt x="7472855" y="4278787"/>
                </a:cubicBezTo>
                <a:close/>
                <a:moveTo>
                  <a:pt x="7344616" y="4278787"/>
                </a:moveTo>
                <a:cubicBezTo>
                  <a:pt x="7360881" y="4278787"/>
                  <a:pt x="7374130" y="4292038"/>
                  <a:pt x="7374130" y="4308383"/>
                </a:cubicBezTo>
                <a:cubicBezTo>
                  <a:pt x="7374130" y="4324728"/>
                  <a:pt x="7360881" y="4337978"/>
                  <a:pt x="7344616" y="4337978"/>
                </a:cubicBezTo>
                <a:cubicBezTo>
                  <a:pt x="7328270" y="4337978"/>
                  <a:pt x="7315025" y="4324728"/>
                  <a:pt x="7315025" y="4308383"/>
                </a:cubicBezTo>
                <a:cubicBezTo>
                  <a:pt x="7315025" y="4292038"/>
                  <a:pt x="7328270" y="4278787"/>
                  <a:pt x="7344616" y="4278787"/>
                </a:cubicBezTo>
                <a:close/>
                <a:moveTo>
                  <a:pt x="7216277" y="4278787"/>
                </a:moveTo>
                <a:cubicBezTo>
                  <a:pt x="7232624" y="4278787"/>
                  <a:pt x="7245876" y="4292038"/>
                  <a:pt x="7245876" y="4308383"/>
                </a:cubicBezTo>
                <a:cubicBezTo>
                  <a:pt x="7245876" y="4324728"/>
                  <a:pt x="7232624" y="4337978"/>
                  <a:pt x="7216277" y="4337978"/>
                </a:cubicBezTo>
                <a:cubicBezTo>
                  <a:pt x="7199929" y="4337978"/>
                  <a:pt x="7186677" y="4324728"/>
                  <a:pt x="7186677" y="4308383"/>
                </a:cubicBezTo>
                <a:cubicBezTo>
                  <a:pt x="7186677" y="4292038"/>
                  <a:pt x="7199929" y="4278787"/>
                  <a:pt x="7216277" y="4278787"/>
                </a:cubicBezTo>
                <a:close/>
                <a:moveTo>
                  <a:pt x="7087927" y="4278787"/>
                </a:moveTo>
                <a:cubicBezTo>
                  <a:pt x="7104274" y="4278787"/>
                  <a:pt x="7117526" y="4292038"/>
                  <a:pt x="7117526" y="4308383"/>
                </a:cubicBezTo>
                <a:cubicBezTo>
                  <a:pt x="7117526" y="4324728"/>
                  <a:pt x="7104274" y="4337978"/>
                  <a:pt x="7087927" y="4337978"/>
                </a:cubicBezTo>
                <a:cubicBezTo>
                  <a:pt x="7071579" y="4337978"/>
                  <a:pt x="7058328" y="4324728"/>
                  <a:pt x="7058328" y="4308383"/>
                </a:cubicBezTo>
                <a:cubicBezTo>
                  <a:pt x="7058328" y="4292038"/>
                  <a:pt x="7071579" y="4278787"/>
                  <a:pt x="7087927" y="4278787"/>
                </a:cubicBezTo>
                <a:close/>
                <a:moveTo>
                  <a:pt x="6959578" y="4278787"/>
                </a:moveTo>
                <a:cubicBezTo>
                  <a:pt x="6975926" y="4278787"/>
                  <a:pt x="6989177" y="4292038"/>
                  <a:pt x="6989177" y="4308383"/>
                </a:cubicBezTo>
                <a:cubicBezTo>
                  <a:pt x="6989177" y="4324728"/>
                  <a:pt x="6975926" y="4337978"/>
                  <a:pt x="6959578" y="4337978"/>
                </a:cubicBezTo>
                <a:cubicBezTo>
                  <a:pt x="6943230" y="4337978"/>
                  <a:pt x="6929978" y="4324728"/>
                  <a:pt x="6929978" y="4308383"/>
                </a:cubicBezTo>
                <a:cubicBezTo>
                  <a:pt x="6929978" y="4292038"/>
                  <a:pt x="6943230" y="4278787"/>
                  <a:pt x="6959578" y="4278787"/>
                </a:cubicBezTo>
                <a:close/>
                <a:moveTo>
                  <a:pt x="6831230" y="4278787"/>
                </a:moveTo>
                <a:cubicBezTo>
                  <a:pt x="6847577" y="4278787"/>
                  <a:pt x="6860828" y="4292038"/>
                  <a:pt x="6860828" y="4308383"/>
                </a:cubicBezTo>
                <a:cubicBezTo>
                  <a:pt x="6860828" y="4324728"/>
                  <a:pt x="6847577" y="4337978"/>
                  <a:pt x="6831230" y="4337978"/>
                </a:cubicBezTo>
                <a:cubicBezTo>
                  <a:pt x="6814882" y="4337978"/>
                  <a:pt x="6801631" y="4324728"/>
                  <a:pt x="6801631" y="4308383"/>
                </a:cubicBezTo>
                <a:cubicBezTo>
                  <a:pt x="6801631" y="4292038"/>
                  <a:pt x="6814882" y="4278787"/>
                  <a:pt x="6831230" y="4278787"/>
                </a:cubicBezTo>
                <a:close/>
                <a:moveTo>
                  <a:pt x="6702882" y="4278787"/>
                </a:moveTo>
                <a:cubicBezTo>
                  <a:pt x="6719230" y="4278787"/>
                  <a:pt x="6732481" y="4292038"/>
                  <a:pt x="6732481" y="4308383"/>
                </a:cubicBezTo>
                <a:cubicBezTo>
                  <a:pt x="6732481" y="4324728"/>
                  <a:pt x="6719230" y="4337978"/>
                  <a:pt x="6702882" y="4337978"/>
                </a:cubicBezTo>
                <a:cubicBezTo>
                  <a:pt x="6686534" y="4337978"/>
                  <a:pt x="6673283" y="4324728"/>
                  <a:pt x="6673283" y="4308383"/>
                </a:cubicBezTo>
                <a:cubicBezTo>
                  <a:pt x="6673283" y="4292038"/>
                  <a:pt x="6686534" y="4278787"/>
                  <a:pt x="6702882" y="4278787"/>
                </a:cubicBezTo>
                <a:close/>
                <a:moveTo>
                  <a:pt x="6574535" y="4278787"/>
                </a:moveTo>
                <a:cubicBezTo>
                  <a:pt x="6590882" y="4278787"/>
                  <a:pt x="6604134" y="4292038"/>
                  <a:pt x="6604134" y="4308383"/>
                </a:cubicBezTo>
                <a:cubicBezTo>
                  <a:pt x="6604134" y="4324728"/>
                  <a:pt x="6590882" y="4337978"/>
                  <a:pt x="6574535" y="4337978"/>
                </a:cubicBezTo>
                <a:cubicBezTo>
                  <a:pt x="6558187" y="4337978"/>
                  <a:pt x="6544936" y="4324728"/>
                  <a:pt x="6544936" y="4308383"/>
                </a:cubicBezTo>
                <a:cubicBezTo>
                  <a:pt x="6544936" y="4292038"/>
                  <a:pt x="6558187" y="4278787"/>
                  <a:pt x="6574535" y="4278787"/>
                </a:cubicBezTo>
                <a:close/>
                <a:moveTo>
                  <a:pt x="6446188" y="4278787"/>
                </a:moveTo>
                <a:cubicBezTo>
                  <a:pt x="6462535" y="4278787"/>
                  <a:pt x="6475788" y="4292038"/>
                  <a:pt x="6475788" y="4308383"/>
                </a:cubicBezTo>
                <a:cubicBezTo>
                  <a:pt x="6475788" y="4324728"/>
                  <a:pt x="6462535" y="4337978"/>
                  <a:pt x="6446188" y="4337978"/>
                </a:cubicBezTo>
                <a:cubicBezTo>
                  <a:pt x="6429841" y="4337978"/>
                  <a:pt x="6416589" y="4324728"/>
                  <a:pt x="6416589" y="4308383"/>
                </a:cubicBezTo>
                <a:cubicBezTo>
                  <a:pt x="6416589" y="4292038"/>
                  <a:pt x="6429841" y="4278787"/>
                  <a:pt x="6446188" y="4278787"/>
                </a:cubicBezTo>
                <a:close/>
                <a:moveTo>
                  <a:pt x="6317842" y="4278787"/>
                </a:moveTo>
                <a:cubicBezTo>
                  <a:pt x="6334190" y="4278787"/>
                  <a:pt x="6347441" y="4292038"/>
                  <a:pt x="6347441" y="4308383"/>
                </a:cubicBezTo>
                <a:cubicBezTo>
                  <a:pt x="6347441" y="4324728"/>
                  <a:pt x="6334190" y="4337978"/>
                  <a:pt x="6317842" y="4337978"/>
                </a:cubicBezTo>
                <a:cubicBezTo>
                  <a:pt x="6301496" y="4337978"/>
                  <a:pt x="6288243" y="4324728"/>
                  <a:pt x="6288243" y="4308383"/>
                </a:cubicBezTo>
                <a:cubicBezTo>
                  <a:pt x="6288243" y="4292038"/>
                  <a:pt x="6301496" y="4278787"/>
                  <a:pt x="6317842" y="4278787"/>
                </a:cubicBezTo>
                <a:close/>
                <a:moveTo>
                  <a:pt x="6189496" y="4278787"/>
                </a:moveTo>
                <a:cubicBezTo>
                  <a:pt x="6205844" y="4278787"/>
                  <a:pt x="6219095" y="4292038"/>
                  <a:pt x="6219095" y="4308383"/>
                </a:cubicBezTo>
                <a:cubicBezTo>
                  <a:pt x="6219095" y="4324728"/>
                  <a:pt x="6205844" y="4337978"/>
                  <a:pt x="6189496" y="4337978"/>
                </a:cubicBezTo>
                <a:cubicBezTo>
                  <a:pt x="6173149" y="4337978"/>
                  <a:pt x="6159898" y="4324728"/>
                  <a:pt x="6159898" y="4308383"/>
                </a:cubicBezTo>
                <a:cubicBezTo>
                  <a:pt x="6159898" y="4292038"/>
                  <a:pt x="6173149" y="4278787"/>
                  <a:pt x="6189496" y="4278787"/>
                </a:cubicBezTo>
                <a:close/>
                <a:moveTo>
                  <a:pt x="6061152" y="4278787"/>
                </a:moveTo>
                <a:cubicBezTo>
                  <a:pt x="6077499" y="4278787"/>
                  <a:pt x="6090751" y="4292038"/>
                  <a:pt x="6090751" y="4308383"/>
                </a:cubicBezTo>
                <a:cubicBezTo>
                  <a:pt x="6090751" y="4324728"/>
                  <a:pt x="6077499" y="4337978"/>
                  <a:pt x="6061152" y="4337978"/>
                </a:cubicBezTo>
                <a:cubicBezTo>
                  <a:pt x="6044805" y="4337978"/>
                  <a:pt x="6031553" y="4324728"/>
                  <a:pt x="6031553" y="4308383"/>
                </a:cubicBezTo>
                <a:cubicBezTo>
                  <a:pt x="6031553" y="4292038"/>
                  <a:pt x="6044805" y="4278787"/>
                  <a:pt x="6061152" y="4278787"/>
                </a:cubicBezTo>
                <a:close/>
                <a:moveTo>
                  <a:pt x="5932808" y="4278787"/>
                </a:moveTo>
                <a:cubicBezTo>
                  <a:pt x="5949155" y="4278787"/>
                  <a:pt x="5962407" y="4292038"/>
                  <a:pt x="5962407" y="4308383"/>
                </a:cubicBezTo>
                <a:cubicBezTo>
                  <a:pt x="5962407" y="4324728"/>
                  <a:pt x="5949155" y="4337978"/>
                  <a:pt x="5932808" y="4337978"/>
                </a:cubicBezTo>
                <a:cubicBezTo>
                  <a:pt x="5916461" y="4337978"/>
                  <a:pt x="5903209" y="4324728"/>
                  <a:pt x="5903209" y="4308383"/>
                </a:cubicBezTo>
                <a:cubicBezTo>
                  <a:pt x="5903209" y="4292038"/>
                  <a:pt x="5916461" y="4278787"/>
                  <a:pt x="5932808" y="4278787"/>
                </a:cubicBezTo>
                <a:close/>
                <a:moveTo>
                  <a:pt x="5804510" y="4278787"/>
                </a:moveTo>
                <a:cubicBezTo>
                  <a:pt x="5820856" y="4278787"/>
                  <a:pt x="5834108" y="4292038"/>
                  <a:pt x="5834108" y="4308383"/>
                </a:cubicBezTo>
                <a:cubicBezTo>
                  <a:pt x="5834108" y="4324728"/>
                  <a:pt x="5820856" y="4337978"/>
                  <a:pt x="5804510" y="4337978"/>
                </a:cubicBezTo>
                <a:cubicBezTo>
                  <a:pt x="5788163" y="4337978"/>
                  <a:pt x="5774912" y="4324728"/>
                  <a:pt x="5774912" y="4308383"/>
                </a:cubicBezTo>
                <a:cubicBezTo>
                  <a:pt x="5774912" y="4292038"/>
                  <a:pt x="5788163" y="4278787"/>
                  <a:pt x="5804510" y="4278787"/>
                </a:cubicBezTo>
                <a:close/>
                <a:moveTo>
                  <a:pt x="5676113" y="4278787"/>
                </a:moveTo>
                <a:cubicBezTo>
                  <a:pt x="5692461" y="4278787"/>
                  <a:pt x="5705712" y="4292038"/>
                  <a:pt x="5705712" y="4308383"/>
                </a:cubicBezTo>
                <a:cubicBezTo>
                  <a:pt x="5705712" y="4324728"/>
                  <a:pt x="5692461" y="4337978"/>
                  <a:pt x="5676113" y="4337978"/>
                </a:cubicBezTo>
                <a:cubicBezTo>
                  <a:pt x="5659766" y="4337978"/>
                  <a:pt x="5646515" y="4324728"/>
                  <a:pt x="5646515" y="4308383"/>
                </a:cubicBezTo>
                <a:cubicBezTo>
                  <a:pt x="5646515" y="4292038"/>
                  <a:pt x="5659766" y="4278787"/>
                  <a:pt x="5676113" y="4278787"/>
                </a:cubicBezTo>
                <a:close/>
                <a:moveTo>
                  <a:pt x="5548133" y="4278787"/>
                </a:moveTo>
                <a:cubicBezTo>
                  <a:pt x="5564479" y="4278787"/>
                  <a:pt x="5577728" y="4292038"/>
                  <a:pt x="5577728" y="4308383"/>
                </a:cubicBezTo>
                <a:cubicBezTo>
                  <a:pt x="5577728" y="4324728"/>
                  <a:pt x="5564479" y="4337978"/>
                  <a:pt x="5548133" y="4337978"/>
                </a:cubicBezTo>
                <a:cubicBezTo>
                  <a:pt x="5531788" y="4337978"/>
                  <a:pt x="5518537" y="4324728"/>
                  <a:pt x="5518537" y="4308383"/>
                </a:cubicBezTo>
                <a:cubicBezTo>
                  <a:pt x="5518537" y="4292038"/>
                  <a:pt x="5531788" y="4278787"/>
                  <a:pt x="5548133" y="4278787"/>
                </a:cubicBezTo>
                <a:close/>
                <a:moveTo>
                  <a:pt x="5419795" y="4278787"/>
                </a:moveTo>
                <a:cubicBezTo>
                  <a:pt x="5436141" y="4278787"/>
                  <a:pt x="5449391" y="4292038"/>
                  <a:pt x="5449391" y="4308383"/>
                </a:cubicBezTo>
                <a:cubicBezTo>
                  <a:pt x="5449391" y="4324728"/>
                  <a:pt x="5436141" y="4337978"/>
                  <a:pt x="5419795" y="4337978"/>
                </a:cubicBezTo>
                <a:cubicBezTo>
                  <a:pt x="5403450" y="4337978"/>
                  <a:pt x="5390200" y="4324728"/>
                  <a:pt x="5390200" y="4308383"/>
                </a:cubicBezTo>
                <a:cubicBezTo>
                  <a:pt x="5390200" y="4292038"/>
                  <a:pt x="5403450" y="4278787"/>
                  <a:pt x="5419795" y="4278787"/>
                </a:cubicBezTo>
                <a:close/>
                <a:moveTo>
                  <a:pt x="5291458" y="4278787"/>
                </a:moveTo>
                <a:cubicBezTo>
                  <a:pt x="5307803" y="4278787"/>
                  <a:pt x="5321054" y="4292038"/>
                  <a:pt x="5321054" y="4308383"/>
                </a:cubicBezTo>
                <a:cubicBezTo>
                  <a:pt x="5321054" y="4324728"/>
                  <a:pt x="5307803" y="4337978"/>
                  <a:pt x="5291458" y="4337978"/>
                </a:cubicBezTo>
                <a:cubicBezTo>
                  <a:pt x="5275113" y="4337978"/>
                  <a:pt x="5261863" y="4324728"/>
                  <a:pt x="5261863" y="4308383"/>
                </a:cubicBezTo>
                <a:cubicBezTo>
                  <a:pt x="5261863" y="4292038"/>
                  <a:pt x="5275113" y="4278787"/>
                  <a:pt x="5291458" y="4278787"/>
                </a:cubicBezTo>
                <a:close/>
                <a:moveTo>
                  <a:pt x="1056321" y="4278787"/>
                </a:moveTo>
                <a:cubicBezTo>
                  <a:pt x="1072666" y="4278787"/>
                  <a:pt x="1085917" y="4292038"/>
                  <a:pt x="1085917" y="4308383"/>
                </a:cubicBezTo>
                <a:cubicBezTo>
                  <a:pt x="1085917" y="4324728"/>
                  <a:pt x="1072666" y="4337978"/>
                  <a:pt x="1056321" y="4337978"/>
                </a:cubicBezTo>
                <a:cubicBezTo>
                  <a:pt x="1039976" y="4337978"/>
                  <a:pt x="1026726" y="4324728"/>
                  <a:pt x="1026726" y="4308383"/>
                </a:cubicBezTo>
                <a:cubicBezTo>
                  <a:pt x="1026726" y="4292038"/>
                  <a:pt x="1039976" y="4278787"/>
                  <a:pt x="1056321" y="4278787"/>
                </a:cubicBezTo>
                <a:close/>
                <a:moveTo>
                  <a:pt x="927983" y="4278787"/>
                </a:moveTo>
                <a:cubicBezTo>
                  <a:pt x="944328" y="4278787"/>
                  <a:pt x="957579" y="4292038"/>
                  <a:pt x="957579" y="4308383"/>
                </a:cubicBezTo>
                <a:cubicBezTo>
                  <a:pt x="957579" y="4324728"/>
                  <a:pt x="944328" y="4337978"/>
                  <a:pt x="927983" y="4337978"/>
                </a:cubicBezTo>
                <a:cubicBezTo>
                  <a:pt x="911638" y="4337978"/>
                  <a:pt x="898387" y="4324728"/>
                  <a:pt x="898387" y="4308383"/>
                </a:cubicBezTo>
                <a:cubicBezTo>
                  <a:pt x="898387" y="4292038"/>
                  <a:pt x="911638" y="4278787"/>
                  <a:pt x="927983" y="4278787"/>
                </a:cubicBezTo>
                <a:close/>
                <a:moveTo>
                  <a:pt x="799646" y="4278787"/>
                </a:moveTo>
                <a:cubicBezTo>
                  <a:pt x="815991" y="4278787"/>
                  <a:pt x="829242" y="4292038"/>
                  <a:pt x="829242" y="4308383"/>
                </a:cubicBezTo>
                <a:cubicBezTo>
                  <a:pt x="829242" y="4324728"/>
                  <a:pt x="815991" y="4337978"/>
                  <a:pt x="799646" y="4337978"/>
                </a:cubicBezTo>
                <a:cubicBezTo>
                  <a:pt x="783301" y="4337978"/>
                  <a:pt x="770050" y="4324728"/>
                  <a:pt x="770050" y="4308383"/>
                </a:cubicBezTo>
                <a:cubicBezTo>
                  <a:pt x="770050" y="4292038"/>
                  <a:pt x="783301" y="4278787"/>
                  <a:pt x="799646" y="4278787"/>
                </a:cubicBezTo>
                <a:close/>
                <a:moveTo>
                  <a:pt x="671309" y="4278787"/>
                </a:moveTo>
                <a:cubicBezTo>
                  <a:pt x="687654" y="4278787"/>
                  <a:pt x="700903" y="4292038"/>
                  <a:pt x="700903" y="4308383"/>
                </a:cubicBezTo>
                <a:cubicBezTo>
                  <a:pt x="700903" y="4324728"/>
                  <a:pt x="687654" y="4337978"/>
                  <a:pt x="671309" y="4337978"/>
                </a:cubicBezTo>
                <a:cubicBezTo>
                  <a:pt x="654962" y="4337978"/>
                  <a:pt x="641713" y="4324728"/>
                  <a:pt x="641713" y="4308383"/>
                </a:cubicBezTo>
                <a:cubicBezTo>
                  <a:pt x="641713" y="4292038"/>
                  <a:pt x="654962" y="4278787"/>
                  <a:pt x="671309" y="4278787"/>
                </a:cubicBezTo>
                <a:close/>
                <a:moveTo>
                  <a:pt x="542971" y="4278787"/>
                </a:moveTo>
                <a:cubicBezTo>
                  <a:pt x="559317" y="4278787"/>
                  <a:pt x="572566" y="4292038"/>
                  <a:pt x="572566" y="4308383"/>
                </a:cubicBezTo>
                <a:cubicBezTo>
                  <a:pt x="572566" y="4324728"/>
                  <a:pt x="559317" y="4337978"/>
                  <a:pt x="542971" y="4337978"/>
                </a:cubicBezTo>
                <a:cubicBezTo>
                  <a:pt x="526626" y="4337978"/>
                  <a:pt x="513376" y="4324728"/>
                  <a:pt x="513376" y="4308383"/>
                </a:cubicBezTo>
                <a:cubicBezTo>
                  <a:pt x="513376" y="4292038"/>
                  <a:pt x="526626" y="4278787"/>
                  <a:pt x="542971" y="4278787"/>
                </a:cubicBezTo>
                <a:close/>
                <a:moveTo>
                  <a:pt x="414633" y="4278787"/>
                </a:moveTo>
                <a:cubicBezTo>
                  <a:pt x="430979" y="4278787"/>
                  <a:pt x="444229" y="4292038"/>
                  <a:pt x="444229" y="4308383"/>
                </a:cubicBezTo>
                <a:cubicBezTo>
                  <a:pt x="444229" y="4324728"/>
                  <a:pt x="430979" y="4337978"/>
                  <a:pt x="414633" y="4337978"/>
                </a:cubicBezTo>
                <a:cubicBezTo>
                  <a:pt x="398288" y="4337978"/>
                  <a:pt x="385038" y="4324728"/>
                  <a:pt x="385038" y="4308383"/>
                </a:cubicBezTo>
                <a:cubicBezTo>
                  <a:pt x="385038" y="4292038"/>
                  <a:pt x="398288" y="4278787"/>
                  <a:pt x="414633" y="4278787"/>
                </a:cubicBezTo>
                <a:close/>
                <a:moveTo>
                  <a:pt x="286296" y="4278787"/>
                </a:moveTo>
                <a:cubicBezTo>
                  <a:pt x="302641" y="4278787"/>
                  <a:pt x="315892" y="4292038"/>
                  <a:pt x="315892" y="4308383"/>
                </a:cubicBezTo>
                <a:cubicBezTo>
                  <a:pt x="315892" y="4324728"/>
                  <a:pt x="302641" y="4337978"/>
                  <a:pt x="286296" y="4337978"/>
                </a:cubicBezTo>
                <a:cubicBezTo>
                  <a:pt x="269951" y="4337978"/>
                  <a:pt x="256701" y="4324728"/>
                  <a:pt x="256701" y="4308383"/>
                </a:cubicBezTo>
                <a:cubicBezTo>
                  <a:pt x="256701" y="4292038"/>
                  <a:pt x="269951" y="4278787"/>
                  <a:pt x="286296" y="4278787"/>
                </a:cubicBezTo>
                <a:close/>
                <a:moveTo>
                  <a:pt x="157959" y="4278787"/>
                </a:moveTo>
                <a:cubicBezTo>
                  <a:pt x="174304" y="4278787"/>
                  <a:pt x="187554" y="4292038"/>
                  <a:pt x="187554" y="4308383"/>
                </a:cubicBezTo>
                <a:cubicBezTo>
                  <a:pt x="187554" y="4324728"/>
                  <a:pt x="174304" y="4337978"/>
                  <a:pt x="157959" y="4337978"/>
                </a:cubicBezTo>
                <a:cubicBezTo>
                  <a:pt x="141613" y="4337978"/>
                  <a:pt x="128363" y="4324728"/>
                  <a:pt x="128363" y="4308383"/>
                </a:cubicBezTo>
                <a:cubicBezTo>
                  <a:pt x="128363" y="4292038"/>
                  <a:pt x="141613" y="4278787"/>
                  <a:pt x="157959" y="4278787"/>
                </a:cubicBezTo>
                <a:close/>
                <a:moveTo>
                  <a:pt x="29596" y="4278787"/>
                </a:moveTo>
                <a:cubicBezTo>
                  <a:pt x="45941" y="4278787"/>
                  <a:pt x="59191" y="4292038"/>
                  <a:pt x="59191" y="4308383"/>
                </a:cubicBezTo>
                <a:cubicBezTo>
                  <a:pt x="59191" y="4324728"/>
                  <a:pt x="45941" y="4337978"/>
                  <a:pt x="29596" y="4337978"/>
                </a:cubicBezTo>
                <a:cubicBezTo>
                  <a:pt x="13251" y="4337978"/>
                  <a:pt x="0" y="4324728"/>
                  <a:pt x="0" y="4308383"/>
                </a:cubicBezTo>
                <a:cubicBezTo>
                  <a:pt x="0" y="4292038"/>
                  <a:pt x="13251" y="4278787"/>
                  <a:pt x="29596" y="4278787"/>
                </a:cubicBezTo>
                <a:close/>
                <a:moveTo>
                  <a:pt x="5315593" y="4157174"/>
                </a:moveTo>
                <a:lnTo>
                  <a:pt x="5321054" y="4170358"/>
                </a:lnTo>
                <a:cubicBezTo>
                  <a:pt x="5321054" y="4186703"/>
                  <a:pt x="5307803" y="4199954"/>
                  <a:pt x="5291458" y="4199954"/>
                </a:cubicBezTo>
                <a:lnTo>
                  <a:pt x="5289976" y="4199340"/>
                </a:lnTo>
                <a:close/>
                <a:moveTo>
                  <a:pt x="9012804" y="4140762"/>
                </a:moveTo>
                <a:cubicBezTo>
                  <a:pt x="9029148" y="4140762"/>
                  <a:pt x="9042398" y="4154012"/>
                  <a:pt x="9042398" y="4170358"/>
                </a:cubicBezTo>
                <a:cubicBezTo>
                  <a:pt x="9042398" y="4186703"/>
                  <a:pt x="9029148" y="4199954"/>
                  <a:pt x="9012804" y="4199954"/>
                </a:cubicBezTo>
                <a:cubicBezTo>
                  <a:pt x="8996459" y="4199954"/>
                  <a:pt x="8983211" y="4186703"/>
                  <a:pt x="8983211" y="4170358"/>
                </a:cubicBezTo>
                <a:cubicBezTo>
                  <a:pt x="8983211" y="4154012"/>
                  <a:pt x="8996459" y="4140762"/>
                  <a:pt x="9012804" y="4140762"/>
                </a:cubicBezTo>
                <a:close/>
                <a:moveTo>
                  <a:pt x="8884479" y="4140762"/>
                </a:moveTo>
                <a:cubicBezTo>
                  <a:pt x="8900823" y="4140762"/>
                  <a:pt x="8914073" y="4154012"/>
                  <a:pt x="8914073" y="4170358"/>
                </a:cubicBezTo>
                <a:cubicBezTo>
                  <a:pt x="8914073" y="4186703"/>
                  <a:pt x="8900823" y="4199954"/>
                  <a:pt x="8884479" y="4199954"/>
                </a:cubicBezTo>
                <a:cubicBezTo>
                  <a:pt x="8868134" y="4199954"/>
                  <a:pt x="8854886" y="4186703"/>
                  <a:pt x="8854886" y="4170358"/>
                </a:cubicBezTo>
                <a:cubicBezTo>
                  <a:pt x="8854886" y="4154012"/>
                  <a:pt x="8868134" y="4140762"/>
                  <a:pt x="8884479" y="4140762"/>
                </a:cubicBezTo>
                <a:close/>
                <a:moveTo>
                  <a:pt x="8756154" y="4140762"/>
                </a:moveTo>
                <a:cubicBezTo>
                  <a:pt x="8772498" y="4140762"/>
                  <a:pt x="8785748" y="4154012"/>
                  <a:pt x="8785748" y="4170358"/>
                </a:cubicBezTo>
                <a:cubicBezTo>
                  <a:pt x="8785748" y="4186703"/>
                  <a:pt x="8772498" y="4199954"/>
                  <a:pt x="8756154" y="4199954"/>
                </a:cubicBezTo>
                <a:cubicBezTo>
                  <a:pt x="8739810" y="4199954"/>
                  <a:pt x="8726559" y="4186703"/>
                  <a:pt x="8726559" y="4170358"/>
                </a:cubicBezTo>
                <a:cubicBezTo>
                  <a:pt x="8726559" y="4154012"/>
                  <a:pt x="8739810" y="4140762"/>
                  <a:pt x="8756154" y="4140762"/>
                </a:cubicBezTo>
                <a:close/>
                <a:moveTo>
                  <a:pt x="8627828" y="4140762"/>
                </a:moveTo>
                <a:cubicBezTo>
                  <a:pt x="8644173" y="4140762"/>
                  <a:pt x="8657423" y="4154012"/>
                  <a:pt x="8657423" y="4170358"/>
                </a:cubicBezTo>
                <a:cubicBezTo>
                  <a:pt x="8657423" y="4186703"/>
                  <a:pt x="8644173" y="4199954"/>
                  <a:pt x="8627828" y="4199954"/>
                </a:cubicBezTo>
                <a:cubicBezTo>
                  <a:pt x="8611484" y="4199954"/>
                  <a:pt x="8598234" y="4186703"/>
                  <a:pt x="8598234" y="4170358"/>
                </a:cubicBezTo>
                <a:cubicBezTo>
                  <a:pt x="8598234" y="4154012"/>
                  <a:pt x="8611484" y="4140762"/>
                  <a:pt x="8627828" y="4140762"/>
                </a:cubicBezTo>
                <a:close/>
                <a:moveTo>
                  <a:pt x="8499503" y="4140762"/>
                </a:moveTo>
                <a:cubicBezTo>
                  <a:pt x="8515848" y="4140762"/>
                  <a:pt x="8529096" y="4154012"/>
                  <a:pt x="8529096" y="4170358"/>
                </a:cubicBezTo>
                <a:cubicBezTo>
                  <a:pt x="8529096" y="4186703"/>
                  <a:pt x="8515848" y="4199954"/>
                  <a:pt x="8499503" y="4199954"/>
                </a:cubicBezTo>
                <a:cubicBezTo>
                  <a:pt x="8483159" y="4199954"/>
                  <a:pt x="8469908" y="4186703"/>
                  <a:pt x="8469908" y="4170358"/>
                </a:cubicBezTo>
                <a:cubicBezTo>
                  <a:pt x="8469908" y="4154012"/>
                  <a:pt x="8483159" y="4140762"/>
                  <a:pt x="8499503" y="4140762"/>
                </a:cubicBezTo>
                <a:close/>
                <a:moveTo>
                  <a:pt x="8371177" y="4140762"/>
                </a:moveTo>
                <a:cubicBezTo>
                  <a:pt x="8387522" y="4140762"/>
                  <a:pt x="8400771" y="4154012"/>
                  <a:pt x="8400771" y="4170358"/>
                </a:cubicBezTo>
                <a:cubicBezTo>
                  <a:pt x="8400771" y="4186703"/>
                  <a:pt x="8387522" y="4199954"/>
                  <a:pt x="8371177" y="4199954"/>
                </a:cubicBezTo>
                <a:cubicBezTo>
                  <a:pt x="8354833" y="4199954"/>
                  <a:pt x="8341583" y="4186703"/>
                  <a:pt x="8341583" y="4170358"/>
                </a:cubicBezTo>
                <a:cubicBezTo>
                  <a:pt x="8341583" y="4154012"/>
                  <a:pt x="8354833" y="4140762"/>
                  <a:pt x="8371177" y="4140762"/>
                </a:cubicBezTo>
                <a:close/>
                <a:moveTo>
                  <a:pt x="8242862" y="4140762"/>
                </a:moveTo>
                <a:cubicBezTo>
                  <a:pt x="8259208" y="4140762"/>
                  <a:pt x="8272457" y="4154012"/>
                  <a:pt x="8272457" y="4170358"/>
                </a:cubicBezTo>
                <a:cubicBezTo>
                  <a:pt x="8272457" y="4186703"/>
                  <a:pt x="8259208" y="4199954"/>
                  <a:pt x="8242862" y="4199954"/>
                </a:cubicBezTo>
                <a:cubicBezTo>
                  <a:pt x="8226518" y="4199954"/>
                  <a:pt x="8213268" y="4186703"/>
                  <a:pt x="8213268" y="4170358"/>
                </a:cubicBezTo>
                <a:cubicBezTo>
                  <a:pt x="8213268" y="4154012"/>
                  <a:pt x="8226518" y="4140762"/>
                  <a:pt x="8242862" y="4140762"/>
                </a:cubicBezTo>
                <a:close/>
                <a:moveTo>
                  <a:pt x="8114519" y="4140762"/>
                </a:moveTo>
                <a:cubicBezTo>
                  <a:pt x="8130864" y="4140762"/>
                  <a:pt x="8144114" y="4154012"/>
                  <a:pt x="8144114" y="4170358"/>
                </a:cubicBezTo>
                <a:cubicBezTo>
                  <a:pt x="8144114" y="4186703"/>
                  <a:pt x="8130864" y="4199954"/>
                  <a:pt x="8114519" y="4199954"/>
                </a:cubicBezTo>
                <a:cubicBezTo>
                  <a:pt x="8098175" y="4199954"/>
                  <a:pt x="8084926" y="4186703"/>
                  <a:pt x="8084926" y="4170358"/>
                </a:cubicBezTo>
                <a:cubicBezTo>
                  <a:pt x="8084926" y="4154012"/>
                  <a:pt x="8098175" y="4140762"/>
                  <a:pt x="8114519" y="4140762"/>
                </a:cubicBezTo>
                <a:close/>
                <a:moveTo>
                  <a:pt x="7986203" y="4140762"/>
                </a:moveTo>
                <a:cubicBezTo>
                  <a:pt x="8002545" y="4140762"/>
                  <a:pt x="8015797" y="4154012"/>
                  <a:pt x="8015797" y="4170358"/>
                </a:cubicBezTo>
                <a:cubicBezTo>
                  <a:pt x="8015797" y="4186703"/>
                  <a:pt x="8002545" y="4199954"/>
                  <a:pt x="7986203" y="4199954"/>
                </a:cubicBezTo>
                <a:cubicBezTo>
                  <a:pt x="7969847" y="4199954"/>
                  <a:pt x="7956599" y="4186703"/>
                  <a:pt x="7956599" y="4170358"/>
                </a:cubicBezTo>
                <a:cubicBezTo>
                  <a:pt x="7956599" y="4154012"/>
                  <a:pt x="7969847" y="4140762"/>
                  <a:pt x="7986203" y="4140762"/>
                </a:cubicBezTo>
                <a:close/>
                <a:moveTo>
                  <a:pt x="7857860" y="4140762"/>
                </a:moveTo>
                <a:cubicBezTo>
                  <a:pt x="7874194" y="4140762"/>
                  <a:pt x="7887450" y="4154012"/>
                  <a:pt x="7887450" y="4170358"/>
                </a:cubicBezTo>
                <a:cubicBezTo>
                  <a:pt x="7887450" y="4186703"/>
                  <a:pt x="7874194" y="4199954"/>
                  <a:pt x="7857860" y="4199954"/>
                </a:cubicBezTo>
                <a:cubicBezTo>
                  <a:pt x="7841498" y="4199954"/>
                  <a:pt x="7828244" y="4186703"/>
                  <a:pt x="7828244" y="4170358"/>
                </a:cubicBezTo>
                <a:cubicBezTo>
                  <a:pt x="7828244" y="4154012"/>
                  <a:pt x="7841498" y="4140762"/>
                  <a:pt x="7857860" y="4140762"/>
                </a:cubicBezTo>
                <a:close/>
                <a:moveTo>
                  <a:pt x="7729524" y="4140762"/>
                </a:moveTo>
                <a:cubicBezTo>
                  <a:pt x="7745879" y="4140762"/>
                  <a:pt x="7759133" y="4154012"/>
                  <a:pt x="7759133" y="4170358"/>
                </a:cubicBezTo>
                <a:cubicBezTo>
                  <a:pt x="7759133" y="4186703"/>
                  <a:pt x="7745879" y="4199954"/>
                  <a:pt x="7729524" y="4199954"/>
                </a:cubicBezTo>
                <a:cubicBezTo>
                  <a:pt x="7713170" y="4199954"/>
                  <a:pt x="7699930" y="4186703"/>
                  <a:pt x="7699930" y="4170358"/>
                </a:cubicBezTo>
                <a:cubicBezTo>
                  <a:pt x="7699930" y="4154012"/>
                  <a:pt x="7713170" y="4140762"/>
                  <a:pt x="7729524" y="4140762"/>
                </a:cubicBezTo>
                <a:close/>
                <a:moveTo>
                  <a:pt x="7601183" y="4140762"/>
                </a:moveTo>
                <a:cubicBezTo>
                  <a:pt x="7617557" y="4140762"/>
                  <a:pt x="7630781" y="4154012"/>
                  <a:pt x="7630781" y="4170358"/>
                </a:cubicBezTo>
                <a:cubicBezTo>
                  <a:pt x="7630781" y="4186703"/>
                  <a:pt x="7617557" y="4199954"/>
                  <a:pt x="7601183" y="4199954"/>
                </a:cubicBezTo>
                <a:cubicBezTo>
                  <a:pt x="7584844" y="4199954"/>
                  <a:pt x="7571592" y="4186703"/>
                  <a:pt x="7571592" y="4170358"/>
                </a:cubicBezTo>
                <a:cubicBezTo>
                  <a:pt x="7571592" y="4154012"/>
                  <a:pt x="7584844" y="4140762"/>
                  <a:pt x="7601183" y="4140762"/>
                </a:cubicBezTo>
                <a:close/>
                <a:moveTo>
                  <a:pt x="7472855" y="4140762"/>
                </a:moveTo>
                <a:cubicBezTo>
                  <a:pt x="7489198" y="4140762"/>
                  <a:pt x="7502447" y="4154012"/>
                  <a:pt x="7502447" y="4170358"/>
                </a:cubicBezTo>
                <a:cubicBezTo>
                  <a:pt x="7502447" y="4186703"/>
                  <a:pt x="7489198" y="4199954"/>
                  <a:pt x="7472855" y="4199954"/>
                </a:cubicBezTo>
                <a:cubicBezTo>
                  <a:pt x="7456511" y="4199954"/>
                  <a:pt x="7443263" y="4186703"/>
                  <a:pt x="7443263" y="4170358"/>
                </a:cubicBezTo>
                <a:cubicBezTo>
                  <a:pt x="7443263" y="4154012"/>
                  <a:pt x="7456511" y="4140762"/>
                  <a:pt x="7472855" y="4140762"/>
                </a:cubicBezTo>
                <a:close/>
                <a:moveTo>
                  <a:pt x="7344616" y="4140762"/>
                </a:moveTo>
                <a:cubicBezTo>
                  <a:pt x="7360881" y="4140762"/>
                  <a:pt x="7374130" y="4154012"/>
                  <a:pt x="7374130" y="4170358"/>
                </a:cubicBezTo>
                <a:cubicBezTo>
                  <a:pt x="7374130" y="4186703"/>
                  <a:pt x="7360881" y="4199954"/>
                  <a:pt x="7344616" y="4199954"/>
                </a:cubicBezTo>
                <a:cubicBezTo>
                  <a:pt x="7328270" y="4199954"/>
                  <a:pt x="7315025" y="4186703"/>
                  <a:pt x="7315025" y="4170358"/>
                </a:cubicBezTo>
                <a:cubicBezTo>
                  <a:pt x="7315025" y="4154012"/>
                  <a:pt x="7328270" y="4140762"/>
                  <a:pt x="7344616" y="4140762"/>
                </a:cubicBezTo>
                <a:close/>
                <a:moveTo>
                  <a:pt x="7216277" y="4140762"/>
                </a:moveTo>
                <a:cubicBezTo>
                  <a:pt x="7232624" y="4140762"/>
                  <a:pt x="7245876" y="4154012"/>
                  <a:pt x="7245876" y="4170358"/>
                </a:cubicBezTo>
                <a:cubicBezTo>
                  <a:pt x="7245876" y="4186703"/>
                  <a:pt x="7232624" y="4199954"/>
                  <a:pt x="7216277" y="4199954"/>
                </a:cubicBezTo>
                <a:cubicBezTo>
                  <a:pt x="7199929" y="4199954"/>
                  <a:pt x="7186677" y="4186703"/>
                  <a:pt x="7186677" y="4170358"/>
                </a:cubicBezTo>
                <a:cubicBezTo>
                  <a:pt x="7186677" y="4154012"/>
                  <a:pt x="7199929" y="4140762"/>
                  <a:pt x="7216277" y="4140762"/>
                </a:cubicBezTo>
                <a:close/>
                <a:moveTo>
                  <a:pt x="7087926" y="4140762"/>
                </a:moveTo>
                <a:cubicBezTo>
                  <a:pt x="7104274" y="4140762"/>
                  <a:pt x="7117526" y="4154012"/>
                  <a:pt x="7117526" y="4170358"/>
                </a:cubicBezTo>
                <a:cubicBezTo>
                  <a:pt x="7117526" y="4186703"/>
                  <a:pt x="7104274" y="4199954"/>
                  <a:pt x="7087926" y="4199954"/>
                </a:cubicBezTo>
                <a:cubicBezTo>
                  <a:pt x="7071579" y="4199954"/>
                  <a:pt x="7058328" y="4186703"/>
                  <a:pt x="7058328" y="4170358"/>
                </a:cubicBezTo>
                <a:cubicBezTo>
                  <a:pt x="7058328" y="4154012"/>
                  <a:pt x="7071579" y="4140762"/>
                  <a:pt x="7087926" y="4140762"/>
                </a:cubicBezTo>
                <a:close/>
                <a:moveTo>
                  <a:pt x="6959578" y="4140762"/>
                </a:moveTo>
                <a:cubicBezTo>
                  <a:pt x="6975925" y="4140762"/>
                  <a:pt x="6989177" y="4154012"/>
                  <a:pt x="6989177" y="4170358"/>
                </a:cubicBezTo>
                <a:cubicBezTo>
                  <a:pt x="6989177" y="4186703"/>
                  <a:pt x="6975925" y="4199954"/>
                  <a:pt x="6959578" y="4199954"/>
                </a:cubicBezTo>
                <a:cubicBezTo>
                  <a:pt x="6943230" y="4199954"/>
                  <a:pt x="6929978" y="4186703"/>
                  <a:pt x="6929978" y="4170358"/>
                </a:cubicBezTo>
                <a:cubicBezTo>
                  <a:pt x="6929978" y="4154012"/>
                  <a:pt x="6943230" y="4140762"/>
                  <a:pt x="6959578" y="4140762"/>
                </a:cubicBezTo>
                <a:close/>
                <a:moveTo>
                  <a:pt x="6831230" y="4140762"/>
                </a:moveTo>
                <a:cubicBezTo>
                  <a:pt x="6847577" y="4140762"/>
                  <a:pt x="6860828" y="4154012"/>
                  <a:pt x="6860828" y="4170358"/>
                </a:cubicBezTo>
                <a:cubicBezTo>
                  <a:pt x="6860828" y="4186703"/>
                  <a:pt x="6847577" y="4199954"/>
                  <a:pt x="6831230" y="4199954"/>
                </a:cubicBezTo>
                <a:cubicBezTo>
                  <a:pt x="6814882" y="4199954"/>
                  <a:pt x="6801631" y="4186703"/>
                  <a:pt x="6801631" y="4170358"/>
                </a:cubicBezTo>
                <a:cubicBezTo>
                  <a:pt x="6801631" y="4154012"/>
                  <a:pt x="6814882" y="4140762"/>
                  <a:pt x="6831230" y="4140762"/>
                </a:cubicBezTo>
                <a:close/>
                <a:moveTo>
                  <a:pt x="6702882" y="4140762"/>
                </a:moveTo>
                <a:cubicBezTo>
                  <a:pt x="6719230" y="4140762"/>
                  <a:pt x="6732480" y="4154012"/>
                  <a:pt x="6732480" y="4170358"/>
                </a:cubicBezTo>
                <a:cubicBezTo>
                  <a:pt x="6732480" y="4186703"/>
                  <a:pt x="6719230" y="4199954"/>
                  <a:pt x="6702882" y="4199954"/>
                </a:cubicBezTo>
                <a:cubicBezTo>
                  <a:pt x="6686534" y="4199954"/>
                  <a:pt x="6673283" y="4186703"/>
                  <a:pt x="6673283" y="4170358"/>
                </a:cubicBezTo>
                <a:cubicBezTo>
                  <a:pt x="6673283" y="4154012"/>
                  <a:pt x="6686534" y="4140762"/>
                  <a:pt x="6702882" y="4140762"/>
                </a:cubicBezTo>
                <a:close/>
                <a:moveTo>
                  <a:pt x="6574535" y="4140762"/>
                </a:moveTo>
                <a:cubicBezTo>
                  <a:pt x="6590882" y="4140762"/>
                  <a:pt x="6604134" y="4154012"/>
                  <a:pt x="6604134" y="4170358"/>
                </a:cubicBezTo>
                <a:cubicBezTo>
                  <a:pt x="6604134" y="4186703"/>
                  <a:pt x="6590882" y="4199954"/>
                  <a:pt x="6574535" y="4199954"/>
                </a:cubicBezTo>
                <a:cubicBezTo>
                  <a:pt x="6558187" y="4199954"/>
                  <a:pt x="6544936" y="4186703"/>
                  <a:pt x="6544936" y="4170358"/>
                </a:cubicBezTo>
                <a:cubicBezTo>
                  <a:pt x="6544936" y="4154012"/>
                  <a:pt x="6558187" y="4140762"/>
                  <a:pt x="6574535" y="4140762"/>
                </a:cubicBezTo>
                <a:close/>
                <a:moveTo>
                  <a:pt x="6446188" y="4140762"/>
                </a:moveTo>
                <a:cubicBezTo>
                  <a:pt x="6462535" y="4140762"/>
                  <a:pt x="6475788" y="4154012"/>
                  <a:pt x="6475788" y="4170358"/>
                </a:cubicBezTo>
                <a:cubicBezTo>
                  <a:pt x="6475788" y="4186703"/>
                  <a:pt x="6462535" y="4199954"/>
                  <a:pt x="6446188" y="4199954"/>
                </a:cubicBezTo>
                <a:cubicBezTo>
                  <a:pt x="6429841" y="4199954"/>
                  <a:pt x="6416588" y="4186703"/>
                  <a:pt x="6416588" y="4170358"/>
                </a:cubicBezTo>
                <a:cubicBezTo>
                  <a:pt x="6416588" y="4154012"/>
                  <a:pt x="6429841" y="4140762"/>
                  <a:pt x="6446188" y="4140762"/>
                </a:cubicBezTo>
                <a:close/>
                <a:moveTo>
                  <a:pt x="6317842" y="4140762"/>
                </a:moveTo>
                <a:cubicBezTo>
                  <a:pt x="6334190" y="4140762"/>
                  <a:pt x="6347440" y="4154012"/>
                  <a:pt x="6347440" y="4170358"/>
                </a:cubicBezTo>
                <a:cubicBezTo>
                  <a:pt x="6347440" y="4186703"/>
                  <a:pt x="6334190" y="4199954"/>
                  <a:pt x="6317842" y="4199954"/>
                </a:cubicBezTo>
                <a:cubicBezTo>
                  <a:pt x="6301495" y="4199954"/>
                  <a:pt x="6288243" y="4186703"/>
                  <a:pt x="6288243" y="4170358"/>
                </a:cubicBezTo>
                <a:cubicBezTo>
                  <a:pt x="6288243" y="4154012"/>
                  <a:pt x="6301495" y="4140762"/>
                  <a:pt x="6317842" y="4140762"/>
                </a:cubicBezTo>
                <a:close/>
                <a:moveTo>
                  <a:pt x="6189496" y="4140762"/>
                </a:moveTo>
                <a:cubicBezTo>
                  <a:pt x="6205844" y="4140762"/>
                  <a:pt x="6219095" y="4154012"/>
                  <a:pt x="6219095" y="4170358"/>
                </a:cubicBezTo>
                <a:cubicBezTo>
                  <a:pt x="6219095" y="4186703"/>
                  <a:pt x="6205844" y="4199954"/>
                  <a:pt x="6189496" y="4199954"/>
                </a:cubicBezTo>
                <a:cubicBezTo>
                  <a:pt x="6173149" y="4199954"/>
                  <a:pt x="6159898" y="4186703"/>
                  <a:pt x="6159898" y="4170358"/>
                </a:cubicBezTo>
                <a:cubicBezTo>
                  <a:pt x="6159898" y="4154012"/>
                  <a:pt x="6173149" y="4140762"/>
                  <a:pt x="6189496" y="4140762"/>
                </a:cubicBezTo>
                <a:close/>
                <a:moveTo>
                  <a:pt x="6061152" y="4140762"/>
                </a:moveTo>
                <a:cubicBezTo>
                  <a:pt x="6077499" y="4140762"/>
                  <a:pt x="6090751" y="4154012"/>
                  <a:pt x="6090751" y="4170358"/>
                </a:cubicBezTo>
                <a:cubicBezTo>
                  <a:pt x="6090751" y="4186703"/>
                  <a:pt x="6077499" y="4199954"/>
                  <a:pt x="6061152" y="4199954"/>
                </a:cubicBezTo>
                <a:cubicBezTo>
                  <a:pt x="6044805" y="4199954"/>
                  <a:pt x="6031553" y="4186703"/>
                  <a:pt x="6031553" y="4170358"/>
                </a:cubicBezTo>
                <a:cubicBezTo>
                  <a:pt x="6031553" y="4154012"/>
                  <a:pt x="6044805" y="4140762"/>
                  <a:pt x="6061152" y="4140762"/>
                </a:cubicBezTo>
                <a:close/>
                <a:moveTo>
                  <a:pt x="5932808" y="4140762"/>
                </a:moveTo>
                <a:cubicBezTo>
                  <a:pt x="5949155" y="4140762"/>
                  <a:pt x="5962407" y="4154012"/>
                  <a:pt x="5962407" y="4170358"/>
                </a:cubicBezTo>
                <a:cubicBezTo>
                  <a:pt x="5962407" y="4186703"/>
                  <a:pt x="5949155" y="4199954"/>
                  <a:pt x="5932808" y="4199954"/>
                </a:cubicBezTo>
                <a:cubicBezTo>
                  <a:pt x="5916461" y="4199954"/>
                  <a:pt x="5903209" y="4186703"/>
                  <a:pt x="5903209" y="4170358"/>
                </a:cubicBezTo>
                <a:cubicBezTo>
                  <a:pt x="5903209" y="4154012"/>
                  <a:pt x="5916461" y="4140762"/>
                  <a:pt x="5932808" y="4140762"/>
                </a:cubicBezTo>
                <a:close/>
                <a:moveTo>
                  <a:pt x="5804510" y="4140762"/>
                </a:moveTo>
                <a:cubicBezTo>
                  <a:pt x="5820856" y="4140762"/>
                  <a:pt x="5834108" y="4154012"/>
                  <a:pt x="5834108" y="4170358"/>
                </a:cubicBezTo>
                <a:cubicBezTo>
                  <a:pt x="5834108" y="4186703"/>
                  <a:pt x="5820856" y="4199954"/>
                  <a:pt x="5804510" y="4199954"/>
                </a:cubicBezTo>
                <a:cubicBezTo>
                  <a:pt x="5788163" y="4199954"/>
                  <a:pt x="5774912" y="4186703"/>
                  <a:pt x="5774912" y="4170358"/>
                </a:cubicBezTo>
                <a:cubicBezTo>
                  <a:pt x="5774912" y="4154012"/>
                  <a:pt x="5788163" y="4140762"/>
                  <a:pt x="5804510" y="4140762"/>
                </a:cubicBezTo>
                <a:close/>
                <a:moveTo>
                  <a:pt x="5676113" y="4140762"/>
                </a:moveTo>
                <a:cubicBezTo>
                  <a:pt x="5692461" y="4140762"/>
                  <a:pt x="5705712" y="4154012"/>
                  <a:pt x="5705712" y="4170358"/>
                </a:cubicBezTo>
                <a:cubicBezTo>
                  <a:pt x="5705712" y="4186703"/>
                  <a:pt x="5692461" y="4199954"/>
                  <a:pt x="5676113" y="4199954"/>
                </a:cubicBezTo>
                <a:cubicBezTo>
                  <a:pt x="5659766" y="4199954"/>
                  <a:pt x="5646515" y="4186703"/>
                  <a:pt x="5646515" y="4170358"/>
                </a:cubicBezTo>
                <a:cubicBezTo>
                  <a:pt x="5646515" y="4154012"/>
                  <a:pt x="5659766" y="4140762"/>
                  <a:pt x="5676113" y="4140762"/>
                </a:cubicBezTo>
                <a:close/>
                <a:moveTo>
                  <a:pt x="5548133" y="4140762"/>
                </a:moveTo>
                <a:cubicBezTo>
                  <a:pt x="5564479" y="4140762"/>
                  <a:pt x="5577728" y="4154012"/>
                  <a:pt x="5577728" y="4170358"/>
                </a:cubicBezTo>
                <a:cubicBezTo>
                  <a:pt x="5577728" y="4186703"/>
                  <a:pt x="5564479" y="4199954"/>
                  <a:pt x="5548133" y="4199954"/>
                </a:cubicBezTo>
                <a:cubicBezTo>
                  <a:pt x="5531788" y="4199954"/>
                  <a:pt x="5518537" y="4186703"/>
                  <a:pt x="5518537" y="4170358"/>
                </a:cubicBezTo>
                <a:cubicBezTo>
                  <a:pt x="5518537" y="4154012"/>
                  <a:pt x="5531788" y="4140762"/>
                  <a:pt x="5548133" y="4140762"/>
                </a:cubicBezTo>
                <a:close/>
                <a:moveTo>
                  <a:pt x="5419795" y="4140762"/>
                </a:moveTo>
                <a:cubicBezTo>
                  <a:pt x="5436141" y="4140762"/>
                  <a:pt x="5449391" y="4154012"/>
                  <a:pt x="5449391" y="4170358"/>
                </a:cubicBezTo>
                <a:cubicBezTo>
                  <a:pt x="5449391" y="4186703"/>
                  <a:pt x="5436141" y="4199954"/>
                  <a:pt x="5419795" y="4199954"/>
                </a:cubicBezTo>
                <a:cubicBezTo>
                  <a:pt x="5403450" y="4199954"/>
                  <a:pt x="5390200" y="4186703"/>
                  <a:pt x="5390200" y="4170358"/>
                </a:cubicBezTo>
                <a:cubicBezTo>
                  <a:pt x="5390200" y="4154012"/>
                  <a:pt x="5403450" y="4140762"/>
                  <a:pt x="5419795" y="4140762"/>
                </a:cubicBezTo>
                <a:close/>
                <a:moveTo>
                  <a:pt x="927983" y="4140762"/>
                </a:moveTo>
                <a:cubicBezTo>
                  <a:pt x="944328" y="4140762"/>
                  <a:pt x="957579" y="4154012"/>
                  <a:pt x="957579" y="4170358"/>
                </a:cubicBezTo>
                <a:cubicBezTo>
                  <a:pt x="957579" y="4186703"/>
                  <a:pt x="944328" y="4199954"/>
                  <a:pt x="927983" y="4199954"/>
                </a:cubicBezTo>
                <a:cubicBezTo>
                  <a:pt x="911638" y="4199954"/>
                  <a:pt x="898387" y="4186703"/>
                  <a:pt x="898387" y="4170358"/>
                </a:cubicBezTo>
                <a:cubicBezTo>
                  <a:pt x="898387" y="4154012"/>
                  <a:pt x="911638" y="4140762"/>
                  <a:pt x="927983" y="4140762"/>
                </a:cubicBezTo>
                <a:close/>
                <a:moveTo>
                  <a:pt x="799646" y="4140762"/>
                </a:moveTo>
                <a:cubicBezTo>
                  <a:pt x="815991" y="4140762"/>
                  <a:pt x="829242" y="4154012"/>
                  <a:pt x="829242" y="4170358"/>
                </a:cubicBezTo>
                <a:cubicBezTo>
                  <a:pt x="829242" y="4186703"/>
                  <a:pt x="815991" y="4199954"/>
                  <a:pt x="799646" y="4199954"/>
                </a:cubicBezTo>
                <a:cubicBezTo>
                  <a:pt x="783301" y="4199954"/>
                  <a:pt x="770050" y="4186703"/>
                  <a:pt x="770050" y="4170358"/>
                </a:cubicBezTo>
                <a:cubicBezTo>
                  <a:pt x="770050" y="4154012"/>
                  <a:pt x="783301" y="4140762"/>
                  <a:pt x="799646" y="4140762"/>
                </a:cubicBezTo>
                <a:close/>
                <a:moveTo>
                  <a:pt x="671309" y="4140762"/>
                </a:moveTo>
                <a:cubicBezTo>
                  <a:pt x="687654" y="4140762"/>
                  <a:pt x="700903" y="4154012"/>
                  <a:pt x="700903" y="4170358"/>
                </a:cubicBezTo>
                <a:cubicBezTo>
                  <a:pt x="700903" y="4186703"/>
                  <a:pt x="687654" y="4199954"/>
                  <a:pt x="671309" y="4199954"/>
                </a:cubicBezTo>
                <a:cubicBezTo>
                  <a:pt x="654962" y="4199954"/>
                  <a:pt x="641713" y="4186703"/>
                  <a:pt x="641713" y="4170358"/>
                </a:cubicBezTo>
                <a:cubicBezTo>
                  <a:pt x="641713" y="4154012"/>
                  <a:pt x="654962" y="4140762"/>
                  <a:pt x="671309" y="4140762"/>
                </a:cubicBezTo>
                <a:close/>
                <a:moveTo>
                  <a:pt x="542971" y="4140762"/>
                </a:moveTo>
                <a:cubicBezTo>
                  <a:pt x="559317" y="4140762"/>
                  <a:pt x="572566" y="4154012"/>
                  <a:pt x="572566" y="4170358"/>
                </a:cubicBezTo>
                <a:cubicBezTo>
                  <a:pt x="572566" y="4186703"/>
                  <a:pt x="559317" y="4199954"/>
                  <a:pt x="542971" y="4199954"/>
                </a:cubicBezTo>
                <a:cubicBezTo>
                  <a:pt x="526626" y="4199954"/>
                  <a:pt x="513376" y="4186703"/>
                  <a:pt x="513376" y="4170358"/>
                </a:cubicBezTo>
                <a:cubicBezTo>
                  <a:pt x="513376" y="4154012"/>
                  <a:pt x="526626" y="4140762"/>
                  <a:pt x="542971" y="4140762"/>
                </a:cubicBezTo>
                <a:close/>
                <a:moveTo>
                  <a:pt x="414633" y="4140762"/>
                </a:moveTo>
                <a:cubicBezTo>
                  <a:pt x="430979" y="4140762"/>
                  <a:pt x="444229" y="4154012"/>
                  <a:pt x="444229" y="4170358"/>
                </a:cubicBezTo>
                <a:cubicBezTo>
                  <a:pt x="444229" y="4186703"/>
                  <a:pt x="430979" y="4199954"/>
                  <a:pt x="414633" y="4199954"/>
                </a:cubicBezTo>
                <a:cubicBezTo>
                  <a:pt x="398288" y="4199954"/>
                  <a:pt x="385038" y="4186703"/>
                  <a:pt x="385038" y="4170358"/>
                </a:cubicBezTo>
                <a:cubicBezTo>
                  <a:pt x="385038" y="4154012"/>
                  <a:pt x="398288" y="4140762"/>
                  <a:pt x="414633" y="4140762"/>
                </a:cubicBezTo>
                <a:close/>
                <a:moveTo>
                  <a:pt x="286296" y="4140762"/>
                </a:moveTo>
                <a:cubicBezTo>
                  <a:pt x="302641" y="4140762"/>
                  <a:pt x="315892" y="4154012"/>
                  <a:pt x="315892" y="4170358"/>
                </a:cubicBezTo>
                <a:cubicBezTo>
                  <a:pt x="315892" y="4186703"/>
                  <a:pt x="302641" y="4199954"/>
                  <a:pt x="286296" y="4199954"/>
                </a:cubicBezTo>
                <a:cubicBezTo>
                  <a:pt x="269951" y="4199954"/>
                  <a:pt x="256701" y="4186703"/>
                  <a:pt x="256701" y="4170358"/>
                </a:cubicBezTo>
                <a:cubicBezTo>
                  <a:pt x="256701" y="4154012"/>
                  <a:pt x="269951" y="4140762"/>
                  <a:pt x="286296" y="4140762"/>
                </a:cubicBezTo>
                <a:close/>
                <a:moveTo>
                  <a:pt x="157959" y="4140762"/>
                </a:moveTo>
                <a:cubicBezTo>
                  <a:pt x="174304" y="4140762"/>
                  <a:pt x="187554" y="4154012"/>
                  <a:pt x="187554" y="4170358"/>
                </a:cubicBezTo>
                <a:cubicBezTo>
                  <a:pt x="187554" y="4186703"/>
                  <a:pt x="174304" y="4199954"/>
                  <a:pt x="157959" y="4199954"/>
                </a:cubicBezTo>
                <a:cubicBezTo>
                  <a:pt x="141613" y="4199954"/>
                  <a:pt x="128363" y="4186703"/>
                  <a:pt x="128363" y="4170358"/>
                </a:cubicBezTo>
                <a:cubicBezTo>
                  <a:pt x="128363" y="4154012"/>
                  <a:pt x="141613" y="4140762"/>
                  <a:pt x="157959" y="4140762"/>
                </a:cubicBezTo>
                <a:close/>
                <a:moveTo>
                  <a:pt x="29596" y="4140762"/>
                </a:moveTo>
                <a:cubicBezTo>
                  <a:pt x="45941" y="4140762"/>
                  <a:pt x="59191" y="4154012"/>
                  <a:pt x="59191" y="4170358"/>
                </a:cubicBezTo>
                <a:cubicBezTo>
                  <a:pt x="59191" y="4186703"/>
                  <a:pt x="45941" y="4199954"/>
                  <a:pt x="29596" y="4199954"/>
                </a:cubicBezTo>
                <a:cubicBezTo>
                  <a:pt x="13251" y="4199954"/>
                  <a:pt x="0" y="4186703"/>
                  <a:pt x="0" y="4170358"/>
                </a:cubicBezTo>
                <a:cubicBezTo>
                  <a:pt x="0" y="4154012"/>
                  <a:pt x="13251" y="4140762"/>
                  <a:pt x="29596" y="4140762"/>
                </a:cubicBezTo>
                <a:close/>
                <a:moveTo>
                  <a:pt x="917757" y="4006972"/>
                </a:moveTo>
                <a:lnTo>
                  <a:pt x="946487" y="4054263"/>
                </a:lnTo>
                <a:lnTo>
                  <a:pt x="927983" y="4061928"/>
                </a:lnTo>
                <a:cubicBezTo>
                  <a:pt x="911638" y="4061928"/>
                  <a:pt x="898387" y="4048677"/>
                  <a:pt x="898387" y="4032332"/>
                </a:cubicBezTo>
                <a:cubicBezTo>
                  <a:pt x="898387" y="4024159"/>
                  <a:pt x="901700" y="4016760"/>
                  <a:pt x="907056" y="4011405"/>
                </a:cubicBezTo>
                <a:close/>
                <a:moveTo>
                  <a:pt x="9012804" y="4002736"/>
                </a:moveTo>
                <a:cubicBezTo>
                  <a:pt x="9029148" y="4002736"/>
                  <a:pt x="9042398" y="4015987"/>
                  <a:pt x="9042398" y="4032332"/>
                </a:cubicBezTo>
                <a:cubicBezTo>
                  <a:pt x="9042398" y="4048677"/>
                  <a:pt x="9029148" y="4061928"/>
                  <a:pt x="9012804" y="4061928"/>
                </a:cubicBezTo>
                <a:cubicBezTo>
                  <a:pt x="8996459" y="4061928"/>
                  <a:pt x="8983210" y="4048677"/>
                  <a:pt x="8983210" y="4032332"/>
                </a:cubicBezTo>
                <a:cubicBezTo>
                  <a:pt x="8983210" y="4015987"/>
                  <a:pt x="8996459" y="4002736"/>
                  <a:pt x="9012804" y="4002736"/>
                </a:cubicBezTo>
                <a:close/>
                <a:moveTo>
                  <a:pt x="8884479" y="4002736"/>
                </a:moveTo>
                <a:cubicBezTo>
                  <a:pt x="8900823" y="4002736"/>
                  <a:pt x="8914073" y="4015987"/>
                  <a:pt x="8914073" y="4032332"/>
                </a:cubicBezTo>
                <a:cubicBezTo>
                  <a:pt x="8914073" y="4048677"/>
                  <a:pt x="8900823" y="4061928"/>
                  <a:pt x="8884479" y="4061928"/>
                </a:cubicBezTo>
                <a:cubicBezTo>
                  <a:pt x="8868134" y="4061928"/>
                  <a:pt x="8854885" y="4048677"/>
                  <a:pt x="8854885" y="4032332"/>
                </a:cubicBezTo>
                <a:cubicBezTo>
                  <a:pt x="8854885" y="4015987"/>
                  <a:pt x="8868134" y="4002736"/>
                  <a:pt x="8884479" y="4002736"/>
                </a:cubicBezTo>
                <a:close/>
                <a:moveTo>
                  <a:pt x="8756154" y="4002736"/>
                </a:moveTo>
                <a:cubicBezTo>
                  <a:pt x="8772498" y="4002736"/>
                  <a:pt x="8785748" y="4015987"/>
                  <a:pt x="8785748" y="4032332"/>
                </a:cubicBezTo>
                <a:cubicBezTo>
                  <a:pt x="8785748" y="4048677"/>
                  <a:pt x="8772498" y="4061928"/>
                  <a:pt x="8756154" y="4061928"/>
                </a:cubicBezTo>
                <a:cubicBezTo>
                  <a:pt x="8739809" y="4061928"/>
                  <a:pt x="8726559" y="4048677"/>
                  <a:pt x="8726559" y="4032332"/>
                </a:cubicBezTo>
                <a:cubicBezTo>
                  <a:pt x="8726559" y="4015987"/>
                  <a:pt x="8739809" y="4002736"/>
                  <a:pt x="8756154" y="4002736"/>
                </a:cubicBezTo>
                <a:close/>
                <a:moveTo>
                  <a:pt x="8627828" y="4002736"/>
                </a:moveTo>
                <a:cubicBezTo>
                  <a:pt x="8644173" y="4002736"/>
                  <a:pt x="8657422" y="4015987"/>
                  <a:pt x="8657422" y="4032332"/>
                </a:cubicBezTo>
                <a:cubicBezTo>
                  <a:pt x="8657422" y="4048677"/>
                  <a:pt x="8644173" y="4061928"/>
                  <a:pt x="8627828" y="4061928"/>
                </a:cubicBezTo>
                <a:cubicBezTo>
                  <a:pt x="8611484" y="4061928"/>
                  <a:pt x="8598234" y="4048677"/>
                  <a:pt x="8598234" y="4032332"/>
                </a:cubicBezTo>
                <a:cubicBezTo>
                  <a:pt x="8598234" y="4015987"/>
                  <a:pt x="8611484" y="4002736"/>
                  <a:pt x="8627828" y="4002736"/>
                </a:cubicBezTo>
                <a:close/>
                <a:moveTo>
                  <a:pt x="8499503" y="4002736"/>
                </a:moveTo>
                <a:cubicBezTo>
                  <a:pt x="8515848" y="4002736"/>
                  <a:pt x="8529096" y="4015987"/>
                  <a:pt x="8529096" y="4032332"/>
                </a:cubicBezTo>
                <a:cubicBezTo>
                  <a:pt x="8529096" y="4048677"/>
                  <a:pt x="8515848" y="4061928"/>
                  <a:pt x="8499503" y="4061928"/>
                </a:cubicBezTo>
                <a:cubicBezTo>
                  <a:pt x="8483159" y="4061928"/>
                  <a:pt x="8469908" y="4048677"/>
                  <a:pt x="8469908" y="4032332"/>
                </a:cubicBezTo>
                <a:cubicBezTo>
                  <a:pt x="8469908" y="4015987"/>
                  <a:pt x="8483159" y="4002736"/>
                  <a:pt x="8499503" y="4002736"/>
                </a:cubicBezTo>
                <a:close/>
                <a:moveTo>
                  <a:pt x="8371177" y="4002736"/>
                </a:moveTo>
                <a:cubicBezTo>
                  <a:pt x="8387522" y="4002736"/>
                  <a:pt x="8400771" y="4015987"/>
                  <a:pt x="8400771" y="4032332"/>
                </a:cubicBezTo>
                <a:cubicBezTo>
                  <a:pt x="8400771" y="4048677"/>
                  <a:pt x="8387522" y="4061928"/>
                  <a:pt x="8371177" y="4061928"/>
                </a:cubicBezTo>
                <a:cubicBezTo>
                  <a:pt x="8354833" y="4061928"/>
                  <a:pt x="8341583" y="4048677"/>
                  <a:pt x="8341583" y="4032332"/>
                </a:cubicBezTo>
                <a:cubicBezTo>
                  <a:pt x="8341583" y="4015987"/>
                  <a:pt x="8354833" y="4002736"/>
                  <a:pt x="8371177" y="4002736"/>
                </a:cubicBezTo>
                <a:close/>
                <a:moveTo>
                  <a:pt x="8242862" y="4002736"/>
                </a:moveTo>
                <a:cubicBezTo>
                  <a:pt x="8259208" y="4002736"/>
                  <a:pt x="8272457" y="4015987"/>
                  <a:pt x="8272457" y="4032332"/>
                </a:cubicBezTo>
                <a:cubicBezTo>
                  <a:pt x="8272457" y="4048677"/>
                  <a:pt x="8259208" y="4061928"/>
                  <a:pt x="8242862" y="4061928"/>
                </a:cubicBezTo>
                <a:cubicBezTo>
                  <a:pt x="8226518" y="4061928"/>
                  <a:pt x="8213268" y="4048677"/>
                  <a:pt x="8213268" y="4032332"/>
                </a:cubicBezTo>
                <a:cubicBezTo>
                  <a:pt x="8213268" y="4015987"/>
                  <a:pt x="8226518" y="4002736"/>
                  <a:pt x="8242862" y="4002736"/>
                </a:cubicBezTo>
                <a:close/>
                <a:moveTo>
                  <a:pt x="8114519" y="4002736"/>
                </a:moveTo>
                <a:cubicBezTo>
                  <a:pt x="8130864" y="4002736"/>
                  <a:pt x="8144114" y="4015987"/>
                  <a:pt x="8144114" y="4032332"/>
                </a:cubicBezTo>
                <a:cubicBezTo>
                  <a:pt x="8144114" y="4048677"/>
                  <a:pt x="8130864" y="4061928"/>
                  <a:pt x="8114519" y="4061928"/>
                </a:cubicBezTo>
                <a:cubicBezTo>
                  <a:pt x="8098175" y="4061928"/>
                  <a:pt x="8084925" y="4048677"/>
                  <a:pt x="8084925" y="4032332"/>
                </a:cubicBezTo>
                <a:cubicBezTo>
                  <a:pt x="8084925" y="4015987"/>
                  <a:pt x="8098175" y="4002736"/>
                  <a:pt x="8114519" y="4002736"/>
                </a:cubicBezTo>
                <a:close/>
                <a:moveTo>
                  <a:pt x="7986203" y="4002736"/>
                </a:moveTo>
                <a:cubicBezTo>
                  <a:pt x="8002545" y="4002736"/>
                  <a:pt x="8015796" y="4015987"/>
                  <a:pt x="8015796" y="4032332"/>
                </a:cubicBezTo>
                <a:cubicBezTo>
                  <a:pt x="8015796" y="4048677"/>
                  <a:pt x="8002545" y="4061928"/>
                  <a:pt x="7986203" y="4061928"/>
                </a:cubicBezTo>
                <a:cubicBezTo>
                  <a:pt x="7969847" y="4061928"/>
                  <a:pt x="7956599" y="4048677"/>
                  <a:pt x="7956599" y="4032332"/>
                </a:cubicBezTo>
                <a:cubicBezTo>
                  <a:pt x="7956599" y="4015987"/>
                  <a:pt x="7969847" y="4002736"/>
                  <a:pt x="7986203" y="4002736"/>
                </a:cubicBezTo>
                <a:close/>
                <a:moveTo>
                  <a:pt x="7857860" y="4002736"/>
                </a:moveTo>
                <a:cubicBezTo>
                  <a:pt x="7874194" y="4002736"/>
                  <a:pt x="7887450" y="4015987"/>
                  <a:pt x="7887450" y="4032332"/>
                </a:cubicBezTo>
                <a:cubicBezTo>
                  <a:pt x="7887450" y="4048677"/>
                  <a:pt x="7874194" y="4061928"/>
                  <a:pt x="7857860" y="4061928"/>
                </a:cubicBezTo>
                <a:cubicBezTo>
                  <a:pt x="7841498" y="4061928"/>
                  <a:pt x="7828244" y="4048677"/>
                  <a:pt x="7828244" y="4032332"/>
                </a:cubicBezTo>
                <a:cubicBezTo>
                  <a:pt x="7828244" y="4015987"/>
                  <a:pt x="7841498" y="4002736"/>
                  <a:pt x="7857860" y="4002736"/>
                </a:cubicBezTo>
                <a:close/>
                <a:moveTo>
                  <a:pt x="7729524" y="4002736"/>
                </a:moveTo>
                <a:cubicBezTo>
                  <a:pt x="7745879" y="4002736"/>
                  <a:pt x="7759133" y="4015987"/>
                  <a:pt x="7759133" y="4032332"/>
                </a:cubicBezTo>
                <a:cubicBezTo>
                  <a:pt x="7759133" y="4048677"/>
                  <a:pt x="7745879" y="4061928"/>
                  <a:pt x="7729524" y="4061928"/>
                </a:cubicBezTo>
                <a:cubicBezTo>
                  <a:pt x="7713170" y="4061928"/>
                  <a:pt x="7699930" y="4048677"/>
                  <a:pt x="7699930" y="4032332"/>
                </a:cubicBezTo>
                <a:cubicBezTo>
                  <a:pt x="7699930" y="4015987"/>
                  <a:pt x="7713170" y="4002736"/>
                  <a:pt x="7729524" y="4002736"/>
                </a:cubicBezTo>
                <a:close/>
                <a:moveTo>
                  <a:pt x="7601182" y="4002736"/>
                </a:moveTo>
                <a:cubicBezTo>
                  <a:pt x="7617557" y="4002736"/>
                  <a:pt x="7630781" y="4015987"/>
                  <a:pt x="7630781" y="4032332"/>
                </a:cubicBezTo>
                <a:cubicBezTo>
                  <a:pt x="7630781" y="4048677"/>
                  <a:pt x="7617557" y="4061928"/>
                  <a:pt x="7601182" y="4061928"/>
                </a:cubicBezTo>
                <a:cubicBezTo>
                  <a:pt x="7584844" y="4061928"/>
                  <a:pt x="7571592" y="4048677"/>
                  <a:pt x="7571592" y="4032332"/>
                </a:cubicBezTo>
                <a:cubicBezTo>
                  <a:pt x="7571592" y="4015987"/>
                  <a:pt x="7584844" y="4002736"/>
                  <a:pt x="7601182" y="4002736"/>
                </a:cubicBezTo>
                <a:close/>
                <a:moveTo>
                  <a:pt x="7472855" y="4002736"/>
                </a:moveTo>
                <a:cubicBezTo>
                  <a:pt x="7489198" y="4002736"/>
                  <a:pt x="7502447" y="4015987"/>
                  <a:pt x="7502447" y="4032332"/>
                </a:cubicBezTo>
                <a:cubicBezTo>
                  <a:pt x="7502447" y="4048677"/>
                  <a:pt x="7489198" y="4061928"/>
                  <a:pt x="7472855" y="4061928"/>
                </a:cubicBezTo>
                <a:cubicBezTo>
                  <a:pt x="7456511" y="4061928"/>
                  <a:pt x="7443263" y="4048677"/>
                  <a:pt x="7443263" y="4032332"/>
                </a:cubicBezTo>
                <a:cubicBezTo>
                  <a:pt x="7443263" y="4015987"/>
                  <a:pt x="7456511" y="4002736"/>
                  <a:pt x="7472855" y="4002736"/>
                </a:cubicBezTo>
                <a:close/>
                <a:moveTo>
                  <a:pt x="7344616" y="4002736"/>
                </a:moveTo>
                <a:cubicBezTo>
                  <a:pt x="7360881" y="4002736"/>
                  <a:pt x="7374130" y="4015987"/>
                  <a:pt x="7374130" y="4032332"/>
                </a:cubicBezTo>
                <a:cubicBezTo>
                  <a:pt x="7374130" y="4048677"/>
                  <a:pt x="7360881" y="4061928"/>
                  <a:pt x="7344616" y="4061928"/>
                </a:cubicBezTo>
                <a:cubicBezTo>
                  <a:pt x="7328270" y="4061928"/>
                  <a:pt x="7315025" y="4048677"/>
                  <a:pt x="7315025" y="4032332"/>
                </a:cubicBezTo>
                <a:cubicBezTo>
                  <a:pt x="7315025" y="4015987"/>
                  <a:pt x="7328270" y="4002736"/>
                  <a:pt x="7344616" y="4002736"/>
                </a:cubicBezTo>
                <a:close/>
                <a:moveTo>
                  <a:pt x="7216277" y="4002736"/>
                </a:moveTo>
                <a:cubicBezTo>
                  <a:pt x="7232624" y="4002736"/>
                  <a:pt x="7245876" y="4015987"/>
                  <a:pt x="7245876" y="4032332"/>
                </a:cubicBezTo>
                <a:cubicBezTo>
                  <a:pt x="7245876" y="4048677"/>
                  <a:pt x="7232624" y="4061928"/>
                  <a:pt x="7216277" y="4061928"/>
                </a:cubicBezTo>
                <a:cubicBezTo>
                  <a:pt x="7199928" y="4061928"/>
                  <a:pt x="7186677" y="4048677"/>
                  <a:pt x="7186677" y="4032332"/>
                </a:cubicBezTo>
                <a:cubicBezTo>
                  <a:pt x="7186677" y="4015987"/>
                  <a:pt x="7199928" y="4002736"/>
                  <a:pt x="7216277" y="4002736"/>
                </a:cubicBezTo>
                <a:close/>
                <a:moveTo>
                  <a:pt x="7087926" y="4002736"/>
                </a:moveTo>
                <a:cubicBezTo>
                  <a:pt x="7104274" y="4002736"/>
                  <a:pt x="7117526" y="4015987"/>
                  <a:pt x="7117526" y="4032332"/>
                </a:cubicBezTo>
                <a:cubicBezTo>
                  <a:pt x="7117526" y="4048677"/>
                  <a:pt x="7104274" y="4061928"/>
                  <a:pt x="7087926" y="4061928"/>
                </a:cubicBezTo>
                <a:cubicBezTo>
                  <a:pt x="7071579" y="4061928"/>
                  <a:pt x="7058328" y="4048677"/>
                  <a:pt x="7058328" y="4032332"/>
                </a:cubicBezTo>
                <a:cubicBezTo>
                  <a:pt x="7058328" y="4015987"/>
                  <a:pt x="7071579" y="4002736"/>
                  <a:pt x="7087926" y="4002736"/>
                </a:cubicBezTo>
                <a:close/>
                <a:moveTo>
                  <a:pt x="6959578" y="4002736"/>
                </a:moveTo>
                <a:cubicBezTo>
                  <a:pt x="6975925" y="4002736"/>
                  <a:pt x="6989177" y="4015987"/>
                  <a:pt x="6989177" y="4032332"/>
                </a:cubicBezTo>
                <a:cubicBezTo>
                  <a:pt x="6989177" y="4048677"/>
                  <a:pt x="6975925" y="4061928"/>
                  <a:pt x="6959578" y="4061928"/>
                </a:cubicBezTo>
                <a:cubicBezTo>
                  <a:pt x="6943230" y="4061928"/>
                  <a:pt x="6929978" y="4048677"/>
                  <a:pt x="6929978" y="4032332"/>
                </a:cubicBezTo>
                <a:cubicBezTo>
                  <a:pt x="6929978" y="4015987"/>
                  <a:pt x="6943230" y="4002736"/>
                  <a:pt x="6959578" y="4002736"/>
                </a:cubicBezTo>
                <a:close/>
                <a:moveTo>
                  <a:pt x="6831230" y="4002736"/>
                </a:moveTo>
                <a:cubicBezTo>
                  <a:pt x="6847577" y="4002736"/>
                  <a:pt x="6860828" y="4015987"/>
                  <a:pt x="6860828" y="4032332"/>
                </a:cubicBezTo>
                <a:cubicBezTo>
                  <a:pt x="6860828" y="4048677"/>
                  <a:pt x="6847577" y="4061928"/>
                  <a:pt x="6831230" y="4061928"/>
                </a:cubicBezTo>
                <a:cubicBezTo>
                  <a:pt x="6814882" y="4061928"/>
                  <a:pt x="6801630" y="4048677"/>
                  <a:pt x="6801630" y="4032332"/>
                </a:cubicBezTo>
                <a:cubicBezTo>
                  <a:pt x="6801630" y="4015987"/>
                  <a:pt x="6814882" y="4002736"/>
                  <a:pt x="6831230" y="4002736"/>
                </a:cubicBezTo>
                <a:close/>
                <a:moveTo>
                  <a:pt x="6702882" y="4002736"/>
                </a:moveTo>
                <a:cubicBezTo>
                  <a:pt x="6719229" y="4002736"/>
                  <a:pt x="6732480" y="4015987"/>
                  <a:pt x="6732480" y="4032332"/>
                </a:cubicBezTo>
                <a:cubicBezTo>
                  <a:pt x="6732480" y="4048677"/>
                  <a:pt x="6719229" y="4061928"/>
                  <a:pt x="6702882" y="4061928"/>
                </a:cubicBezTo>
                <a:cubicBezTo>
                  <a:pt x="6686534" y="4061928"/>
                  <a:pt x="6673283" y="4048677"/>
                  <a:pt x="6673283" y="4032332"/>
                </a:cubicBezTo>
                <a:cubicBezTo>
                  <a:pt x="6673283" y="4015987"/>
                  <a:pt x="6686534" y="4002736"/>
                  <a:pt x="6702882" y="4002736"/>
                </a:cubicBezTo>
                <a:close/>
                <a:moveTo>
                  <a:pt x="6574534" y="4002736"/>
                </a:moveTo>
                <a:cubicBezTo>
                  <a:pt x="6590882" y="4002736"/>
                  <a:pt x="6604134" y="4015987"/>
                  <a:pt x="6604134" y="4032332"/>
                </a:cubicBezTo>
                <a:cubicBezTo>
                  <a:pt x="6604134" y="4048677"/>
                  <a:pt x="6590882" y="4061928"/>
                  <a:pt x="6574534" y="4061928"/>
                </a:cubicBezTo>
                <a:cubicBezTo>
                  <a:pt x="6558187" y="4061928"/>
                  <a:pt x="6544936" y="4048677"/>
                  <a:pt x="6544936" y="4032332"/>
                </a:cubicBezTo>
                <a:cubicBezTo>
                  <a:pt x="6544936" y="4015987"/>
                  <a:pt x="6558187" y="4002736"/>
                  <a:pt x="6574534" y="4002736"/>
                </a:cubicBezTo>
                <a:close/>
                <a:moveTo>
                  <a:pt x="6446188" y="4002736"/>
                </a:moveTo>
                <a:cubicBezTo>
                  <a:pt x="6462535" y="4002736"/>
                  <a:pt x="6475788" y="4015987"/>
                  <a:pt x="6475788" y="4032332"/>
                </a:cubicBezTo>
                <a:cubicBezTo>
                  <a:pt x="6475788" y="4048677"/>
                  <a:pt x="6462535" y="4061928"/>
                  <a:pt x="6446188" y="4061928"/>
                </a:cubicBezTo>
                <a:cubicBezTo>
                  <a:pt x="6429841" y="4061928"/>
                  <a:pt x="6416588" y="4048677"/>
                  <a:pt x="6416588" y="4032332"/>
                </a:cubicBezTo>
                <a:cubicBezTo>
                  <a:pt x="6416588" y="4015987"/>
                  <a:pt x="6429841" y="4002736"/>
                  <a:pt x="6446188" y="4002736"/>
                </a:cubicBezTo>
                <a:close/>
                <a:moveTo>
                  <a:pt x="6317842" y="4002736"/>
                </a:moveTo>
                <a:cubicBezTo>
                  <a:pt x="6334190" y="4002736"/>
                  <a:pt x="6347440" y="4015987"/>
                  <a:pt x="6347440" y="4032332"/>
                </a:cubicBezTo>
                <a:cubicBezTo>
                  <a:pt x="6347440" y="4048677"/>
                  <a:pt x="6334190" y="4061928"/>
                  <a:pt x="6317842" y="4061928"/>
                </a:cubicBezTo>
                <a:cubicBezTo>
                  <a:pt x="6301495" y="4061928"/>
                  <a:pt x="6288243" y="4048677"/>
                  <a:pt x="6288243" y="4032332"/>
                </a:cubicBezTo>
                <a:cubicBezTo>
                  <a:pt x="6288243" y="4015987"/>
                  <a:pt x="6301495" y="4002736"/>
                  <a:pt x="6317842" y="4002736"/>
                </a:cubicBezTo>
                <a:close/>
                <a:moveTo>
                  <a:pt x="6189496" y="4002736"/>
                </a:moveTo>
                <a:cubicBezTo>
                  <a:pt x="6205844" y="4002736"/>
                  <a:pt x="6219095" y="4015987"/>
                  <a:pt x="6219095" y="4032332"/>
                </a:cubicBezTo>
                <a:cubicBezTo>
                  <a:pt x="6219095" y="4048677"/>
                  <a:pt x="6205844" y="4061928"/>
                  <a:pt x="6189496" y="4061928"/>
                </a:cubicBezTo>
                <a:cubicBezTo>
                  <a:pt x="6173149" y="4061928"/>
                  <a:pt x="6159898" y="4048677"/>
                  <a:pt x="6159898" y="4032332"/>
                </a:cubicBezTo>
                <a:cubicBezTo>
                  <a:pt x="6159898" y="4015987"/>
                  <a:pt x="6173149" y="4002736"/>
                  <a:pt x="6189496" y="4002736"/>
                </a:cubicBezTo>
                <a:close/>
                <a:moveTo>
                  <a:pt x="6061152" y="4002736"/>
                </a:moveTo>
                <a:cubicBezTo>
                  <a:pt x="6077499" y="4002736"/>
                  <a:pt x="6090751" y="4015987"/>
                  <a:pt x="6090751" y="4032332"/>
                </a:cubicBezTo>
                <a:cubicBezTo>
                  <a:pt x="6090751" y="4048677"/>
                  <a:pt x="6077499" y="4061928"/>
                  <a:pt x="6061152" y="4061928"/>
                </a:cubicBezTo>
                <a:cubicBezTo>
                  <a:pt x="6044805" y="4061928"/>
                  <a:pt x="6031553" y="4048677"/>
                  <a:pt x="6031553" y="4032332"/>
                </a:cubicBezTo>
                <a:cubicBezTo>
                  <a:pt x="6031553" y="4015987"/>
                  <a:pt x="6044805" y="4002736"/>
                  <a:pt x="6061152" y="4002736"/>
                </a:cubicBezTo>
                <a:close/>
                <a:moveTo>
                  <a:pt x="5932808" y="4002736"/>
                </a:moveTo>
                <a:cubicBezTo>
                  <a:pt x="5949155" y="4002736"/>
                  <a:pt x="5962407" y="4015987"/>
                  <a:pt x="5962407" y="4032332"/>
                </a:cubicBezTo>
                <a:cubicBezTo>
                  <a:pt x="5962407" y="4048677"/>
                  <a:pt x="5949155" y="4061928"/>
                  <a:pt x="5932808" y="4061928"/>
                </a:cubicBezTo>
                <a:cubicBezTo>
                  <a:pt x="5916461" y="4061928"/>
                  <a:pt x="5903209" y="4048677"/>
                  <a:pt x="5903209" y="4032332"/>
                </a:cubicBezTo>
                <a:cubicBezTo>
                  <a:pt x="5903209" y="4015987"/>
                  <a:pt x="5916461" y="4002736"/>
                  <a:pt x="5932808" y="4002736"/>
                </a:cubicBezTo>
                <a:close/>
                <a:moveTo>
                  <a:pt x="5804510" y="4002736"/>
                </a:moveTo>
                <a:cubicBezTo>
                  <a:pt x="5820856" y="4002736"/>
                  <a:pt x="5834107" y="4015987"/>
                  <a:pt x="5834107" y="4032332"/>
                </a:cubicBezTo>
                <a:cubicBezTo>
                  <a:pt x="5834107" y="4048677"/>
                  <a:pt x="5820856" y="4061928"/>
                  <a:pt x="5804510" y="4061928"/>
                </a:cubicBezTo>
                <a:cubicBezTo>
                  <a:pt x="5788163" y="4061928"/>
                  <a:pt x="5774911" y="4048677"/>
                  <a:pt x="5774911" y="4032332"/>
                </a:cubicBezTo>
                <a:cubicBezTo>
                  <a:pt x="5774911" y="4015987"/>
                  <a:pt x="5788163" y="4002736"/>
                  <a:pt x="5804510" y="4002736"/>
                </a:cubicBezTo>
                <a:close/>
                <a:moveTo>
                  <a:pt x="5676112" y="4002736"/>
                </a:moveTo>
                <a:cubicBezTo>
                  <a:pt x="5692461" y="4002736"/>
                  <a:pt x="5705712" y="4015987"/>
                  <a:pt x="5705712" y="4032332"/>
                </a:cubicBezTo>
                <a:cubicBezTo>
                  <a:pt x="5705712" y="4048677"/>
                  <a:pt x="5692461" y="4061928"/>
                  <a:pt x="5676112" y="4061928"/>
                </a:cubicBezTo>
                <a:cubicBezTo>
                  <a:pt x="5659766" y="4061928"/>
                  <a:pt x="5646515" y="4048677"/>
                  <a:pt x="5646515" y="4032332"/>
                </a:cubicBezTo>
                <a:cubicBezTo>
                  <a:pt x="5646515" y="4015987"/>
                  <a:pt x="5659766" y="4002736"/>
                  <a:pt x="5676112" y="4002736"/>
                </a:cubicBezTo>
                <a:close/>
                <a:moveTo>
                  <a:pt x="5548133" y="4002736"/>
                </a:moveTo>
                <a:cubicBezTo>
                  <a:pt x="5564479" y="4002736"/>
                  <a:pt x="5577728" y="4015987"/>
                  <a:pt x="5577728" y="4032332"/>
                </a:cubicBezTo>
                <a:cubicBezTo>
                  <a:pt x="5577728" y="4048677"/>
                  <a:pt x="5564479" y="4061928"/>
                  <a:pt x="5548133" y="4061928"/>
                </a:cubicBezTo>
                <a:cubicBezTo>
                  <a:pt x="5531788" y="4061928"/>
                  <a:pt x="5518537" y="4048677"/>
                  <a:pt x="5518537" y="4032332"/>
                </a:cubicBezTo>
                <a:cubicBezTo>
                  <a:pt x="5518537" y="4015987"/>
                  <a:pt x="5531788" y="4002736"/>
                  <a:pt x="5548133" y="4002736"/>
                </a:cubicBezTo>
                <a:close/>
                <a:moveTo>
                  <a:pt x="5419795" y="4002736"/>
                </a:moveTo>
                <a:cubicBezTo>
                  <a:pt x="5436141" y="4002736"/>
                  <a:pt x="5449391" y="4015987"/>
                  <a:pt x="5449391" y="4032332"/>
                </a:cubicBezTo>
                <a:cubicBezTo>
                  <a:pt x="5449391" y="4048677"/>
                  <a:pt x="5436141" y="4061928"/>
                  <a:pt x="5419795" y="4061928"/>
                </a:cubicBezTo>
                <a:cubicBezTo>
                  <a:pt x="5411623" y="4061928"/>
                  <a:pt x="5404224" y="4058615"/>
                  <a:pt x="5398868" y="4053259"/>
                </a:cubicBezTo>
                <a:lnTo>
                  <a:pt x="5390701" y="4033542"/>
                </a:lnTo>
                <a:lnTo>
                  <a:pt x="5405926" y="4008481"/>
                </a:lnTo>
                <a:close/>
                <a:moveTo>
                  <a:pt x="799646" y="4002736"/>
                </a:moveTo>
                <a:cubicBezTo>
                  <a:pt x="815991" y="4002736"/>
                  <a:pt x="829242" y="4015987"/>
                  <a:pt x="829242" y="4032332"/>
                </a:cubicBezTo>
                <a:cubicBezTo>
                  <a:pt x="829242" y="4048677"/>
                  <a:pt x="815991" y="4061928"/>
                  <a:pt x="799646" y="4061928"/>
                </a:cubicBezTo>
                <a:cubicBezTo>
                  <a:pt x="783301" y="4061928"/>
                  <a:pt x="770050" y="4048677"/>
                  <a:pt x="770050" y="4032332"/>
                </a:cubicBezTo>
                <a:cubicBezTo>
                  <a:pt x="770050" y="4015987"/>
                  <a:pt x="783301" y="4002736"/>
                  <a:pt x="799646" y="4002736"/>
                </a:cubicBezTo>
                <a:close/>
                <a:moveTo>
                  <a:pt x="671309" y="4002736"/>
                </a:moveTo>
                <a:cubicBezTo>
                  <a:pt x="687654" y="4002736"/>
                  <a:pt x="700903" y="4015987"/>
                  <a:pt x="700903" y="4032332"/>
                </a:cubicBezTo>
                <a:cubicBezTo>
                  <a:pt x="700903" y="4048677"/>
                  <a:pt x="687654" y="4061928"/>
                  <a:pt x="671309" y="4061928"/>
                </a:cubicBezTo>
                <a:cubicBezTo>
                  <a:pt x="654962" y="4061928"/>
                  <a:pt x="641713" y="4048677"/>
                  <a:pt x="641713" y="4032332"/>
                </a:cubicBezTo>
                <a:cubicBezTo>
                  <a:pt x="641713" y="4015987"/>
                  <a:pt x="654962" y="4002736"/>
                  <a:pt x="671309" y="4002736"/>
                </a:cubicBezTo>
                <a:close/>
                <a:moveTo>
                  <a:pt x="542971" y="4002736"/>
                </a:moveTo>
                <a:cubicBezTo>
                  <a:pt x="559317" y="4002736"/>
                  <a:pt x="572566" y="4015987"/>
                  <a:pt x="572566" y="4032332"/>
                </a:cubicBezTo>
                <a:cubicBezTo>
                  <a:pt x="572566" y="4048677"/>
                  <a:pt x="559317" y="4061928"/>
                  <a:pt x="542971" y="4061928"/>
                </a:cubicBezTo>
                <a:cubicBezTo>
                  <a:pt x="526626" y="4061928"/>
                  <a:pt x="513376" y="4048677"/>
                  <a:pt x="513376" y="4032332"/>
                </a:cubicBezTo>
                <a:cubicBezTo>
                  <a:pt x="513376" y="4015987"/>
                  <a:pt x="526626" y="4002736"/>
                  <a:pt x="542971" y="4002736"/>
                </a:cubicBezTo>
                <a:close/>
                <a:moveTo>
                  <a:pt x="414633" y="4002736"/>
                </a:moveTo>
                <a:cubicBezTo>
                  <a:pt x="430979" y="4002736"/>
                  <a:pt x="444229" y="4015987"/>
                  <a:pt x="444229" y="4032332"/>
                </a:cubicBezTo>
                <a:cubicBezTo>
                  <a:pt x="444229" y="4048677"/>
                  <a:pt x="430979" y="4061928"/>
                  <a:pt x="414633" y="4061928"/>
                </a:cubicBezTo>
                <a:cubicBezTo>
                  <a:pt x="398288" y="4061928"/>
                  <a:pt x="385038" y="4048677"/>
                  <a:pt x="385038" y="4032332"/>
                </a:cubicBezTo>
                <a:cubicBezTo>
                  <a:pt x="385038" y="4015987"/>
                  <a:pt x="398288" y="4002736"/>
                  <a:pt x="414633" y="4002736"/>
                </a:cubicBezTo>
                <a:close/>
                <a:moveTo>
                  <a:pt x="286296" y="4002736"/>
                </a:moveTo>
                <a:cubicBezTo>
                  <a:pt x="302641" y="4002736"/>
                  <a:pt x="315892" y="4015987"/>
                  <a:pt x="315892" y="4032332"/>
                </a:cubicBezTo>
                <a:cubicBezTo>
                  <a:pt x="315892" y="4048677"/>
                  <a:pt x="302641" y="4061928"/>
                  <a:pt x="286296" y="4061928"/>
                </a:cubicBezTo>
                <a:cubicBezTo>
                  <a:pt x="269951" y="4061928"/>
                  <a:pt x="256701" y="4048677"/>
                  <a:pt x="256701" y="4032332"/>
                </a:cubicBezTo>
                <a:cubicBezTo>
                  <a:pt x="256701" y="4015987"/>
                  <a:pt x="269951" y="4002736"/>
                  <a:pt x="286296" y="4002736"/>
                </a:cubicBezTo>
                <a:close/>
                <a:moveTo>
                  <a:pt x="157959" y="4002736"/>
                </a:moveTo>
                <a:cubicBezTo>
                  <a:pt x="174304" y="4002736"/>
                  <a:pt x="187554" y="4015987"/>
                  <a:pt x="187554" y="4032332"/>
                </a:cubicBezTo>
                <a:cubicBezTo>
                  <a:pt x="187554" y="4048677"/>
                  <a:pt x="174304" y="4061928"/>
                  <a:pt x="157959" y="4061928"/>
                </a:cubicBezTo>
                <a:cubicBezTo>
                  <a:pt x="141613" y="4061928"/>
                  <a:pt x="128363" y="4048677"/>
                  <a:pt x="128363" y="4032332"/>
                </a:cubicBezTo>
                <a:cubicBezTo>
                  <a:pt x="128363" y="4015987"/>
                  <a:pt x="141613" y="4002736"/>
                  <a:pt x="157959" y="4002736"/>
                </a:cubicBezTo>
                <a:close/>
                <a:moveTo>
                  <a:pt x="29596" y="4002736"/>
                </a:moveTo>
                <a:cubicBezTo>
                  <a:pt x="45941" y="4002736"/>
                  <a:pt x="59191" y="4015987"/>
                  <a:pt x="59191" y="4032332"/>
                </a:cubicBezTo>
                <a:cubicBezTo>
                  <a:pt x="59191" y="4048677"/>
                  <a:pt x="45941" y="4061928"/>
                  <a:pt x="29596" y="4061928"/>
                </a:cubicBezTo>
                <a:cubicBezTo>
                  <a:pt x="13251" y="4061928"/>
                  <a:pt x="0" y="4048677"/>
                  <a:pt x="0" y="4032332"/>
                </a:cubicBezTo>
                <a:cubicBezTo>
                  <a:pt x="0" y="4015987"/>
                  <a:pt x="13251" y="4002736"/>
                  <a:pt x="29596" y="4002736"/>
                </a:cubicBezTo>
                <a:close/>
                <a:moveTo>
                  <a:pt x="9012803" y="3864710"/>
                </a:moveTo>
                <a:cubicBezTo>
                  <a:pt x="9029147" y="3864710"/>
                  <a:pt x="9042398" y="3877961"/>
                  <a:pt x="9042398" y="3894306"/>
                </a:cubicBezTo>
                <a:cubicBezTo>
                  <a:pt x="9042398" y="3910651"/>
                  <a:pt x="9029147" y="3923902"/>
                  <a:pt x="9012803" y="3923902"/>
                </a:cubicBezTo>
                <a:cubicBezTo>
                  <a:pt x="8996459" y="3923902"/>
                  <a:pt x="8983210" y="3910651"/>
                  <a:pt x="8983210" y="3894306"/>
                </a:cubicBezTo>
                <a:cubicBezTo>
                  <a:pt x="8983210" y="3877961"/>
                  <a:pt x="8996459" y="3864710"/>
                  <a:pt x="9012803" y="3864710"/>
                </a:cubicBezTo>
                <a:close/>
                <a:moveTo>
                  <a:pt x="8884479" y="3864710"/>
                </a:moveTo>
                <a:cubicBezTo>
                  <a:pt x="8900823" y="3864710"/>
                  <a:pt x="8914073" y="3877961"/>
                  <a:pt x="8914073" y="3894306"/>
                </a:cubicBezTo>
                <a:cubicBezTo>
                  <a:pt x="8914073" y="3910651"/>
                  <a:pt x="8900823" y="3923902"/>
                  <a:pt x="8884479" y="3923902"/>
                </a:cubicBezTo>
                <a:cubicBezTo>
                  <a:pt x="8868134" y="3923902"/>
                  <a:pt x="8854885" y="3910651"/>
                  <a:pt x="8854885" y="3894306"/>
                </a:cubicBezTo>
                <a:cubicBezTo>
                  <a:pt x="8854885" y="3877961"/>
                  <a:pt x="8868134" y="3864710"/>
                  <a:pt x="8884479" y="3864710"/>
                </a:cubicBezTo>
                <a:close/>
                <a:moveTo>
                  <a:pt x="8756153" y="3864710"/>
                </a:moveTo>
                <a:cubicBezTo>
                  <a:pt x="8772498" y="3864710"/>
                  <a:pt x="8785748" y="3877961"/>
                  <a:pt x="8785748" y="3894306"/>
                </a:cubicBezTo>
                <a:cubicBezTo>
                  <a:pt x="8785748" y="3910651"/>
                  <a:pt x="8772498" y="3923902"/>
                  <a:pt x="8756153" y="3923902"/>
                </a:cubicBezTo>
                <a:cubicBezTo>
                  <a:pt x="8739809" y="3923902"/>
                  <a:pt x="8726559" y="3910651"/>
                  <a:pt x="8726559" y="3894306"/>
                </a:cubicBezTo>
                <a:cubicBezTo>
                  <a:pt x="8726559" y="3877961"/>
                  <a:pt x="8739809" y="3864710"/>
                  <a:pt x="8756153" y="3864710"/>
                </a:cubicBezTo>
                <a:close/>
                <a:moveTo>
                  <a:pt x="8627828" y="3864710"/>
                </a:moveTo>
                <a:cubicBezTo>
                  <a:pt x="8644173" y="3864710"/>
                  <a:pt x="8657422" y="3877961"/>
                  <a:pt x="8657422" y="3894306"/>
                </a:cubicBezTo>
                <a:cubicBezTo>
                  <a:pt x="8657422" y="3910651"/>
                  <a:pt x="8644173" y="3923902"/>
                  <a:pt x="8627828" y="3923902"/>
                </a:cubicBezTo>
                <a:cubicBezTo>
                  <a:pt x="8611484" y="3923902"/>
                  <a:pt x="8598234" y="3910651"/>
                  <a:pt x="8598234" y="3894306"/>
                </a:cubicBezTo>
                <a:cubicBezTo>
                  <a:pt x="8598234" y="3877961"/>
                  <a:pt x="8611484" y="3864710"/>
                  <a:pt x="8627828" y="3864710"/>
                </a:cubicBezTo>
                <a:close/>
                <a:moveTo>
                  <a:pt x="8499503" y="3864710"/>
                </a:moveTo>
                <a:cubicBezTo>
                  <a:pt x="8515848" y="3864710"/>
                  <a:pt x="8529096" y="3877961"/>
                  <a:pt x="8529096" y="3894306"/>
                </a:cubicBezTo>
                <a:cubicBezTo>
                  <a:pt x="8529096" y="3910651"/>
                  <a:pt x="8515848" y="3923902"/>
                  <a:pt x="8499503" y="3923902"/>
                </a:cubicBezTo>
                <a:cubicBezTo>
                  <a:pt x="8483158" y="3923902"/>
                  <a:pt x="8469908" y="3910651"/>
                  <a:pt x="8469908" y="3894306"/>
                </a:cubicBezTo>
                <a:cubicBezTo>
                  <a:pt x="8469908" y="3877961"/>
                  <a:pt x="8483158" y="3864710"/>
                  <a:pt x="8499503" y="3864710"/>
                </a:cubicBezTo>
                <a:close/>
                <a:moveTo>
                  <a:pt x="8371177" y="3864710"/>
                </a:moveTo>
                <a:cubicBezTo>
                  <a:pt x="8387522" y="3864710"/>
                  <a:pt x="8400771" y="3877961"/>
                  <a:pt x="8400771" y="3894306"/>
                </a:cubicBezTo>
                <a:cubicBezTo>
                  <a:pt x="8400771" y="3910651"/>
                  <a:pt x="8387522" y="3923902"/>
                  <a:pt x="8371177" y="3923902"/>
                </a:cubicBezTo>
                <a:cubicBezTo>
                  <a:pt x="8354833" y="3923902"/>
                  <a:pt x="8341583" y="3910651"/>
                  <a:pt x="8341583" y="3894306"/>
                </a:cubicBezTo>
                <a:cubicBezTo>
                  <a:pt x="8341583" y="3877961"/>
                  <a:pt x="8354833" y="3864710"/>
                  <a:pt x="8371177" y="3864710"/>
                </a:cubicBezTo>
                <a:close/>
                <a:moveTo>
                  <a:pt x="8242862" y="3864710"/>
                </a:moveTo>
                <a:cubicBezTo>
                  <a:pt x="8259208" y="3864710"/>
                  <a:pt x="8272457" y="3877961"/>
                  <a:pt x="8272457" y="3894306"/>
                </a:cubicBezTo>
                <a:cubicBezTo>
                  <a:pt x="8272457" y="3910651"/>
                  <a:pt x="8259208" y="3923902"/>
                  <a:pt x="8242862" y="3923902"/>
                </a:cubicBezTo>
                <a:cubicBezTo>
                  <a:pt x="8226517" y="3923902"/>
                  <a:pt x="8213268" y="3910651"/>
                  <a:pt x="8213268" y="3894306"/>
                </a:cubicBezTo>
                <a:cubicBezTo>
                  <a:pt x="8213268" y="3877961"/>
                  <a:pt x="8226517" y="3864710"/>
                  <a:pt x="8242862" y="3864710"/>
                </a:cubicBezTo>
                <a:close/>
                <a:moveTo>
                  <a:pt x="8114519" y="3864710"/>
                </a:moveTo>
                <a:cubicBezTo>
                  <a:pt x="8130864" y="3864710"/>
                  <a:pt x="8144114" y="3877961"/>
                  <a:pt x="8144114" y="3894306"/>
                </a:cubicBezTo>
                <a:cubicBezTo>
                  <a:pt x="8144114" y="3910651"/>
                  <a:pt x="8130864" y="3923902"/>
                  <a:pt x="8114519" y="3923902"/>
                </a:cubicBezTo>
                <a:cubicBezTo>
                  <a:pt x="8098174" y="3923902"/>
                  <a:pt x="8084925" y="3910651"/>
                  <a:pt x="8084925" y="3894306"/>
                </a:cubicBezTo>
                <a:cubicBezTo>
                  <a:pt x="8084925" y="3877961"/>
                  <a:pt x="8098174" y="3864710"/>
                  <a:pt x="8114519" y="3864710"/>
                </a:cubicBezTo>
                <a:close/>
                <a:moveTo>
                  <a:pt x="7986203" y="3864710"/>
                </a:moveTo>
                <a:cubicBezTo>
                  <a:pt x="8002545" y="3864710"/>
                  <a:pt x="8015796" y="3877961"/>
                  <a:pt x="8015796" y="3894306"/>
                </a:cubicBezTo>
                <a:cubicBezTo>
                  <a:pt x="8015796" y="3910651"/>
                  <a:pt x="8002545" y="3923902"/>
                  <a:pt x="7986203" y="3923902"/>
                </a:cubicBezTo>
                <a:cubicBezTo>
                  <a:pt x="7969847" y="3923902"/>
                  <a:pt x="7956599" y="3910651"/>
                  <a:pt x="7956599" y="3894306"/>
                </a:cubicBezTo>
                <a:cubicBezTo>
                  <a:pt x="7956599" y="3877961"/>
                  <a:pt x="7969847" y="3864710"/>
                  <a:pt x="7986203" y="3864710"/>
                </a:cubicBezTo>
                <a:close/>
                <a:moveTo>
                  <a:pt x="7857860" y="3864710"/>
                </a:moveTo>
                <a:cubicBezTo>
                  <a:pt x="7874194" y="3864710"/>
                  <a:pt x="7887450" y="3877961"/>
                  <a:pt x="7887450" y="3894306"/>
                </a:cubicBezTo>
                <a:cubicBezTo>
                  <a:pt x="7887450" y="3910651"/>
                  <a:pt x="7874194" y="3923902"/>
                  <a:pt x="7857860" y="3923902"/>
                </a:cubicBezTo>
                <a:cubicBezTo>
                  <a:pt x="7841498" y="3923902"/>
                  <a:pt x="7828244" y="3910651"/>
                  <a:pt x="7828244" y="3894306"/>
                </a:cubicBezTo>
                <a:cubicBezTo>
                  <a:pt x="7828244" y="3877961"/>
                  <a:pt x="7841498" y="3864710"/>
                  <a:pt x="7857860" y="3864710"/>
                </a:cubicBezTo>
                <a:close/>
                <a:moveTo>
                  <a:pt x="7729524" y="3864710"/>
                </a:moveTo>
                <a:cubicBezTo>
                  <a:pt x="7745879" y="3864710"/>
                  <a:pt x="7759133" y="3877961"/>
                  <a:pt x="7759133" y="3894306"/>
                </a:cubicBezTo>
                <a:cubicBezTo>
                  <a:pt x="7759133" y="3910651"/>
                  <a:pt x="7745879" y="3923902"/>
                  <a:pt x="7729524" y="3923902"/>
                </a:cubicBezTo>
                <a:cubicBezTo>
                  <a:pt x="7713170" y="3923902"/>
                  <a:pt x="7699930" y="3910651"/>
                  <a:pt x="7699930" y="3894306"/>
                </a:cubicBezTo>
                <a:cubicBezTo>
                  <a:pt x="7699930" y="3877961"/>
                  <a:pt x="7713170" y="3864710"/>
                  <a:pt x="7729524" y="3864710"/>
                </a:cubicBezTo>
                <a:close/>
                <a:moveTo>
                  <a:pt x="7601182" y="3864710"/>
                </a:moveTo>
                <a:cubicBezTo>
                  <a:pt x="7617557" y="3864710"/>
                  <a:pt x="7630781" y="3877961"/>
                  <a:pt x="7630781" y="3894306"/>
                </a:cubicBezTo>
                <a:cubicBezTo>
                  <a:pt x="7630781" y="3910651"/>
                  <a:pt x="7617557" y="3923902"/>
                  <a:pt x="7601182" y="3923902"/>
                </a:cubicBezTo>
                <a:cubicBezTo>
                  <a:pt x="7584844" y="3923902"/>
                  <a:pt x="7571592" y="3910651"/>
                  <a:pt x="7571592" y="3894306"/>
                </a:cubicBezTo>
                <a:cubicBezTo>
                  <a:pt x="7571592" y="3877961"/>
                  <a:pt x="7584844" y="3864710"/>
                  <a:pt x="7601182" y="3864710"/>
                </a:cubicBezTo>
                <a:close/>
                <a:moveTo>
                  <a:pt x="7472854" y="3864710"/>
                </a:moveTo>
                <a:cubicBezTo>
                  <a:pt x="7489198" y="3864710"/>
                  <a:pt x="7502447" y="3877961"/>
                  <a:pt x="7502447" y="3894306"/>
                </a:cubicBezTo>
                <a:cubicBezTo>
                  <a:pt x="7502447" y="3910651"/>
                  <a:pt x="7489198" y="3923902"/>
                  <a:pt x="7472854" y="3923902"/>
                </a:cubicBezTo>
                <a:cubicBezTo>
                  <a:pt x="7456511" y="3923902"/>
                  <a:pt x="7443263" y="3910651"/>
                  <a:pt x="7443263" y="3894306"/>
                </a:cubicBezTo>
                <a:cubicBezTo>
                  <a:pt x="7443263" y="3877961"/>
                  <a:pt x="7456511" y="3864710"/>
                  <a:pt x="7472854" y="3864710"/>
                </a:cubicBezTo>
                <a:close/>
                <a:moveTo>
                  <a:pt x="7344616" y="3864710"/>
                </a:moveTo>
                <a:cubicBezTo>
                  <a:pt x="7360881" y="3864710"/>
                  <a:pt x="7374130" y="3877961"/>
                  <a:pt x="7374130" y="3894306"/>
                </a:cubicBezTo>
                <a:cubicBezTo>
                  <a:pt x="7374130" y="3910651"/>
                  <a:pt x="7360881" y="3923902"/>
                  <a:pt x="7344616" y="3923902"/>
                </a:cubicBezTo>
                <a:cubicBezTo>
                  <a:pt x="7328270" y="3923902"/>
                  <a:pt x="7315025" y="3910651"/>
                  <a:pt x="7315025" y="3894306"/>
                </a:cubicBezTo>
                <a:cubicBezTo>
                  <a:pt x="7315025" y="3877961"/>
                  <a:pt x="7328270" y="3864710"/>
                  <a:pt x="7344616" y="3864710"/>
                </a:cubicBezTo>
                <a:close/>
                <a:moveTo>
                  <a:pt x="7216276" y="3864710"/>
                </a:moveTo>
                <a:cubicBezTo>
                  <a:pt x="7232624" y="3864710"/>
                  <a:pt x="7245876" y="3877961"/>
                  <a:pt x="7245876" y="3894306"/>
                </a:cubicBezTo>
                <a:cubicBezTo>
                  <a:pt x="7245876" y="3910651"/>
                  <a:pt x="7232624" y="3923902"/>
                  <a:pt x="7216276" y="3923902"/>
                </a:cubicBezTo>
                <a:cubicBezTo>
                  <a:pt x="7199928" y="3923902"/>
                  <a:pt x="7186677" y="3910651"/>
                  <a:pt x="7186677" y="3894306"/>
                </a:cubicBezTo>
                <a:cubicBezTo>
                  <a:pt x="7186677" y="3877961"/>
                  <a:pt x="7199928" y="3864710"/>
                  <a:pt x="7216276" y="3864710"/>
                </a:cubicBezTo>
                <a:close/>
                <a:moveTo>
                  <a:pt x="7087926" y="3864710"/>
                </a:moveTo>
                <a:cubicBezTo>
                  <a:pt x="7104274" y="3864710"/>
                  <a:pt x="7117526" y="3877961"/>
                  <a:pt x="7117526" y="3894306"/>
                </a:cubicBezTo>
                <a:cubicBezTo>
                  <a:pt x="7117526" y="3910651"/>
                  <a:pt x="7104274" y="3923902"/>
                  <a:pt x="7087926" y="3923902"/>
                </a:cubicBezTo>
                <a:cubicBezTo>
                  <a:pt x="7071579" y="3923902"/>
                  <a:pt x="7058328" y="3910651"/>
                  <a:pt x="7058328" y="3894306"/>
                </a:cubicBezTo>
                <a:cubicBezTo>
                  <a:pt x="7058328" y="3877961"/>
                  <a:pt x="7071579" y="3864710"/>
                  <a:pt x="7087926" y="3864710"/>
                </a:cubicBezTo>
                <a:close/>
                <a:moveTo>
                  <a:pt x="6959578" y="3864710"/>
                </a:moveTo>
                <a:cubicBezTo>
                  <a:pt x="6975925" y="3864710"/>
                  <a:pt x="6989177" y="3877961"/>
                  <a:pt x="6989177" y="3894306"/>
                </a:cubicBezTo>
                <a:cubicBezTo>
                  <a:pt x="6989177" y="3910651"/>
                  <a:pt x="6975925" y="3923902"/>
                  <a:pt x="6959578" y="3923902"/>
                </a:cubicBezTo>
                <a:cubicBezTo>
                  <a:pt x="6943230" y="3923902"/>
                  <a:pt x="6929978" y="3910651"/>
                  <a:pt x="6929978" y="3894306"/>
                </a:cubicBezTo>
                <a:cubicBezTo>
                  <a:pt x="6929978" y="3877961"/>
                  <a:pt x="6943230" y="3864710"/>
                  <a:pt x="6959578" y="3864710"/>
                </a:cubicBezTo>
                <a:close/>
                <a:moveTo>
                  <a:pt x="6831230" y="3864710"/>
                </a:moveTo>
                <a:cubicBezTo>
                  <a:pt x="6847577" y="3864710"/>
                  <a:pt x="6860828" y="3877961"/>
                  <a:pt x="6860828" y="3894306"/>
                </a:cubicBezTo>
                <a:cubicBezTo>
                  <a:pt x="6860828" y="3910651"/>
                  <a:pt x="6847577" y="3923902"/>
                  <a:pt x="6831230" y="3923902"/>
                </a:cubicBezTo>
                <a:cubicBezTo>
                  <a:pt x="6814882" y="3923902"/>
                  <a:pt x="6801630" y="3910651"/>
                  <a:pt x="6801630" y="3894306"/>
                </a:cubicBezTo>
                <a:cubicBezTo>
                  <a:pt x="6801630" y="3877961"/>
                  <a:pt x="6814882" y="3864710"/>
                  <a:pt x="6831230" y="3864710"/>
                </a:cubicBezTo>
                <a:close/>
                <a:moveTo>
                  <a:pt x="6702882" y="3864710"/>
                </a:moveTo>
                <a:cubicBezTo>
                  <a:pt x="6719229" y="3864710"/>
                  <a:pt x="6732480" y="3877961"/>
                  <a:pt x="6732480" y="3894306"/>
                </a:cubicBezTo>
                <a:cubicBezTo>
                  <a:pt x="6732480" y="3910651"/>
                  <a:pt x="6719229" y="3923902"/>
                  <a:pt x="6702882" y="3923902"/>
                </a:cubicBezTo>
                <a:cubicBezTo>
                  <a:pt x="6686534" y="3923902"/>
                  <a:pt x="6673283" y="3910651"/>
                  <a:pt x="6673283" y="3894306"/>
                </a:cubicBezTo>
                <a:cubicBezTo>
                  <a:pt x="6673283" y="3877961"/>
                  <a:pt x="6686534" y="3864710"/>
                  <a:pt x="6702882" y="3864710"/>
                </a:cubicBezTo>
                <a:close/>
                <a:moveTo>
                  <a:pt x="6574534" y="3864710"/>
                </a:moveTo>
                <a:cubicBezTo>
                  <a:pt x="6590882" y="3864710"/>
                  <a:pt x="6604133" y="3877961"/>
                  <a:pt x="6604133" y="3894306"/>
                </a:cubicBezTo>
                <a:cubicBezTo>
                  <a:pt x="6604133" y="3910651"/>
                  <a:pt x="6590882" y="3923902"/>
                  <a:pt x="6574534" y="3923902"/>
                </a:cubicBezTo>
                <a:cubicBezTo>
                  <a:pt x="6558187" y="3923902"/>
                  <a:pt x="6544936" y="3910651"/>
                  <a:pt x="6544936" y="3894306"/>
                </a:cubicBezTo>
                <a:cubicBezTo>
                  <a:pt x="6544936" y="3877961"/>
                  <a:pt x="6558187" y="3864710"/>
                  <a:pt x="6574534" y="3864710"/>
                </a:cubicBezTo>
                <a:close/>
                <a:moveTo>
                  <a:pt x="6446188" y="3864710"/>
                </a:moveTo>
                <a:cubicBezTo>
                  <a:pt x="6462535" y="3864710"/>
                  <a:pt x="6475787" y="3877961"/>
                  <a:pt x="6475787" y="3894306"/>
                </a:cubicBezTo>
                <a:cubicBezTo>
                  <a:pt x="6475787" y="3910651"/>
                  <a:pt x="6462535" y="3923902"/>
                  <a:pt x="6446188" y="3923902"/>
                </a:cubicBezTo>
                <a:cubicBezTo>
                  <a:pt x="6429841" y="3923902"/>
                  <a:pt x="6416588" y="3910651"/>
                  <a:pt x="6416588" y="3894306"/>
                </a:cubicBezTo>
                <a:cubicBezTo>
                  <a:pt x="6416588" y="3877961"/>
                  <a:pt x="6429841" y="3864710"/>
                  <a:pt x="6446188" y="3864710"/>
                </a:cubicBezTo>
                <a:close/>
                <a:moveTo>
                  <a:pt x="6317842" y="3864710"/>
                </a:moveTo>
                <a:cubicBezTo>
                  <a:pt x="6334189" y="3864710"/>
                  <a:pt x="6347440" y="3877961"/>
                  <a:pt x="6347440" y="3894306"/>
                </a:cubicBezTo>
                <a:cubicBezTo>
                  <a:pt x="6347440" y="3910651"/>
                  <a:pt x="6334189" y="3923902"/>
                  <a:pt x="6317842" y="3923902"/>
                </a:cubicBezTo>
                <a:cubicBezTo>
                  <a:pt x="6301495" y="3923902"/>
                  <a:pt x="6288243" y="3910651"/>
                  <a:pt x="6288243" y="3894306"/>
                </a:cubicBezTo>
                <a:cubicBezTo>
                  <a:pt x="6288243" y="3877961"/>
                  <a:pt x="6301495" y="3864710"/>
                  <a:pt x="6317842" y="3864710"/>
                </a:cubicBezTo>
                <a:close/>
                <a:moveTo>
                  <a:pt x="6189496" y="3864710"/>
                </a:moveTo>
                <a:cubicBezTo>
                  <a:pt x="6205844" y="3864710"/>
                  <a:pt x="6219095" y="3877961"/>
                  <a:pt x="6219095" y="3894306"/>
                </a:cubicBezTo>
                <a:cubicBezTo>
                  <a:pt x="6219095" y="3910651"/>
                  <a:pt x="6205844" y="3923902"/>
                  <a:pt x="6189496" y="3923902"/>
                </a:cubicBezTo>
                <a:cubicBezTo>
                  <a:pt x="6173149" y="3923902"/>
                  <a:pt x="6159897" y="3910651"/>
                  <a:pt x="6159897" y="3894306"/>
                </a:cubicBezTo>
                <a:cubicBezTo>
                  <a:pt x="6159897" y="3877961"/>
                  <a:pt x="6173149" y="3864710"/>
                  <a:pt x="6189496" y="3864710"/>
                </a:cubicBezTo>
                <a:close/>
                <a:moveTo>
                  <a:pt x="6061152" y="3864710"/>
                </a:moveTo>
                <a:cubicBezTo>
                  <a:pt x="6077499" y="3864710"/>
                  <a:pt x="6090751" y="3877961"/>
                  <a:pt x="6090751" y="3894306"/>
                </a:cubicBezTo>
                <a:cubicBezTo>
                  <a:pt x="6090751" y="3910651"/>
                  <a:pt x="6077499" y="3923902"/>
                  <a:pt x="6061152" y="3923902"/>
                </a:cubicBezTo>
                <a:cubicBezTo>
                  <a:pt x="6044805" y="3923902"/>
                  <a:pt x="6031553" y="3910651"/>
                  <a:pt x="6031553" y="3894306"/>
                </a:cubicBezTo>
                <a:cubicBezTo>
                  <a:pt x="6031553" y="3877961"/>
                  <a:pt x="6044805" y="3864710"/>
                  <a:pt x="6061152" y="3864710"/>
                </a:cubicBezTo>
                <a:close/>
                <a:moveTo>
                  <a:pt x="5932808" y="3864710"/>
                </a:moveTo>
                <a:cubicBezTo>
                  <a:pt x="5949155" y="3864710"/>
                  <a:pt x="5962406" y="3877961"/>
                  <a:pt x="5962406" y="3894306"/>
                </a:cubicBezTo>
                <a:cubicBezTo>
                  <a:pt x="5962406" y="3910651"/>
                  <a:pt x="5949155" y="3923902"/>
                  <a:pt x="5932808" y="3923902"/>
                </a:cubicBezTo>
                <a:cubicBezTo>
                  <a:pt x="5916460" y="3923902"/>
                  <a:pt x="5903209" y="3910651"/>
                  <a:pt x="5903209" y="3894306"/>
                </a:cubicBezTo>
                <a:cubicBezTo>
                  <a:pt x="5903209" y="3877961"/>
                  <a:pt x="5916460" y="3864710"/>
                  <a:pt x="5932808" y="3864710"/>
                </a:cubicBezTo>
                <a:close/>
                <a:moveTo>
                  <a:pt x="5804509" y="3864710"/>
                </a:moveTo>
                <a:cubicBezTo>
                  <a:pt x="5820856" y="3864710"/>
                  <a:pt x="5834107" y="3877961"/>
                  <a:pt x="5834107" y="3894306"/>
                </a:cubicBezTo>
                <a:cubicBezTo>
                  <a:pt x="5834107" y="3910651"/>
                  <a:pt x="5820856" y="3923902"/>
                  <a:pt x="5804509" y="3923902"/>
                </a:cubicBezTo>
                <a:cubicBezTo>
                  <a:pt x="5788163" y="3923902"/>
                  <a:pt x="5774911" y="3910651"/>
                  <a:pt x="5774911" y="3894306"/>
                </a:cubicBezTo>
                <a:cubicBezTo>
                  <a:pt x="5774911" y="3877961"/>
                  <a:pt x="5788163" y="3864710"/>
                  <a:pt x="5804509" y="3864710"/>
                </a:cubicBezTo>
                <a:close/>
                <a:moveTo>
                  <a:pt x="5676112" y="3864710"/>
                </a:moveTo>
                <a:cubicBezTo>
                  <a:pt x="5692460" y="3864710"/>
                  <a:pt x="5705712" y="3877961"/>
                  <a:pt x="5705712" y="3894306"/>
                </a:cubicBezTo>
                <a:cubicBezTo>
                  <a:pt x="5705712" y="3910651"/>
                  <a:pt x="5692460" y="3923902"/>
                  <a:pt x="5676112" y="3923902"/>
                </a:cubicBezTo>
                <a:cubicBezTo>
                  <a:pt x="5659766" y="3923902"/>
                  <a:pt x="5646514" y="3910651"/>
                  <a:pt x="5646514" y="3894306"/>
                </a:cubicBezTo>
                <a:cubicBezTo>
                  <a:pt x="5646514" y="3877961"/>
                  <a:pt x="5659766" y="3864710"/>
                  <a:pt x="5676112" y="3864710"/>
                </a:cubicBezTo>
                <a:close/>
                <a:moveTo>
                  <a:pt x="5548133" y="3864710"/>
                </a:moveTo>
                <a:cubicBezTo>
                  <a:pt x="5564479" y="3864710"/>
                  <a:pt x="5577728" y="3877961"/>
                  <a:pt x="5577728" y="3894306"/>
                </a:cubicBezTo>
                <a:cubicBezTo>
                  <a:pt x="5577728" y="3910651"/>
                  <a:pt x="5564479" y="3923902"/>
                  <a:pt x="5548133" y="3923902"/>
                </a:cubicBezTo>
                <a:cubicBezTo>
                  <a:pt x="5531788" y="3923902"/>
                  <a:pt x="5518537" y="3910651"/>
                  <a:pt x="5518537" y="3894306"/>
                </a:cubicBezTo>
                <a:cubicBezTo>
                  <a:pt x="5518537" y="3877961"/>
                  <a:pt x="5531788" y="3864710"/>
                  <a:pt x="5548133" y="3864710"/>
                </a:cubicBezTo>
                <a:close/>
                <a:moveTo>
                  <a:pt x="799646" y="3864710"/>
                </a:moveTo>
                <a:cubicBezTo>
                  <a:pt x="815991" y="3864710"/>
                  <a:pt x="829242" y="3877961"/>
                  <a:pt x="829242" y="3894306"/>
                </a:cubicBezTo>
                <a:cubicBezTo>
                  <a:pt x="829242" y="3910651"/>
                  <a:pt x="815991" y="3923902"/>
                  <a:pt x="799646" y="3923902"/>
                </a:cubicBezTo>
                <a:cubicBezTo>
                  <a:pt x="783301" y="3923902"/>
                  <a:pt x="770050" y="3910651"/>
                  <a:pt x="770050" y="3894306"/>
                </a:cubicBezTo>
                <a:cubicBezTo>
                  <a:pt x="770050" y="3877961"/>
                  <a:pt x="783301" y="3864710"/>
                  <a:pt x="799646" y="3864710"/>
                </a:cubicBezTo>
                <a:close/>
                <a:moveTo>
                  <a:pt x="671309" y="3864710"/>
                </a:moveTo>
                <a:cubicBezTo>
                  <a:pt x="687654" y="3864710"/>
                  <a:pt x="700903" y="3877961"/>
                  <a:pt x="700903" y="3894306"/>
                </a:cubicBezTo>
                <a:cubicBezTo>
                  <a:pt x="700903" y="3910651"/>
                  <a:pt x="687654" y="3923902"/>
                  <a:pt x="671309" y="3923902"/>
                </a:cubicBezTo>
                <a:cubicBezTo>
                  <a:pt x="654962" y="3923902"/>
                  <a:pt x="641713" y="3910651"/>
                  <a:pt x="641713" y="3894306"/>
                </a:cubicBezTo>
                <a:cubicBezTo>
                  <a:pt x="641713" y="3877961"/>
                  <a:pt x="654962" y="3864710"/>
                  <a:pt x="671309" y="3864710"/>
                </a:cubicBezTo>
                <a:close/>
                <a:moveTo>
                  <a:pt x="542971" y="3864710"/>
                </a:moveTo>
                <a:cubicBezTo>
                  <a:pt x="559317" y="3864710"/>
                  <a:pt x="572566" y="3877961"/>
                  <a:pt x="572566" y="3894306"/>
                </a:cubicBezTo>
                <a:cubicBezTo>
                  <a:pt x="572566" y="3910651"/>
                  <a:pt x="559317" y="3923902"/>
                  <a:pt x="542971" y="3923902"/>
                </a:cubicBezTo>
                <a:cubicBezTo>
                  <a:pt x="526626" y="3923902"/>
                  <a:pt x="513376" y="3910651"/>
                  <a:pt x="513376" y="3894306"/>
                </a:cubicBezTo>
                <a:cubicBezTo>
                  <a:pt x="513376" y="3877961"/>
                  <a:pt x="526626" y="3864710"/>
                  <a:pt x="542971" y="3864710"/>
                </a:cubicBezTo>
                <a:close/>
                <a:moveTo>
                  <a:pt x="414633" y="3864710"/>
                </a:moveTo>
                <a:cubicBezTo>
                  <a:pt x="430979" y="3864710"/>
                  <a:pt x="444229" y="3877961"/>
                  <a:pt x="444229" y="3894306"/>
                </a:cubicBezTo>
                <a:cubicBezTo>
                  <a:pt x="444229" y="3910651"/>
                  <a:pt x="430979" y="3923902"/>
                  <a:pt x="414633" y="3923902"/>
                </a:cubicBezTo>
                <a:cubicBezTo>
                  <a:pt x="398288" y="3923902"/>
                  <a:pt x="385038" y="3910651"/>
                  <a:pt x="385038" y="3894306"/>
                </a:cubicBezTo>
                <a:cubicBezTo>
                  <a:pt x="385038" y="3877961"/>
                  <a:pt x="398288" y="3864710"/>
                  <a:pt x="414633" y="3864710"/>
                </a:cubicBezTo>
                <a:close/>
                <a:moveTo>
                  <a:pt x="286296" y="3864710"/>
                </a:moveTo>
                <a:cubicBezTo>
                  <a:pt x="302641" y="3864710"/>
                  <a:pt x="315892" y="3877961"/>
                  <a:pt x="315892" y="3894306"/>
                </a:cubicBezTo>
                <a:cubicBezTo>
                  <a:pt x="315892" y="3910651"/>
                  <a:pt x="302641" y="3923902"/>
                  <a:pt x="286296" y="3923902"/>
                </a:cubicBezTo>
                <a:cubicBezTo>
                  <a:pt x="269951" y="3923902"/>
                  <a:pt x="256701" y="3910651"/>
                  <a:pt x="256701" y="3894306"/>
                </a:cubicBezTo>
                <a:cubicBezTo>
                  <a:pt x="256701" y="3877961"/>
                  <a:pt x="269951" y="3864710"/>
                  <a:pt x="286296" y="3864710"/>
                </a:cubicBezTo>
                <a:close/>
                <a:moveTo>
                  <a:pt x="157959" y="3864710"/>
                </a:moveTo>
                <a:cubicBezTo>
                  <a:pt x="174304" y="3864710"/>
                  <a:pt x="187554" y="3877961"/>
                  <a:pt x="187554" y="3894306"/>
                </a:cubicBezTo>
                <a:cubicBezTo>
                  <a:pt x="187554" y="3910651"/>
                  <a:pt x="174304" y="3923902"/>
                  <a:pt x="157959" y="3923902"/>
                </a:cubicBezTo>
                <a:cubicBezTo>
                  <a:pt x="141613" y="3923902"/>
                  <a:pt x="128363" y="3910651"/>
                  <a:pt x="128363" y="3894306"/>
                </a:cubicBezTo>
                <a:cubicBezTo>
                  <a:pt x="128363" y="3877961"/>
                  <a:pt x="141613" y="3864710"/>
                  <a:pt x="157959" y="3864710"/>
                </a:cubicBezTo>
                <a:close/>
                <a:moveTo>
                  <a:pt x="29596" y="3864710"/>
                </a:moveTo>
                <a:cubicBezTo>
                  <a:pt x="45941" y="3864710"/>
                  <a:pt x="59191" y="3877961"/>
                  <a:pt x="59191" y="3894306"/>
                </a:cubicBezTo>
                <a:cubicBezTo>
                  <a:pt x="59191" y="3910651"/>
                  <a:pt x="45941" y="3923902"/>
                  <a:pt x="29596" y="3923902"/>
                </a:cubicBezTo>
                <a:cubicBezTo>
                  <a:pt x="13251" y="3923902"/>
                  <a:pt x="0" y="3910651"/>
                  <a:pt x="0" y="3894306"/>
                </a:cubicBezTo>
                <a:cubicBezTo>
                  <a:pt x="0" y="3877961"/>
                  <a:pt x="13251" y="3864710"/>
                  <a:pt x="29596" y="3864710"/>
                </a:cubicBezTo>
                <a:close/>
                <a:moveTo>
                  <a:pt x="790684" y="3730398"/>
                </a:moveTo>
                <a:lnTo>
                  <a:pt x="809496" y="3781796"/>
                </a:lnTo>
                <a:lnTo>
                  <a:pt x="799646" y="3785876"/>
                </a:lnTo>
                <a:cubicBezTo>
                  <a:pt x="783301" y="3785876"/>
                  <a:pt x="770050" y="3772626"/>
                  <a:pt x="770050" y="3756280"/>
                </a:cubicBezTo>
                <a:cubicBezTo>
                  <a:pt x="770050" y="3748108"/>
                  <a:pt x="773363" y="3740709"/>
                  <a:pt x="778719" y="3735353"/>
                </a:cubicBezTo>
                <a:close/>
                <a:moveTo>
                  <a:pt x="9012803" y="3726686"/>
                </a:moveTo>
                <a:cubicBezTo>
                  <a:pt x="9029147" y="3726686"/>
                  <a:pt x="9042398" y="3739935"/>
                  <a:pt x="9042398" y="3756280"/>
                </a:cubicBezTo>
                <a:cubicBezTo>
                  <a:pt x="9042398" y="3772626"/>
                  <a:pt x="9029147" y="3785876"/>
                  <a:pt x="9012803" y="3785876"/>
                </a:cubicBezTo>
                <a:cubicBezTo>
                  <a:pt x="8996459" y="3785876"/>
                  <a:pt x="8983210" y="3772626"/>
                  <a:pt x="8983210" y="3756280"/>
                </a:cubicBezTo>
                <a:cubicBezTo>
                  <a:pt x="8983210" y="3739935"/>
                  <a:pt x="8996459" y="3726686"/>
                  <a:pt x="9012803" y="3726686"/>
                </a:cubicBezTo>
                <a:close/>
                <a:moveTo>
                  <a:pt x="8884478" y="3726686"/>
                </a:moveTo>
                <a:cubicBezTo>
                  <a:pt x="8900823" y="3726686"/>
                  <a:pt x="8914073" y="3739935"/>
                  <a:pt x="8914073" y="3756280"/>
                </a:cubicBezTo>
                <a:cubicBezTo>
                  <a:pt x="8914073" y="3772626"/>
                  <a:pt x="8900823" y="3785876"/>
                  <a:pt x="8884478" y="3785876"/>
                </a:cubicBezTo>
                <a:cubicBezTo>
                  <a:pt x="8868134" y="3785876"/>
                  <a:pt x="8854885" y="3772626"/>
                  <a:pt x="8854885" y="3756280"/>
                </a:cubicBezTo>
                <a:cubicBezTo>
                  <a:pt x="8854885" y="3739935"/>
                  <a:pt x="8868134" y="3726686"/>
                  <a:pt x="8884478" y="3726686"/>
                </a:cubicBezTo>
                <a:close/>
                <a:moveTo>
                  <a:pt x="8756153" y="3726686"/>
                </a:moveTo>
                <a:cubicBezTo>
                  <a:pt x="8772498" y="3726686"/>
                  <a:pt x="8785748" y="3739935"/>
                  <a:pt x="8785748" y="3756280"/>
                </a:cubicBezTo>
                <a:cubicBezTo>
                  <a:pt x="8785748" y="3772626"/>
                  <a:pt x="8772498" y="3785876"/>
                  <a:pt x="8756153" y="3785876"/>
                </a:cubicBezTo>
                <a:cubicBezTo>
                  <a:pt x="8739809" y="3785876"/>
                  <a:pt x="8726559" y="3772626"/>
                  <a:pt x="8726559" y="3756280"/>
                </a:cubicBezTo>
                <a:cubicBezTo>
                  <a:pt x="8726559" y="3739935"/>
                  <a:pt x="8739809" y="3726686"/>
                  <a:pt x="8756153" y="3726686"/>
                </a:cubicBezTo>
                <a:close/>
                <a:moveTo>
                  <a:pt x="8627828" y="3726686"/>
                </a:moveTo>
                <a:cubicBezTo>
                  <a:pt x="8644173" y="3726686"/>
                  <a:pt x="8657422" y="3739935"/>
                  <a:pt x="8657422" y="3756280"/>
                </a:cubicBezTo>
                <a:cubicBezTo>
                  <a:pt x="8657422" y="3772626"/>
                  <a:pt x="8644173" y="3785876"/>
                  <a:pt x="8627828" y="3785876"/>
                </a:cubicBezTo>
                <a:cubicBezTo>
                  <a:pt x="8611484" y="3785876"/>
                  <a:pt x="8598234" y="3772626"/>
                  <a:pt x="8598234" y="3756280"/>
                </a:cubicBezTo>
                <a:cubicBezTo>
                  <a:pt x="8598234" y="3739935"/>
                  <a:pt x="8611484" y="3726686"/>
                  <a:pt x="8627828" y="3726686"/>
                </a:cubicBezTo>
                <a:close/>
                <a:moveTo>
                  <a:pt x="8499502" y="3726686"/>
                </a:moveTo>
                <a:cubicBezTo>
                  <a:pt x="8515847" y="3726686"/>
                  <a:pt x="8529096" y="3739935"/>
                  <a:pt x="8529096" y="3756280"/>
                </a:cubicBezTo>
                <a:cubicBezTo>
                  <a:pt x="8529096" y="3772626"/>
                  <a:pt x="8515847" y="3785876"/>
                  <a:pt x="8499502" y="3785876"/>
                </a:cubicBezTo>
                <a:cubicBezTo>
                  <a:pt x="8483158" y="3785876"/>
                  <a:pt x="8469908" y="3772626"/>
                  <a:pt x="8469908" y="3756280"/>
                </a:cubicBezTo>
                <a:cubicBezTo>
                  <a:pt x="8469908" y="3739935"/>
                  <a:pt x="8483158" y="3726686"/>
                  <a:pt x="8499502" y="3726686"/>
                </a:cubicBezTo>
                <a:close/>
                <a:moveTo>
                  <a:pt x="8371177" y="3726686"/>
                </a:moveTo>
                <a:cubicBezTo>
                  <a:pt x="8387522" y="3726686"/>
                  <a:pt x="8400771" y="3739935"/>
                  <a:pt x="8400771" y="3756280"/>
                </a:cubicBezTo>
                <a:cubicBezTo>
                  <a:pt x="8400771" y="3772626"/>
                  <a:pt x="8387522" y="3785876"/>
                  <a:pt x="8371177" y="3785876"/>
                </a:cubicBezTo>
                <a:cubicBezTo>
                  <a:pt x="8354832" y="3785876"/>
                  <a:pt x="8341583" y="3772626"/>
                  <a:pt x="8341583" y="3756280"/>
                </a:cubicBezTo>
                <a:cubicBezTo>
                  <a:pt x="8341583" y="3739935"/>
                  <a:pt x="8354832" y="3726686"/>
                  <a:pt x="8371177" y="3726686"/>
                </a:cubicBezTo>
                <a:close/>
                <a:moveTo>
                  <a:pt x="8242862" y="3726686"/>
                </a:moveTo>
                <a:cubicBezTo>
                  <a:pt x="8259208" y="3726686"/>
                  <a:pt x="8272457" y="3739935"/>
                  <a:pt x="8272457" y="3756280"/>
                </a:cubicBezTo>
                <a:cubicBezTo>
                  <a:pt x="8272457" y="3772626"/>
                  <a:pt x="8259208" y="3785876"/>
                  <a:pt x="8242862" y="3785876"/>
                </a:cubicBezTo>
                <a:cubicBezTo>
                  <a:pt x="8226517" y="3785876"/>
                  <a:pt x="8213268" y="3772626"/>
                  <a:pt x="8213268" y="3756280"/>
                </a:cubicBezTo>
                <a:cubicBezTo>
                  <a:pt x="8213268" y="3739935"/>
                  <a:pt x="8226517" y="3726686"/>
                  <a:pt x="8242862" y="3726686"/>
                </a:cubicBezTo>
                <a:close/>
                <a:moveTo>
                  <a:pt x="8114518" y="3726686"/>
                </a:moveTo>
                <a:cubicBezTo>
                  <a:pt x="8130863" y="3726686"/>
                  <a:pt x="8144114" y="3739935"/>
                  <a:pt x="8144114" y="3756280"/>
                </a:cubicBezTo>
                <a:cubicBezTo>
                  <a:pt x="8144114" y="3772626"/>
                  <a:pt x="8130863" y="3785876"/>
                  <a:pt x="8114518" y="3785876"/>
                </a:cubicBezTo>
                <a:cubicBezTo>
                  <a:pt x="8098174" y="3785876"/>
                  <a:pt x="8084925" y="3772626"/>
                  <a:pt x="8084925" y="3756280"/>
                </a:cubicBezTo>
                <a:cubicBezTo>
                  <a:pt x="8084925" y="3739935"/>
                  <a:pt x="8098174" y="3726686"/>
                  <a:pt x="8114518" y="3726686"/>
                </a:cubicBezTo>
                <a:close/>
                <a:moveTo>
                  <a:pt x="7986203" y="3726686"/>
                </a:moveTo>
                <a:cubicBezTo>
                  <a:pt x="8002545" y="3726686"/>
                  <a:pt x="8015795" y="3739935"/>
                  <a:pt x="8015795" y="3756280"/>
                </a:cubicBezTo>
                <a:cubicBezTo>
                  <a:pt x="8015795" y="3772626"/>
                  <a:pt x="8002545" y="3785876"/>
                  <a:pt x="7986203" y="3785876"/>
                </a:cubicBezTo>
                <a:cubicBezTo>
                  <a:pt x="7969847" y="3785876"/>
                  <a:pt x="7956598" y="3772626"/>
                  <a:pt x="7956598" y="3756280"/>
                </a:cubicBezTo>
                <a:cubicBezTo>
                  <a:pt x="7956598" y="3739935"/>
                  <a:pt x="7969847" y="3726686"/>
                  <a:pt x="7986203" y="3726686"/>
                </a:cubicBezTo>
                <a:close/>
                <a:moveTo>
                  <a:pt x="7857860" y="3726686"/>
                </a:moveTo>
                <a:cubicBezTo>
                  <a:pt x="7874194" y="3726686"/>
                  <a:pt x="7887450" y="3739935"/>
                  <a:pt x="7887450" y="3756280"/>
                </a:cubicBezTo>
                <a:cubicBezTo>
                  <a:pt x="7887450" y="3772626"/>
                  <a:pt x="7874194" y="3785876"/>
                  <a:pt x="7857860" y="3785876"/>
                </a:cubicBezTo>
                <a:cubicBezTo>
                  <a:pt x="7841498" y="3785876"/>
                  <a:pt x="7828244" y="3772626"/>
                  <a:pt x="7828244" y="3756280"/>
                </a:cubicBezTo>
                <a:cubicBezTo>
                  <a:pt x="7828244" y="3739935"/>
                  <a:pt x="7841498" y="3726686"/>
                  <a:pt x="7857860" y="3726686"/>
                </a:cubicBezTo>
                <a:close/>
                <a:moveTo>
                  <a:pt x="7729524" y="3726686"/>
                </a:moveTo>
                <a:cubicBezTo>
                  <a:pt x="7745879" y="3726686"/>
                  <a:pt x="7759133" y="3739935"/>
                  <a:pt x="7759133" y="3756280"/>
                </a:cubicBezTo>
                <a:cubicBezTo>
                  <a:pt x="7759133" y="3772626"/>
                  <a:pt x="7745879" y="3785876"/>
                  <a:pt x="7729524" y="3785876"/>
                </a:cubicBezTo>
                <a:cubicBezTo>
                  <a:pt x="7713170" y="3785876"/>
                  <a:pt x="7699930" y="3772626"/>
                  <a:pt x="7699930" y="3756280"/>
                </a:cubicBezTo>
                <a:cubicBezTo>
                  <a:pt x="7699930" y="3739935"/>
                  <a:pt x="7713170" y="3726686"/>
                  <a:pt x="7729524" y="3726686"/>
                </a:cubicBezTo>
                <a:close/>
                <a:moveTo>
                  <a:pt x="7601182" y="3726686"/>
                </a:moveTo>
                <a:cubicBezTo>
                  <a:pt x="7617557" y="3726686"/>
                  <a:pt x="7630781" y="3739935"/>
                  <a:pt x="7630781" y="3756280"/>
                </a:cubicBezTo>
                <a:cubicBezTo>
                  <a:pt x="7630781" y="3772626"/>
                  <a:pt x="7617557" y="3785876"/>
                  <a:pt x="7601182" y="3785876"/>
                </a:cubicBezTo>
                <a:cubicBezTo>
                  <a:pt x="7584844" y="3785876"/>
                  <a:pt x="7571592" y="3772626"/>
                  <a:pt x="7571592" y="3756280"/>
                </a:cubicBezTo>
                <a:cubicBezTo>
                  <a:pt x="7571592" y="3739935"/>
                  <a:pt x="7584844" y="3726686"/>
                  <a:pt x="7601182" y="3726686"/>
                </a:cubicBezTo>
                <a:close/>
                <a:moveTo>
                  <a:pt x="7472854" y="3726686"/>
                </a:moveTo>
                <a:cubicBezTo>
                  <a:pt x="7489198" y="3726686"/>
                  <a:pt x="7502447" y="3739935"/>
                  <a:pt x="7502447" y="3756280"/>
                </a:cubicBezTo>
                <a:cubicBezTo>
                  <a:pt x="7502447" y="3772626"/>
                  <a:pt x="7489198" y="3785876"/>
                  <a:pt x="7472854" y="3785876"/>
                </a:cubicBezTo>
                <a:cubicBezTo>
                  <a:pt x="7456511" y="3785876"/>
                  <a:pt x="7443263" y="3772626"/>
                  <a:pt x="7443263" y="3756280"/>
                </a:cubicBezTo>
                <a:cubicBezTo>
                  <a:pt x="7443263" y="3739935"/>
                  <a:pt x="7456511" y="3726686"/>
                  <a:pt x="7472854" y="3726686"/>
                </a:cubicBezTo>
                <a:close/>
                <a:moveTo>
                  <a:pt x="7344616" y="3726686"/>
                </a:moveTo>
                <a:cubicBezTo>
                  <a:pt x="7360881" y="3726686"/>
                  <a:pt x="7374130" y="3739935"/>
                  <a:pt x="7374130" y="3756280"/>
                </a:cubicBezTo>
                <a:cubicBezTo>
                  <a:pt x="7374130" y="3772626"/>
                  <a:pt x="7360881" y="3785876"/>
                  <a:pt x="7344616" y="3785876"/>
                </a:cubicBezTo>
                <a:cubicBezTo>
                  <a:pt x="7328270" y="3785876"/>
                  <a:pt x="7315025" y="3772626"/>
                  <a:pt x="7315025" y="3756280"/>
                </a:cubicBezTo>
                <a:cubicBezTo>
                  <a:pt x="7315025" y="3739935"/>
                  <a:pt x="7328270" y="3726686"/>
                  <a:pt x="7344616" y="3726686"/>
                </a:cubicBezTo>
                <a:close/>
                <a:moveTo>
                  <a:pt x="7216276" y="3726686"/>
                </a:moveTo>
                <a:cubicBezTo>
                  <a:pt x="7232624" y="3726686"/>
                  <a:pt x="7245875" y="3739935"/>
                  <a:pt x="7245875" y="3756280"/>
                </a:cubicBezTo>
                <a:cubicBezTo>
                  <a:pt x="7245875" y="3772626"/>
                  <a:pt x="7232624" y="3785876"/>
                  <a:pt x="7216276" y="3785876"/>
                </a:cubicBezTo>
                <a:cubicBezTo>
                  <a:pt x="7199928" y="3785876"/>
                  <a:pt x="7186677" y="3772626"/>
                  <a:pt x="7186677" y="3756280"/>
                </a:cubicBezTo>
                <a:cubicBezTo>
                  <a:pt x="7186677" y="3739935"/>
                  <a:pt x="7199928" y="3726686"/>
                  <a:pt x="7216276" y="3726686"/>
                </a:cubicBezTo>
                <a:close/>
                <a:moveTo>
                  <a:pt x="7087926" y="3726686"/>
                </a:moveTo>
                <a:cubicBezTo>
                  <a:pt x="7104274" y="3726686"/>
                  <a:pt x="7117526" y="3739935"/>
                  <a:pt x="7117526" y="3756280"/>
                </a:cubicBezTo>
                <a:cubicBezTo>
                  <a:pt x="7117526" y="3772626"/>
                  <a:pt x="7104274" y="3785876"/>
                  <a:pt x="7087926" y="3785876"/>
                </a:cubicBezTo>
                <a:cubicBezTo>
                  <a:pt x="7071578" y="3785876"/>
                  <a:pt x="7058328" y="3772626"/>
                  <a:pt x="7058328" y="3756280"/>
                </a:cubicBezTo>
                <a:cubicBezTo>
                  <a:pt x="7058328" y="3739935"/>
                  <a:pt x="7071578" y="3726686"/>
                  <a:pt x="7087926" y="3726686"/>
                </a:cubicBezTo>
                <a:close/>
                <a:moveTo>
                  <a:pt x="6959577" y="3726686"/>
                </a:moveTo>
                <a:cubicBezTo>
                  <a:pt x="6975925" y="3726686"/>
                  <a:pt x="6989177" y="3739935"/>
                  <a:pt x="6989177" y="3756280"/>
                </a:cubicBezTo>
                <a:cubicBezTo>
                  <a:pt x="6989177" y="3772626"/>
                  <a:pt x="6975925" y="3785876"/>
                  <a:pt x="6959577" y="3785876"/>
                </a:cubicBezTo>
                <a:cubicBezTo>
                  <a:pt x="6943230" y="3785876"/>
                  <a:pt x="6929978" y="3772626"/>
                  <a:pt x="6929978" y="3756280"/>
                </a:cubicBezTo>
                <a:cubicBezTo>
                  <a:pt x="6929978" y="3739935"/>
                  <a:pt x="6943230" y="3726686"/>
                  <a:pt x="6959577" y="3726686"/>
                </a:cubicBezTo>
                <a:close/>
                <a:moveTo>
                  <a:pt x="6831230" y="3726686"/>
                </a:moveTo>
                <a:cubicBezTo>
                  <a:pt x="6847577" y="3726686"/>
                  <a:pt x="6860828" y="3739935"/>
                  <a:pt x="6860828" y="3756280"/>
                </a:cubicBezTo>
                <a:cubicBezTo>
                  <a:pt x="6860828" y="3772626"/>
                  <a:pt x="6847577" y="3785876"/>
                  <a:pt x="6831230" y="3785876"/>
                </a:cubicBezTo>
                <a:cubicBezTo>
                  <a:pt x="6814882" y="3785876"/>
                  <a:pt x="6801630" y="3772626"/>
                  <a:pt x="6801630" y="3756280"/>
                </a:cubicBezTo>
                <a:cubicBezTo>
                  <a:pt x="6801630" y="3739935"/>
                  <a:pt x="6814882" y="3726686"/>
                  <a:pt x="6831230" y="3726686"/>
                </a:cubicBezTo>
                <a:close/>
                <a:moveTo>
                  <a:pt x="6702882" y="3726686"/>
                </a:moveTo>
                <a:cubicBezTo>
                  <a:pt x="6719229" y="3726686"/>
                  <a:pt x="6732480" y="3739935"/>
                  <a:pt x="6732480" y="3756280"/>
                </a:cubicBezTo>
                <a:cubicBezTo>
                  <a:pt x="6732480" y="3772626"/>
                  <a:pt x="6719229" y="3785876"/>
                  <a:pt x="6702882" y="3785876"/>
                </a:cubicBezTo>
                <a:cubicBezTo>
                  <a:pt x="6686534" y="3785876"/>
                  <a:pt x="6673282" y="3772626"/>
                  <a:pt x="6673282" y="3756280"/>
                </a:cubicBezTo>
                <a:cubicBezTo>
                  <a:pt x="6673282" y="3739935"/>
                  <a:pt x="6686534" y="3726686"/>
                  <a:pt x="6702882" y="3726686"/>
                </a:cubicBezTo>
                <a:close/>
                <a:moveTo>
                  <a:pt x="6574534" y="3726686"/>
                </a:moveTo>
                <a:cubicBezTo>
                  <a:pt x="6590882" y="3726686"/>
                  <a:pt x="6604133" y="3739935"/>
                  <a:pt x="6604133" y="3756280"/>
                </a:cubicBezTo>
                <a:cubicBezTo>
                  <a:pt x="6604133" y="3772626"/>
                  <a:pt x="6590882" y="3785876"/>
                  <a:pt x="6574534" y="3785876"/>
                </a:cubicBezTo>
                <a:cubicBezTo>
                  <a:pt x="6558187" y="3785876"/>
                  <a:pt x="6544936" y="3772626"/>
                  <a:pt x="6544936" y="3756280"/>
                </a:cubicBezTo>
                <a:cubicBezTo>
                  <a:pt x="6544936" y="3739935"/>
                  <a:pt x="6558187" y="3726686"/>
                  <a:pt x="6574534" y="3726686"/>
                </a:cubicBezTo>
                <a:close/>
                <a:moveTo>
                  <a:pt x="6446188" y="3726686"/>
                </a:moveTo>
                <a:cubicBezTo>
                  <a:pt x="6462535" y="3726686"/>
                  <a:pt x="6475787" y="3739935"/>
                  <a:pt x="6475787" y="3756280"/>
                </a:cubicBezTo>
                <a:cubicBezTo>
                  <a:pt x="6475787" y="3772626"/>
                  <a:pt x="6462535" y="3785876"/>
                  <a:pt x="6446188" y="3785876"/>
                </a:cubicBezTo>
                <a:cubicBezTo>
                  <a:pt x="6429841" y="3785876"/>
                  <a:pt x="6416588" y="3772626"/>
                  <a:pt x="6416588" y="3756280"/>
                </a:cubicBezTo>
                <a:cubicBezTo>
                  <a:pt x="6416588" y="3739935"/>
                  <a:pt x="6429841" y="3726686"/>
                  <a:pt x="6446188" y="3726686"/>
                </a:cubicBezTo>
                <a:close/>
                <a:moveTo>
                  <a:pt x="6317842" y="3726686"/>
                </a:moveTo>
                <a:cubicBezTo>
                  <a:pt x="6334189" y="3726686"/>
                  <a:pt x="6347440" y="3739935"/>
                  <a:pt x="6347440" y="3756280"/>
                </a:cubicBezTo>
                <a:cubicBezTo>
                  <a:pt x="6347440" y="3772626"/>
                  <a:pt x="6334189" y="3785876"/>
                  <a:pt x="6317842" y="3785876"/>
                </a:cubicBezTo>
                <a:cubicBezTo>
                  <a:pt x="6301494" y="3785876"/>
                  <a:pt x="6288243" y="3772626"/>
                  <a:pt x="6288243" y="3756280"/>
                </a:cubicBezTo>
                <a:cubicBezTo>
                  <a:pt x="6288243" y="3739935"/>
                  <a:pt x="6301494" y="3726686"/>
                  <a:pt x="6317842" y="3726686"/>
                </a:cubicBezTo>
                <a:close/>
                <a:moveTo>
                  <a:pt x="6189496" y="3726686"/>
                </a:moveTo>
                <a:cubicBezTo>
                  <a:pt x="6205844" y="3726686"/>
                  <a:pt x="6219095" y="3739935"/>
                  <a:pt x="6219095" y="3756280"/>
                </a:cubicBezTo>
                <a:cubicBezTo>
                  <a:pt x="6219095" y="3772626"/>
                  <a:pt x="6205844" y="3785876"/>
                  <a:pt x="6189496" y="3785876"/>
                </a:cubicBezTo>
                <a:cubicBezTo>
                  <a:pt x="6173149" y="3785876"/>
                  <a:pt x="6159897" y="3772626"/>
                  <a:pt x="6159897" y="3756280"/>
                </a:cubicBezTo>
                <a:cubicBezTo>
                  <a:pt x="6159897" y="3739935"/>
                  <a:pt x="6173149" y="3726686"/>
                  <a:pt x="6189496" y="3726686"/>
                </a:cubicBezTo>
                <a:close/>
                <a:moveTo>
                  <a:pt x="6061152" y="3726686"/>
                </a:moveTo>
                <a:cubicBezTo>
                  <a:pt x="6077499" y="3726686"/>
                  <a:pt x="6090751" y="3739935"/>
                  <a:pt x="6090751" y="3756280"/>
                </a:cubicBezTo>
                <a:cubicBezTo>
                  <a:pt x="6090751" y="3772626"/>
                  <a:pt x="6077499" y="3785876"/>
                  <a:pt x="6061152" y="3785876"/>
                </a:cubicBezTo>
                <a:cubicBezTo>
                  <a:pt x="6044804" y="3785876"/>
                  <a:pt x="6031553" y="3772626"/>
                  <a:pt x="6031553" y="3756280"/>
                </a:cubicBezTo>
                <a:cubicBezTo>
                  <a:pt x="6031553" y="3739935"/>
                  <a:pt x="6044804" y="3726686"/>
                  <a:pt x="6061152" y="3726686"/>
                </a:cubicBezTo>
                <a:close/>
                <a:moveTo>
                  <a:pt x="5932807" y="3726686"/>
                </a:moveTo>
                <a:cubicBezTo>
                  <a:pt x="5949155" y="3726686"/>
                  <a:pt x="5962406" y="3739935"/>
                  <a:pt x="5962406" y="3756280"/>
                </a:cubicBezTo>
                <a:cubicBezTo>
                  <a:pt x="5962406" y="3772626"/>
                  <a:pt x="5949155" y="3785876"/>
                  <a:pt x="5932807" y="3785876"/>
                </a:cubicBezTo>
                <a:cubicBezTo>
                  <a:pt x="5916460" y="3785876"/>
                  <a:pt x="5903209" y="3772626"/>
                  <a:pt x="5903209" y="3756280"/>
                </a:cubicBezTo>
                <a:cubicBezTo>
                  <a:pt x="5903209" y="3739935"/>
                  <a:pt x="5916460" y="3726686"/>
                  <a:pt x="5932807" y="3726686"/>
                </a:cubicBezTo>
                <a:close/>
                <a:moveTo>
                  <a:pt x="5804509" y="3726686"/>
                </a:moveTo>
                <a:cubicBezTo>
                  <a:pt x="5820856" y="3726686"/>
                  <a:pt x="5834107" y="3739935"/>
                  <a:pt x="5834107" y="3756280"/>
                </a:cubicBezTo>
                <a:cubicBezTo>
                  <a:pt x="5834107" y="3772626"/>
                  <a:pt x="5820856" y="3785876"/>
                  <a:pt x="5804509" y="3785876"/>
                </a:cubicBezTo>
                <a:cubicBezTo>
                  <a:pt x="5788162" y="3785876"/>
                  <a:pt x="5774911" y="3772626"/>
                  <a:pt x="5774911" y="3756280"/>
                </a:cubicBezTo>
                <a:cubicBezTo>
                  <a:pt x="5774911" y="3739935"/>
                  <a:pt x="5788162" y="3726686"/>
                  <a:pt x="5804509" y="3726686"/>
                </a:cubicBezTo>
                <a:close/>
                <a:moveTo>
                  <a:pt x="5676112" y="3726686"/>
                </a:moveTo>
                <a:cubicBezTo>
                  <a:pt x="5692460" y="3726686"/>
                  <a:pt x="5705712" y="3739935"/>
                  <a:pt x="5705712" y="3756280"/>
                </a:cubicBezTo>
                <a:cubicBezTo>
                  <a:pt x="5705712" y="3772626"/>
                  <a:pt x="5692460" y="3785876"/>
                  <a:pt x="5676112" y="3785876"/>
                </a:cubicBezTo>
                <a:cubicBezTo>
                  <a:pt x="5659766" y="3785876"/>
                  <a:pt x="5646514" y="3772626"/>
                  <a:pt x="5646514" y="3756280"/>
                </a:cubicBezTo>
                <a:cubicBezTo>
                  <a:pt x="5646514" y="3739935"/>
                  <a:pt x="5659766" y="3726686"/>
                  <a:pt x="5676112" y="3726686"/>
                </a:cubicBezTo>
                <a:close/>
                <a:moveTo>
                  <a:pt x="5548133" y="3726686"/>
                </a:moveTo>
                <a:cubicBezTo>
                  <a:pt x="5564479" y="3726686"/>
                  <a:pt x="5577728" y="3739935"/>
                  <a:pt x="5577728" y="3756280"/>
                </a:cubicBezTo>
                <a:cubicBezTo>
                  <a:pt x="5577728" y="3772626"/>
                  <a:pt x="5564479" y="3785876"/>
                  <a:pt x="5548133" y="3785876"/>
                </a:cubicBezTo>
                <a:cubicBezTo>
                  <a:pt x="5539960" y="3785876"/>
                  <a:pt x="5532561" y="3782564"/>
                  <a:pt x="5527205" y="3777208"/>
                </a:cubicBezTo>
                <a:lnTo>
                  <a:pt x="5521672" y="3763850"/>
                </a:lnTo>
                <a:lnTo>
                  <a:pt x="5532977" y="3732963"/>
                </a:lnTo>
                <a:close/>
                <a:moveTo>
                  <a:pt x="671309" y="3726686"/>
                </a:moveTo>
                <a:cubicBezTo>
                  <a:pt x="687654" y="3726686"/>
                  <a:pt x="700903" y="3739935"/>
                  <a:pt x="700903" y="3756280"/>
                </a:cubicBezTo>
                <a:cubicBezTo>
                  <a:pt x="700903" y="3772626"/>
                  <a:pt x="687654" y="3785876"/>
                  <a:pt x="671309" y="3785876"/>
                </a:cubicBezTo>
                <a:cubicBezTo>
                  <a:pt x="654962" y="3785876"/>
                  <a:pt x="641713" y="3772626"/>
                  <a:pt x="641713" y="3756280"/>
                </a:cubicBezTo>
                <a:cubicBezTo>
                  <a:pt x="641713" y="3739935"/>
                  <a:pt x="654962" y="3726686"/>
                  <a:pt x="671309" y="3726686"/>
                </a:cubicBezTo>
                <a:close/>
                <a:moveTo>
                  <a:pt x="542971" y="3726686"/>
                </a:moveTo>
                <a:cubicBezTo>
                  <a:pt x="559317" y="3726686"/>
                  <a:pt x="572566" y="3739935"/>
                  <a:pt x="572566" y="3756280"/>
                </a:cubicBezTo>
                <a:cubicBezTo>
                  <a:pt x="572566" y="3772626"/>
                  <a:pt x="559317" y="3785876"/>
                  <a:pt x="542971" y="3785876"/>
                </a:cubicBezTo>
                <a:cubicBezTo>
                  <a:pt x="526626" y="3785876"/>
                  <a:pt x="513376" y="3772626"/>
                  <a:pt x="513376" y="3756280"/>
                </a:cubicBezTo>
                <a:cubicBezTo>
                  <a:pt x="513376" y="3739935"/>
                  <a:pt x="526626" y="3726686"/>
                  <a:pt x="542971" y="3726686"/>
                </a:cubicBezTo>
                <a:close/>
                <a:moveTo>
                  <a:pt x="414633" y="3726686"/>
                </a:moveTo>
                <a:cubicBezTo>
                  <a:pt x="430979" y="3726686"/>
                  <a:pt x="444229" y="3739935"/>
                  <a:pt x="444229" y="3756280"/>
                </a:cubicBezTo>
                <a:cubicBezTo>
                  <a:pt x="444229" y="3772626"/>
                  <a:pt x="430979" y="3785876"/>
                  <a:pt x="414633" y="3785876"/>
                </a:cubicBezTo>
                <a:cubicBezTo>
                  <a:pt x="398288" y="3785876"/>
                  <a:pt x="385038" y="3772626"/>
                  <a:pt x="385038" y="3756280"/>
                </a:cubicBezTo>
                <a:cubicBezTo>
                  <a:pt x="385038" y="3739935"/>
                  <a:pt x="398288" y="3726686"/>
                  <a:pt x="414633" y="3726686"/>
                </a:cubicBezTo>
                <a:close/>
                <a:moveTo>
                  <a:pt x="286296" y="3726686"/>
                </a:moveTo>
                <a:cubicBezTo>
                  <a:pt x="302641" y="3726686"/>
                  <a:pt x="315892" y="3739935"/>
                  <a:pt x="315892" y="3756280"/>
                </a:cubicBezTo>
                <a:cubicBezTo>
                  <a:pt x="315892" y="3772626"/>
                  <a:pt x="302641" y="3785876"/>
                  <a:pt x="286296" y="3785876"/>
                </a:cubicBezTo>
                <a:cubicBezTo>
                  <a:pt x="269951" y="3785876"/>
                  <a:pt x="256701" y="3772626"/>
                  <a:pt x="256701" y="3756280"/>
                </a:cubicBezTo>
                <a:cubicBezTo>
                  <a:pt x="256701" y="3739935"/>
                  <a:pt x="269951" y="3726686"/>
                  <a:pt x="286296" y="3726686"/>
                </a:cubicBezTo>
                <a:close/>
                <a:moveTo>
                  <a:pt x="157959" y="3726686"/>
                </a:moveTo>
                <a:cubicBezTo>
                  <a:pt x="174304" y="3726686"/>
                  <a:pt x="187554" y="3739935"/>
                  <a:pt x="187554" y="3756280"/>
                </a:cubicBezTo>
                <a:cubicBezTo>
                  <a:pt x="187554" y="3772626"/>
                  <a:pt x="174304" y="3785876"/>
                  <a:pt x="157959" y="3785876"/>
                </a:cubicBezTo>
                <a:cubicBezTo>
                  <a:pt x="141613" y="3785876"/>
                  <a:pt x="128363" y="3772626"/>
                  <a:pt x="128363" y="3756280"/>
                </a:cubicBezTo>
                <a:cubicBezTo>
                  <a:pt x="128363" y="3739935"/>
                  <a:pt x="141613" y="3726686"/>
                  <a:pt x="157959" y="3726686"/>
                </a:cubicBezTo>
                <a:close/>
                <a:moveTo>
                  <a:pt x="29596" y="3726686"/>
                </a:moveTo>
                <a:cubicBezTo>
                  <a:pt x="45941" y="3726686"/>
                  <a:pt x="59191" y="3739935"/>
                  <a:pt x="59191" y="3756280"/>
                </a:cubicBezTo>
                <a:cubicBezTo>
                  <a:pt x="59191" y="3772626"/>
                  <a:pt x="45941" y="3785876"/>
                  <a:pt x="29596" y="3785876"/>
                </a:cubicBezTo>
                <a:cubicBezTo>
                  <a:pt x="13251" y="3785876"/>
                  <a:pt x="0" y="3772626"/>
                  <a:pt x="0" y="3756280"/>
                </a:cubicBezTo>
                <a:cubicBezTo>
                  <a:pt x="0" y="3739935"/>
                  <a:pt x="13251" y="3726686"/>
                  <a:pt x="29596" y="3726686"/>
                </a:cubicBezTo>
                <a:close/>
                <a:moveTo>
                  <a:pt x="5576259" y="3614708"/>
                </a:moveTo>
                <a:lnTo>
                  <a:pt x="5577728" y="3618255"/>
                </a:lnTo>
                <a:cubicBezTo>
                  <a:pt x="5577728" y="3626428"/>
                  <a:pt x="5574416" y="3633827"/>
                  <a:pt x="5569060" y="3639182"/>
                </a:cubicBezTo>
                <a:lnTo>
                  <a:pt x="5566987" y="3640041"/>
                </a:lnTo>
                <a:close/>
                <a:moveTo>
                  <a:pt x="9012803" y="3588660"/>
                </a:moveTo>
                <a:cubicBezTo>
                  <a:pt x="9029147" y="3588660"/>
                  <a:pt x="9042397" y="3601910"/>
                  <a:pt x="9042397" y="3618255"/>
                </a:cubicBezTo>
                <a:cubicBezTo>
                  <a:pt x="9042397" y="3634600"/>
                  <a:pt x="9029147" y="3647851"/>
                  <a:pt x="9012803" y="3647851"/>
                </a:cubicBezTo>
                <a:cubicBezTo>
                  <a:pt x="8996459" y="3647851"/>
                  <a:pt x="8983210" y="3634600"/>
                  <a:pt x="8983210" y="3618255"/>
                </a:cubicBezTo>
                <a:cubicBezTo>
                  <a:pt x="8983210" y="3601910"/>
                  <a:pt x="8996459" y="3588660"/>
                  <a:pt x="9012803" y="3588660"/>
                </a:cubicBezTo>
                <a:close/>
                <a:moveTo>
                  <a:pt x="8884478" y="3588660"/>
                </a:moveTo>
                <a:cubicBezTo>
                  <a:pt x="8900822" y="3588660"/>
                  <a:pt x="8914073" y="3601910"/>
                  <a:pt x="8914073" y="3618255"/>
                </a:cubicBezTo>
                <a:cubicBezTo>
                  <a:pt x="8914073" y="3634600"/>
                  <a:pt x="8900822" y="3647851"/>
                  <a:pt x="8884478" y="3647851"/>
                </a:cubicBezTo>
                <a:cubicBezTo>
                  <a:pt x="8868134" y="3647851"/>
                  <a:pt x="8854885" y="3634600"/>
                  <a:pt x="8854885" y="3618255"/>
                </a:cubicBezTo>
                <a:cubicBezTo>
                  <a:pt x="8854885" y="3601910"/>
                  <a:pt x="8868134" y="3588660"/>
                  <a:pt x="8884478" y="3588660"/>
                </a:cubicBezTo>
                <a:close/>
                <a:moveTo>
                  <a:pt x="8756153" y="3588660"/>
                </a:moveTo>
                <a:cubicBezTo>
                  <a:pt x="8772498" y="3588660"/>
                  <a:pt x="8785747" y="3601910"/>
                  <a:pt x="8785747" y="3618255"/>
                </a:cubicBezTo>
                <a:cubicBezTo>
                  <a:pt x="8785747" y="3634600"/>
                  <a:pt x="8772498" y="3647851"/>
                  <a:pt x="8756153" y="3647851"/>
                </a:cubicBezTo>
                <a:cubicBezTo>
                  <a:pt x="8739809" y="3647851"/>
                  <a:pt x="8726559" y="3634600"/>
                  <a:pt x="8726559" y="3618255"/>
                </a:cubicBezTo>
                <a:cubicBezTo>
                  <a:pt x="8726559" y="3601910"/>
                  <a:pt x="8739809" y="3588660"/>
                  <a:pt x="8756153" y="3588660"/>
                </a:cubicBezTo>
                <a:close/>
                <a:moveTo>
                  <a:pt x="8627828" y="3588660"/>
                </a:moveTo>
                <a:cubicBezTo>
                  <a:pt x="8644173" y="3588660"/>
                  <a:pt x="8657422" y="3601910"/>
                  <a:pt x="8657422" y="3618255"/>
                </a:cubicBezTo>
                <a:cubicBezTo>
                  <a:pt x="8657422" y="3634600"/>
                  <a:pt x="8644173" y="3647851"/>
                  <a:pt x="8627828" y="3647851"/>
                </a:cubicBezTo>
                <a:cubicBezTo>
                  <a:pt x="8611484" y="3647851"/>
                  <a:pt x="8598233" y="3634600"/>
                  <a:pt x="8598233" y="3618255"/>
                </a:cubicBezTo>
                <a:cubicBezTo>
                  <a:pt x="8598233" y="3601910"/>
                  <a:pt x="8611484" y="3588660"/>
                  <a:pt x="8627828" y="3588660"/>
                </a:cubicBezTo>
                <a:close/>
                <a:moveTo>
                  <a:pt x="8499502" y="3588660"/>
                </a:moveTo>
                <a:cubicBezTo>
                  <a:pt x="8515847" y="3588660"/>
                  <a:pt x="8529096" y="3601910"/>
                  <a:pt x="8529096" y="3618255"/>
                </a:cubicBezTo>
                <a:cubicBezTo>
                  <a:pt x="8529096" y="3634600"/>
                  <a:pt x="8515847" y="3647851"/>
                  <a:pt x="8499502" y="3647851"/>
                </a:cubicBezTo>
                <a:cubicBezTo>
                  <a:pt x="8483158" y="3647851"/>
                  <a:pt x="8469908" y="3634600"/>
                  <a:pt x="8469908" y="3618255"/>
                </a:cubicBezTo>
                <a:cubicBezTo>
                  <a:pt x="8469908" y="3601910"/>
                  <a:pt x="8483158" y="3588660"/>
                  <a:pt x="8499502" y="3588660"/>
                </a:cubicBezTo>
                <a:close/>
                <a:moveTo>
                  <a:pt x="8371177" y="3588660"/>
                </a:moveTo>
                <a:cubicBezTo>
                  <a:pt x="8387521" y="3588660"/>
                  <a:pt x="8400771" y="3601910"/>
                  <a:pt x="8400771" y="3618255"/>
                </a:cubicBezTo>
                <a:cubicBezTo>
                  <a:pt x="8400771" y="3634600"/>
                  <a:pt x="8387521" y="3647851"/>
                  <a:pt x="8371177" y="3647851"/>
                </a:cubicBezTo>
                <a:cubicBezTo>
                  <a:pt x="8354832" y="3647851"/>
                  <a:pt x="8341583" y="3634600"/>
                  <a:pt x="8341583" y="3618255"/>
                </a:cubicBezTo>
                <a:cubicBezTo>
                  <a:pt x="8341583" y="3601910"/>
                  <a:pt x="8354832" y="3588660"/>
                  <a:pt x="8371177" y="3588660"/>
                </a:cubicBezTo>
                <a:close/>
                <a:moveTo>
                  <a:pt x="8242862" y="3588660"/>
                </a:moveTo>
                <a:cubicBezTo>
                  <a:pt x="8259207" y="3588660"/>
                  <a:pt x="8272457" y="3601910"/>
                  <a:pt x="8272457" y="3618255"/>
                </a:cubicBezTo>
                <a:cubicBezTo>
                  <a:pt x="8272457" y="3634600"/>
                  <a:pt x="8259207" y="3647851"/>
                  <a:pt x="8242862" y="3647851"/>
                </a:cubicBezTo>
                <a:cubicBezTo>
                  <a:pt x="8226517" y="3647851"/>
                  <a:pt x="8213268" y="3634600"/>
                  <a:pt x="8213268" y="3618255"/>
                </a:cubicBezTo>
                <a:cubicBezTo>
                  <a:pt x="8213268" y="3601910"/>
                  <a:pt x="8226517" y="3588660"/>
                  <a:pt x="8242862" y="3588660"/>
                </a:cubicBezTo>
                <a:close/>
                <a:moveTo>
                  <a:pt x="8114518" y="3588660"/>
                </a:moveTo>
                <a:cubicBezTo>
                  <a:pt x="8130863" y="3588660"/>
                  <a:pt x="8144114" y="3601910"/>
                  <a:pt x="8144114" y="3618255"/>
                </a:cubicBezTo>
                <a:cubicBezTo>
                  <a:pt x="8144114" y="3634600"/>
                  <a:pt x="8130863" y="3647851"/>
                  <a:pt x="8114518" y="3647851"/>
                </a:cubicBezTo>
                <a:cubicBezTo>
                  <a:pt x="8098174" y="3647851"/>
                  <a:pt x="8084925" y="3634600"/>
                  <a:pt x="8084925" y="3618255"/>
                </a:cubicBezTo>
                <a:cubicBezTo>
                  <a:pt x="8084925" y="3601910"/>
                  <a:pt x="8098174" y="3588660"/>
                  <a:pt x="8114518" y="3588660"/>
                </a:cubicBezTo>
                <a:close/>
                <a:moveTo>
                  <a:pt x="7986203" y="3588660"/>
                </a:moveTo>
                <a:cubicBezTo>
                  <a:pt x="8002545" y="3588660"/>
                  <a:pt x="8015795" y="3601910"/>
                  <a:pt x="8015795" y="3618255"/>
                </a:cubicBezTo>
                <a:cubicBezTo>
                  <a:pt x="8015795" y="3634600"/>
                  <a:pt x="8002545" y="3647851"/>
                  <a:pt x="7986203" y="3647851"/>
                </a:cubicBezTo>
                <a:cubicBezTo>
                  <a:pt x="7969847" y="3647851"/>
                  <a:pt x="7956598" y="3634600"/>
                  <a:pt x="7956598" y="3618255"/>
                </a:cubicBezTo>
                <a:cubicBezTo>
                  <a:pt x="7956598" y="3601910"/>
                  <a:pt x="7969847" y="3588660"/>
                  <a:pt x="7986203" y="3588660"/>
                </a:cubicBezTo>
                <a:close/>
                <a:moveTo>
                  <a:pt x="7857860" y="3588660"/>
                </a:moveTo>
                <a:cubicBezTo>
                  <a:pt x="7874193" y="3588660"/>
                  <a:pt x="7887450" y="3601910"/>
                  <a:pt x="7887450" y="3618255"/>
                </a:cubicBezTo>
                <a:cubicBezTo>
                  <a:pt x="7887450" y="3634600"/>
                  <a:pt x="7874193" y="3647851"/>
                  <a:pt x="7857860" y="3647851"/>
                </a:cubicBezTo>
                <a:cubicBezTo>
                  <a:pt x="7841498" y="3647851"/>
                  <a:pt x="7828244" y="3634600"/>
                  <a:pt x="7828244" y="3618255"/>
                </a:cubicBezTo>
                <a:cubicBezTo>
                  <a:pt x="7828244" y="3601910"/>
                  <a:pt x="7841498" y="3588660"/>
                  <a:pt x="7857860" y="3588660"/>
                </a:cubicBezTo>
                <a:close/>
                <a:moveTo>
                  <a:pt x="7729524" y="3588660"/>
                </a:moveTo>
                <a:cubicBezTo>
                  <a:pt x="7745879" y="3588660"/>
                  <a:pt x="7759133" y="3601910"/>
                  <a:pt x="7759133" y="3618255"/>
                </a:cubicBezTo>
                <a:cubicBezTo>
                  <a:pt x="7759133" y="3634600"/>
                  <a:pt x="7745879" y="3647851"/>
                  <a:pt x="7729524" y="3647851"/>
                </a:cubicBezTo>
                <a:cubicBezTo>
                  <a:pt x="7713170" y="3647851"/>
                  <a:pt x="7699930" y="3634600"/>
                  <a:pt x="7699930" y="3618255"/>
                </a:cubicBezTo>
                <a:cubicBezTo>
                  <a:pt x="7699930" y="3601910"/>
                  <a:pt x="7713170" y="3588660"/>
                  <a:pt x="7729524" y="3588660"/>
                </a:cubicBezTo>
                <a:close/>
                <a:moveTo>
                  <a:pt x="7601182" y="3588660"/>
                </a:moveTo>
                <a:cubicBezTo>
                  <a:pt x="7617557" y="3588660"/>
                  <a:pt x="7630781" y="3601910"/>
                  <a:pt x="7630781" y="3618255"/>
                </a:cubicBezTo>
                <a:cubicBezTo>
                  <a:pt x="7630781" y="3634600"/>
                  <a:pt x="7617557" y="3647851"/>
                  <a:pt x="7601182" y="3647851"/>
                </a:cubicBezTo>
                <a:cubicBezTo>
                  <a:pt x="7584844" y="3647851"/>
                  <a:pt x="7571592" y="3634600"/>
                  <a:pt x="7571592" y="3618255"/>
                </a:cubicBezTo>
                <a:cubicBezTo>
                  <a:pt x="7571592" y="3601910"/>
                  <a:pt x="7584844" y="3588660"/>
                  <a:pt x="7601182" y="3588660"/>
                </a:cubicBezTo>
                <a:close/>
                <a:moveTo>
                  <a:pt x="7472854" y="3588660"/>
                </a:moveTo>
                <a:cubicBezTo>
                  <a:pt x="7489198" y="3588660"/>
                  <a:pt x="7502447" y="3601910"/>
                  <a:pt x="7502447" y="3618255"/>
                </a:cubicBezTo>
                <a:cubicBezTo>
                  <a:pt x="7502447" y="3634600"/>
                  <a:pt x="7489198" y="3647851"/>
                  <a:pt x="7472854" y="3647851"/>
                </a:cubicBezTo>
                <a:cubicBezTo>
                  <a:pt x="7456511" y="3647851"/>
                  <a:pt x="7443263" y="3634600"/>
                  <a:pt x="7443263" y="3618255"/>
                </a:cubicBezTo>
                <a:cubicBezTo>
                  <a:pt x="7443263" y="3601910"/>
                  <a:pt x="7456511" y="3588660"/>
                  <a:pt x="7472854" y="3588660"/>
                </a:cubicBezTo>
                <a:close/>
                <a:moveTo>
                  <a:pt x="7344616" y="3588660"/>
                </a:moveTo>
                <a:cubicBezTo>
                  <a:pt x="7360881" y="3588660"/>
                  <a:pt x="7374130" y="3601910"/>
                  <a:pt x="7374130" y="3618255"/>
                </a:cubicBezTo>
                <a:cubicBezTo>
                  <a:pt x="7374130" y="3634600"/>
                  <a:pt x="7360881" y="3647851"/>
                  <a:pt x="7344616" y="3647851"/>
                </a:cubicBezTo>
                <a:cubicBezTo>
                  <a:pt x="7328270" y="3647851"/>
                  <a:pt x="7315025" y="3634600"/>
                  <a:pt x="7315025" y="3618255"/>
                </a:cubicBezTo>
                <a:cubicBezTo>
                  <a:pt x="7315025" y="3601910"/>
                  <a:pt x="7328270" y="3588660"/>
                  <a:pt x="7344616" y="3588660"/>
                </a:cubicBezTo>
                <a:close/>
                <a:moveTo>
                  <a:pt x="7216276" y="3588660"/>
                </a:moveTo>
                <a:cubicBezTo>
                  <a:pt x="7232624" y="3588660"/>
                  <a:pt x="7245875" y="3601910"/>
                  <a:pt x="7245875" y="3618255"/>
                </a:cubicBezTo>
                <a:cubicBezTo>
                  <a:pt x="7245875" y="3634600"/>
                  <a:pt x="7232624" y="3647851"/>
                  <a:pt x="7216276" y="3647851"/>
                </a:cubicBezTo>
                <a:cubicBezTo>
                  <a:pt x="7199928" y="3647851"/>
                  <a:pt x="7186677" y="3634600"/>
                  <a:pt x="7186677" y="3618255"/>
                </a:cubicBezTo>
                <a:cubicBezTo>
                  <a:pt x="7186677" y="3601910"/>
                  <a:pt x="7199928" y="3588660"/>
                  <a:pt x="7216276" y="3588660"/>
                </a:cubicBezTo>
                <a:close/>
                <a:moveTo>
                  <a:pt x="7087926" y="3588660"/>
                </a:moveTo>
                <a:cubicBezTo>
                  <a:pt x="7104274" y="3588660"/>
                  <a:pt x="7117526" y="3601910"/>
                  <a:pt x="7117526" y="3618255"/>
                </a:cubicBezTo>
                <a:cubicBezTo>
                  <a:pt x="7117526" y="3634600"/>
                  <a:pt x="7104274" y="3647851"/>
                  <a:pt x="7087926" y="3647851"/>
                </a:cubicBezTo>
                <a:cubicBezTo>
                  <a:pt x="7071578" y="3647851"/>
                  <a:pt x="7058327" y="3634600"/>
                  <a:pt x="7058327" y="3618255"/>
                </a:cubicBezTo>
                <a:cubicBezTo>
                  <a:pt x="7058327" y="3601910"/>
                  <a:pt x="7071578" y="3588660"/>
                  <a:pt x="7087926" y="3588660"/>
                </a:cubicBezTo>
                <a:close/>
                <a:moveTo>
                  <a:pt x="6959577" y="3588660"/>
                </a:moveTo>
                <a:cubicBezTo>
                  <a:pt x="6975925" y="3588660"/>
                  <a:pt x="6989177" y="3601910"/>
                  <a:pt x="6989177" y="3618255"/>
                </a:cubicBezTo>
                <a:cubicBezTo>
                  <a:pt x="6989177" y="3634600"/>
                  <a:pt x="6975925" y="3647851"/>
                  <a:pt x="6959577" y="3647851"/>
                </a:cubicBezTo>
                <a:cubicBezTo>
                  <a:pt x="6943230" y="3647851"/>
                  <a:pt x="6929978" y="3634600"/>
                  <a:pt x="6929978" y="3618255"/>
                </a:cubicBezTo>
                <a:cubicBezTo>
                  <a:pt x="6929978" y="3601910"/>
                  <a:pt x="6943230" y="3588660"/>
                  <a:pt x="6959577" y="3588660"/>
                </a:cubicBezTo>
                <a:close/>
                <a:moveTo>
                  <a:pt x="6831229" y="3588660"/>
                </a:moveTo>
                <a:cubicBezTo>
                  <a:pt x="6847576" y="3588660"/>
                  <a:pt x="6860828" y="3601910"/>
                  <a:pt x="6860828" y="3618255"/>
                </a:cubicBezTo>
                <a:cubicBezTo>
                  <a:pt x="6860828" y="3634600"/>
                  <a:pt x="6847576" y="3647851"/>
                  <a:pt x="6831229" y="3647851"/>
                </a:cubicBezTo>
                <a:cubicBezTo>
                  <a:pt x="6814882" y="3647851"/>
                  <a:pt x="6801630" y="3634600"/>
                  <a:pt x="6801630" y="3618255"/>
                </a:cubicBezTo>
                <a:cubicBezTo>
                  <a:pt x="6801630" y="3601910"/>
                  <a:pt x="6814882" y="3588660"/>
                  <a:pt x="6831229" y="3588660"/>
                </a:cubicBezTo>
                <a:close/>
                <a:moveTo>
                  <a:pt x="6702882" y="3588660"/>
                </a:moveTo>
                <a:cubicBezTo>
                  <a:pt x="6719229" y="3588660"/>
                  <a:pt x="6732480" y="3601910"/>
                  <a:pt x="6732480" y="3618255"/>
                </a:cubicBezTo>
                <a:cubicBezTo>
                  <a:pt x="6732480" y="3634600"/>
                  <a:pt x="6719229" y="3647851"/>
                  <a:pt x="6702882" y="3647851"/>
                </a:cubicBezTo>
                <a:cubicBezTo>
                  <a:pt x="6686534" y="3647851"/>
                  <a:pt x="6673282" y="3634600"/>
                  <a:pt x="6673282" y="3618255"/>
                </a:cubicBezTo>
                <a:cubicBezTo>
                  <a:pt x="6673282" y="3601910"/>
                  <a:pt x="6686534" y="3588660"/>
                  <a:pt x="6702882" y="3588660"/>
                </a:cubicBezTo>
                <a:close/>
                <a:moveTo>
                  <a:pt x="6574534" y="3588660"/>
                </a:moveTo>
                <a:cubicBezTo>
                  <a:pt x="6590881" y="3588660"/>
                  <a:pt x="6604133" y="3601910"/>
                  <a:pt x="6604133" y="3618255"/>
                </a:cubicBezTo>
                <a:cubicBezTo>
                  <a:pt x="6604133" y="3634600"/>
                  <a:pt x="6590881" y="3647851"/>
                  <a:pt x="6574534" y="3647851"/>
                </a:cubicBezTo>
                <a:cubicBezTo>
                  <a:pt x="6558187" y="3647851"/>
                  <a:pt x="6544936" y="3634600"/>
                  <a:pt x="6544936" y="3618255"/>
                </a:cubicBezTo>
                <a:cubicBezTo>
                  <a:pt x="6544936" y="3601910"/>
                  <a:pt x="6558187" y="3588660"/>
                  <a:pt x="6574534" y="3588660"/>
                </a:cubicBezTo>
                <a:close/>
                <a:moveTo>
                  <a:pt x="6446188" y="3588660"/>
                </a:moveTo>
                <a:cubicBezTo>
                  <a:pt x="6462534" y="3588660"/>
                  <a:pt x="6475787" y="3601910"/>
                  <a:pt x="6475787" y="3618255"/>
                </a:cubicBezTo>
                <a:cubicBezTo>
                  <a:pt x="6475787" y="3634600"/>
                  <a:pt x="6462534" y="3647851"/>
                  <a:pt x="6446188" y="3647851"/>
                </a:cubicBezTo>
                <a:cubicBezTo>
                  <a:pt x="6429841" y="3647851"/>
                  <a:pt x="6416588" y="3634600"/>
                  <a:pt x="6416588" y="3618255"/>
                </a:cubicBezTo>
                <a:cubicBezTo>
                  <a:pt x="6416588" y="3601910"/>
                  <a:pt x="6429841" y="3588660"/>
                  <a:pt x="6446188" y="3588660"/>
                </a:cubicBezTo>
                <a:close/>
                <a:moveTo>
                  <a:pt x="6317842" y="3588660"/>
                </a:moveTo>
                <a:cubicBezTo>
                  <a:pt x="6334189" y="3588660"/>
                  <a:pt x="6347440" y="3601910"/>
                  <a:pt x="6347440" y="3618255"/>
                </a:cubicBezTo>
                <a:cubicBezTo>
                  <a:pt x="6347440" y="3634600"/>
                  <a:pt x="6334189" y="3647851"/>
                  <a:pt x="6317842" y="3647851"/>
                </a:cubicBezTo>
                <a:cubicBezTo>
                  <a:pt x="6301494" y="3647851"/>
                  <a:pt x="6288243" y="3634600"/>
                  <a:pt x="6288243" y="3618255"/>
                </a:cubicBezTo>
                <a:cubicBezTo>
                  <a:pt x="6288243" y="3601910"/>
                  <a:pt x="6301494" y="3588660"/>
                  <a:pt x="6317842" y="3588660"/>
                </a:cubicBezTo>
                <a:close/>
                <a:moveTo>
                  <a:pt x="6189496" y="3588660"/>
                </a:moveTo>
                <a:cubicBezTo>
                  <a:pt x="6205843" y="3588660"/>
                  <a:pt x="6219095" y="3601910"/>
                  <a:pt x="6219095" y="3618255"/>
                </a:cubicBezTo>
                <a:cubicBezTo>
                  <a:pt x="6219095" y="3634600"/>
                  <a:pt x="6205843" y="3647851"/>
                  <a:pt x="6189496" y="3647851"/>
                </a:cubicBezTo>
                <a:cubicBezTo>
                  <a:pt x="6173149" y="3647851"/>
                  <a:pt x="6159897" y="3634600"/>
                  <a:pt x="6159897" y="3618255"/>
                </a:cubicBezTo>
                <a:cubicBezTo>
                  <a:pt x="6159897" y="3601910"/>
                  <a:pt x="6173149" y="3588660"/>
                  <a:pt x="6189496" y="3588660"/>
                </a:cubicBezTo>
                <a:close/>
                <a:moveTo>
                  <a:pt x="6061152" y="3588660"/>
                </a:moveTo>
                <a:cubicBezTo>
                  <a:pt x="6077498" y="3588660"/>
                  <a:pt x="6090750" y="3601910"/>
                  <a:pt x="6090750" y="3618255"/>
                </a:cubicBezTo>
                <a:cubicBezTo>
                  <a:pt x="6090750" y="3634600"/>
                  <a:pt x="6077498" y="3647851"/>
                  <a:pt x="6061152" y="3647851"/>
                </a:cubicBezTo>
                <a:cubicBezTo>
                  <a:pt x="6044804" y="3647851"/>
                  <a:pt x="6031553" y="3634600"/>
                  <a:pt x="6031553" y="3618255"/>
                </a:cubicBezTo>
                <a:cubicBezTo>
                  <a:pt x="6031553" y="3601910"/>
                  <a:pt x="6044804" y="3588660"/>
                  <a:pt x="6061152" y="3588660"/>
                </a:cubicBezTo>
                <a:close/>
                <a:moveTo>
                  <a:pt x="5932807" y="3588660"/>
                </a:moveTo>
                <a:cubicBezTo>
                  <a:pt x="5949154" y="3588660"/>
                  <a:pt x="5962406" y="3601910"/>
                  <a:pt x="5962406" y="3618255"/>
                </a:cubicBezTo>
                <a:cubicBezTo>
                  <a:pt x="5962406" y="3634600"/>
                  <a:pt x="5949154" y="3647851"/>
                  <a:pt x="5932807" y="3647851"/>
                </a:cubicBezTo>
                <a:cubicBezTo>
                  <a:pt x="5916460" y="3647851"/>
                  <a:pt x="5903208" y="3634600"/>
                  <a:pt x="5903208" y="3618255"/>
                </a:cubicBezTo>
                <a:cubicBezTo>
                  <a:pt x="5903208" y="3601910"/>
                  <a:pt x="5916460" y="3588660"/>
                  <a:pt x="5932807" y="3588660"/>
                </a:cubicBezTo>
                <a:close/>
                <a:moveTo>
                  <a:pt x="5804509" y="3588660"/>
                </a:moveTo>
                <a:cubicBezTo>
                  <a:pt x="5820856" y="3588660"/>
                  <a:pt x="5834107" y="3601910"/>
                  <a:pt x="5834107" y="3618255"/>
                </a:cubicBezTo>
                <a:cubicBezTo>
                  <a:pt x="5834107" y="3634600"/>
                  <a:pt x="5820856" y="3647851"/>
                  <a:pt x="5804509" y="3647851"/>
                </a:cubicBezTo>
                <a:cubicBezTo>
                  <a:pt x="5788162" y="3647851"/>
                  <a:pt x="5774911" y="3634600"/>
                  <a:pt x="5774911" y="3618255"/>
                </a:cubicBezTo>
                <a:cubicBezTo>
                  <a:pt x="5774911" y="3601910"/>
                  <a:pt x="5788162" y="3588660"/>
                  <a:pt x="5804509" y="3588660"/>
                </a:cubicBezTo>
                <a:close/>
                <a:moveTo>
                  <a:pt x="5676112" y="3588660"/>
                </a:moveTo>
                <a:cubicBezTo>
                  <a:pt x="5692460" y="3588660"/>
                  <a:pt x="5705712" y="3601910"/>
                  <a:pt x="5705712" y="3618255"/>
                </a:cubicBezTo>
                <a:cubicBezTo>
                  <a:pt x="5705712" y="3634600"/>
                  <a:pt x="5692460" y="3647851"/>
                  <a:pt x="5676112" y="3647851"/>
                </a:cubicBezTo>
                <a:cubicBezTo>
                  <a:pt x="5659766" y="3647851"/>
                  <a:pt x="5646514" y="3634600"/>
                  <a:pt x="5646514" y="3618255"/>
                </a:cubicBezTo>
                <a:cubicBezTo>
                  <a:pt x="5646514" y="3601910"/>
                  <a:pt x="5659766" y="3588660"/>
                  <a:pt x="5676112" y="3588660"/>
                </a:cubicBezTo>
                <a:close/>
                <a:moveTo>
                  <a:pt x="671309" y="3588660"/>
                </a:moveTo>
                <a:cubicBezTo>
                  <a:pt x="687654" y="3588660"/>
                  <a:pt x="700903" y="3601910"/>
                  <a:pt x="700903" y="3618255"/>
                </a:cubicBezTo>
                <a:cubicBezTo>
                  <a:pt x="700903" y="3634600"/>
                  <a:pt x="687654" y="3647851"/>
                  <a:pt x="671309" y="3647851"/>
                </a:cubicBezTo>
                <a:cubicBezTo>
                  <a:pt x="654962" y="3647851"/>
                  <a:pt x="641713" y="3634600"/>
                  <a:pt x="641713" y="3618255"/>
                </a:cubicBezTo>
                <a:cubicBezTo>
                  <a:pt x="641713" y="3601910"/>
                  <a:pt x="654962" y="3588660"/>
                  <a:pt x="671309" y="3588660"/>
                </a:cubicBezTo>
                <a:close/>
                <a:moveTo>
                  <a:pt x="542971" y="3588660"/>
                </a:moveTo>
                <a:cubicBezTo>
                  <a:pt x="559317" y="3588660"/>
                  <a:pt x="572566" y="3601910"/>
                  <a:pt x="572566" y="3618255"/>
                </a:cubicBezTo>
                <a:cubicBezTo>
                  <a:pt x="572566" y="3634600"/>
                  <a:pt x="559317" y="3647851"/>
                  <a:pt x="542971" y="3647851"/>
                </a:cubicBezTo>
                <a:cubicBezTo>
                  <a:pt x="526626" y="3647851"/>
                  <a:pt x="513376" y="3634600"/>
                  <a:pt x="513376" y="3618255"/>
                </a:cubicBezTo>
                <a:cubicBezTo>
                  <a:pt x="513376" y="3601910"/>
                  <a:pt x="526626" y="3588660"/>
                  <a:pt x="542971" y="3588660"/>
                </a:cubicBezTo>
                <a:close/>
                <a:moveTo>
                  <a:pt x="414633" y="3588660"/>
                </a:moveTo>
                <a:cubicBezTo>
                  <a:pt x="430979" y="3588660"/>
                  <a:pt x="444229" y="3601910"/>
                  <a:pt x="444229" y="3618255"/>
                </a:cubicBezTo>
                <a:cubicBezTo>
                  <a:pt x="444229" y="3634600"/>
                  <a:pt x="430979" y="3647851"/>
                  <a:pt x="414633" y="3647851"/>
                </a:cubicBezTo>
                <a:cubicBezTo>
                  <a:pt x="398288" y="3647851"/>
                  <a:pt x="385038" y="3634600"/>
                  <a:pt x="385038" y="3618255"/>
                </a:cubicBezTo>
                <a:cubicBezTo>
                  <a:pt x="385038" y="3601910"/>
                  <a:pt x="398288" y="3588660"/>
                  <a:pt x="414633" y="3588660"/>
                </a:cubicBezTo>
                <a:close/>
                <a:moveTo>
                  <a:pt x="286296" y="3588660"/>
                </a:moveTo>
                <a:cubicBezTo>
                  <a:pt x="302641" y="3588660"/>
                  <a:pt x="315892" y="3601910"/>
                  <a:pt x="315892" y="3618255"/>
                </a:cubicBezTo>
                <a:cubicBezTo>
                  <a:pt x="315892" y="3634600"/>
                  <a:pt x="302641" y="3647851"/>
                  <a:pt x="286296" y="3647851"/>
                </a:cubicBezTo>
                <a:cubicBezTo>
                  <a:pt x="269951" y="3647851"/>
                  <a:pt x="256701" y="3634600"/>
                  <a:pt x="256701" y="3618255"/>
                </a:cubicBezTo>
                <a:cubicBezTo>
                  <a:pt x="256701" y="3601910"/>
                  <a:pt x="269951" y="3588660"/>
                  <a:pt x="286296" y="3588660"/>
                </a:cubicBezTo>
                <a:close/>
                <a:moveTo>
                  <a:pt x="157959" y="3588660"/>
                </a:moveTo>
                <a:cubicBezTo>
                  <a:pt x="174304" y="3588660"/>
                  <a:pt x="187554" y="3601910"/>
                  <a:pt x="187554" y="3618255"/>
                </a:cubicBezTo>
                <a:cubicBezTo>
                  <a:pt x="187554" y="3634600"/>
                  <a:pt x="174304" y="3647851"/>
                  <a:pt x="157959" y="3647851"/>
                </a:cubicBezTo>
                <a:cubicBezTo>
                  <a:pt x="141613" y="3647851"/>
                  <a:pt x="128363" y="3634600"/>
                  <a:pt x="128363" y="3618255"/>
                </a:cubicBezTo>
                <a:cubicBezTo>
                  <a:pt x="128363" y="3601910"/>
                  <a:pt x="141613" y="3588660"/>
                  <a:pt x="157959" y="3588660"/>
                </a:cubicBezTo>
                <a:close/>
                <a:moveTo>
                  <a:pt x="29596" y="3588660"/>
                </a:moveTo>
                <a:cubicBezTo>
                  <a:pt x="45941" y="3588660"/>
                  <a:pt x="59191" y="3601910"/>
                  <a:pt x="59191" y="3618255"/>
                </a:cubicBezTo>
                <a:cubicBezTo>
                  <a:pt x="59191" y="3634600"/>
                  <a:pt x="45941" y="3647851"/>
                  <a:pt x="29596" y="3647851"/>
                </a:cubicBezTo>
                <a:cubicBezTo>
                  <a:pt x="13251" y="3647851"/>
                  <a:pt x="0" y="3634600"/>
                  <a:pt x="0" y="3618255"/>
                </a:cubicBezTo>
                <a:cubicBezTo>
                  <a:pt x="0" y="3601910"/>
                  <a:pt x="13251" y="3588660"/>
                  <a:pt x="29596" y="3588660"/>
                </a:cubicBezTo>
                <a:close/>
                <a:moveTo>
                  <a:pt x="9012803" y="3450634"/>
                </a:moveTo>
                <a:cubicBezTo>
                  <a:pt x="9029147" y="3450634"/>
                  <a:pt x="9042397" y="3463884"/>
                  <a:pt x="9042397" y="3480229"/>
                </a:cubicBezTo>
                <a:cubicBezTo>
                  <a:pt x="9042397" y="3496575"/>
                  <a:pt x="9029147" y="3509825"/>
                  <a:pt x="9012803" y="3509825"/>
                </a:cubicBezTo>
                <a:cubicBezTo>
                  <a:pt x="8996459" y="3509825"/>
                  <a:pt x="8983210" y="3496575"/>
                  <a:pt x="8983210" y="3480229"/>
                </a:cubicBezTo>
                <a:cubicBezTo>
                  <a:pt x="8983210" y="3463884"/>
                  <a:pt x="8996459" y="3450634"/>
                  <a:pt x="9012803" y="3450634"/>
                </a:cubicBezTo>
                <a:close/>
                <a:moveTo>
                  <a:pt x="8884478" y="3450634"/>
                </a:moveTo>
                <a:cubicBezTo>
                  <a:pt x="8900822" y="3450634"/>
                  <a:pt x="8914072" y="3463884"/>
                  <a:pt x="8914072" y="3480229"/>
                </a:cubicBezTo>
                <a:cubicBezTo>
                  <a:pt x="8914072" y="3496575"/>
                  <a:pt x="8900822" y="3509825"/>
                  <a:pt x="8884478" y="3509825"/>
                </a:cubicBezTo>
                <a:cubicBezTo>
                  <a:pt x="8868134" y="3509825"/>
                  <a:pt x="8854885" y="3496575"/>
                  <a:pt x="8854885" y="3480229"/>
                </a:cubicBezTo>
                <a:cubicBezTo>
                  <a:pt x="8854885" y="3463884"/>
                  <a:pt x="8868134" y="3450634"/>
                  <a:pt x="8884478" y="3450634"/>
                </a:cubicBezTo>
                <a:close/>
                <a:moveTo>
                  <a:pt x="8756153" y="3450634"/>
                </a:moveTo>
                <a:cubicBezTo>
                  <a:pt x="8772498" y="3450634"/>
                  <a:pt x="8785747" y="3463884"/>
                  <a:pt x="8785747" y="3480229"/>
                </a:cubicBezTo>
                <a:cubicBezTo>
                  <a:pt x="8785747" y="3496575"/>
                  <a:pt x="8772498" y="3509825"/>
                  <a:pt x="8756153" y="3509825"/>
                </a:cubicBezTo>
                <a:cubicBezTo>
                  <a:pt x="8739809" y="3509825"/>
                  <a:pt x="8726559" y="3496575"/>
                  <a:pt x="8726559" y="3480229"/>
                </a:cubicBezTo>
                <a:cubicBezTo>
                  <a:pt x="8726559" y="3463884"/>
                  <a:pt x="8739809" y="3450634"/>
                  <a:pt x="8756153" y="3450634"/>
                </a:cubicBezTo>
                <a:close/>
                <a:moveTo>
                  <a:pt x="8627828" y="3450634"/>
                </a:moveTo>
                <a:cubicBezTo>
                  <a:pt x="8644173" y="3450634"/>
                  <a:pt x="8657422" y="3463884"/>
                  <a:pt x="8657422" y="3480229"/>
                </a:cubicBezTo>
                <a:cubicBezTo>
                  <a:pt x="8657422" y="3496575"/>
                  <a:pt x="8644173" y="3509825"/>
                  <a:pt x="8627828" y="3509825"/>
                </a:cubicBezTo>
                <a:cubicBezTo>
                  <a:pt x="8611484" y="3509825"/>
                  <a:pt x="8598233" y="3496575"/>
                  <a:pt x="8598233" y="3480229"/>
                </a:cubicBezTo>
                <a:cubicBezTo>
                  <a:pt x="8598233" y="3463884"/>
                  <a:pt x="8611484" y="3450634"/>
                  <a:pt x="8627828" y="3450634"/>
                </a:cubicBezTo>
                <a:close/>
                <a:moveTo>
                  <a:pt x="8499502" y="3450634"/>
                </a:moveTo>
                <a:cubicBezTo>
                  <a:pt x="8515847" y="3450634"/>
                  <a:pt x="8529096" y="3463884"/>
                  <a:pt x="8529096" y="3480229"/>
                </a:cubicBezTo>
                <a:cubicBezTo>
                  <a:pt x="8529096" y="3496575"/>
                  <a:pt x="8515847" y="3509825"/>
                  <a:pt x="8499502" y="3509825"/>
                </a:cubicBezTo>
                <a:cubicBezTo>
                  <a:pt x="8483158" y="3509825"/>
                  <a:pt x="8469908" y="3496575"/>
                  <a:pt x="8469908" y="3480229"/>
                </a:cubicBezTo>
                <a:cubicBezTo>
                  <a:pt x="8469908" y="3463884"/>
                  <a:pt x="8483158" y="3450634"/>
                  <a:pt x="8499502" y="3450634"/>
                </a:cubicBezTo>
                <a:close/>
                <a:moveTo>
                  <a:pt x="8371177" y="3450634"/>
                </a:moveTo>
                <a:cubicBezTo>
                  <a:pt x="8387521" y="3450634"/>
                  <a:pt x="8400771" y="3463884"/>
                  <a:pt x="8400771" y="3480229"/>
                </a:cubicBezTo>
                <a:cubicBezTo>
                  <a:pt x="8400771" y="3496575"/>
                  <a:pt x="8387521" y="3509825"/>
                  <a:pt x="8371177" y="3509825"/>
                </a:cubicBezTo>
                <a:cubicBezTo>
                  <a:pt x="8354832" y="3509825"/>
                  <a:pt x="8341583" y="3496575"/>
                  <a:pt x="8341583" y="3480229"/>
                </a:cubicBezTo>
                <a:cubicBezTo>
                  <a:pt x="8341583" y="3463884"/>
                  <a:pt x="8354832" y="3450634"/>
                  <a:pt x="8371177" y="3450634"/>
                </a:cubicBezTo>
                <a:close/>
                <a:moveTo>
                  <a:pt x="8242862" y="3450634"/>
                </a:moveTo>
                <a:cubicBezTo>
                  <a:pt x="8259207" y="3450634"/>
                  <a:pt x="8272456" y="3463884"/>
                  <a:pt x="8272456" y="3480229"/>
                </a:cubicBezTo>
                <a:cubicBezTo>
                  <a:pt x="8272456" y="3496575"/>
                  <a:pt x="8259207" y="3509825"/>
                  <a:pt x="8242862" y="3509825"/>
                </a:cubicBezTo>
                <a:cubicBezTo>
                  <a:pt x="8226517" y="3509825"/>
                  <a:pt x="8213268" y="3496575"/>
                  <a:pt x="8213268" y="3480229"/>
                </a:cubicBezTo>
                <a:cubicBezTo>
                  <a:pt x="8213268" y="3463884"/>
                  <a:pt x="8226517" y="3450634"/>
                  <a:pt x="8242862" y="3450634"/>
                </a:cubicBezTo>
                <a:close/>
                <a:moveTo>
                  <a:pt x="8114518" y="3450634"/>
                </a:moveTo>
                <a:cubicBezTo>
                  <a:pt x="8130863" y="3450634"/>
                  <a:pt x="8144114" y="3463884"/>
                  <a:pt x="8144114" y="3480229"/>
                </a:cubicBezTo>
                <a:cubicBezTo>
                  <a:pt x="8144114" y="3496575"/>
                  <a:pt x="8130863" y="3509825"/>
                  <a:pt x="8114518" y="3509825"/>
                </a:cubicBezTo>
                <a:cubicBezTo>
                  <a:pt x="8098174" y="3509825"/>
                  <a:pt x="8084925" y="3496575"/>
                  <a:pt x="8084925" y="3480229"/>
                </a:cubicBezTo>
                <a:cubicBezTo>
                  <a:pt x="8084925" y="3463884"/>
                  <a:pt x="8098174" y="3450634"/>
                  <a:pt x="8114518" y="3450634"/>
                </a:cubicBezTo>
                <a:close/>
                <a:moveTo>
                  <a:pt x="7986203" y="3450634"/>
                </a:moveTo>
                <a:cubicBezTo>
                  <a:pt x="8002545" y="3450634"/>
                  <a:pt x="8015795" y="3463884"/>
                  <a:pt x="8015795" y="3480229"/>
                </a:cubicBezTo>
                <a:cubicBezTo>
                  <a:pt x="8015795" y="3496575"/>
                  <a:pt x="8002545" y="3509825"/>
                  <a:pt x="7986203" y="3509825"/>
                </a:cubicBezTo>
                <a:cubicBezTo>
                  <a:pt x="7969847" y="3509825"/>
                  <a:pt x="7956598" y="3496575"/>
                  <a:pt x="7956598" y="3480229"/>
                </a:cubicBezTo>
                <a:cubicBezTo>
                  <a:pt x="7956598" y="3463884"/>
                  <a:pt x="7969847" y="3450634"/>
                  <a:pt x="7986203" y="3450634"/>
                </a:cubicBezTo>
                <a:close/>
                <a:moveTo>
                  <a:pt x="7857859" y="3450634"/>
                </a:moveTo>
                <a:cubicBezTo>
                  <a:pt x="7874193" y="3450634"/>
                  <a:pt x="7887450" y="3463884"/>
                  <a:pt x="7887450" y="3480229"/>
                </a:cubicBezTo>
                <a:cubicBezTo>
                  <a:pt x="7887450" y="3496575"/>
                  <a:pt x="7874193" y="3509825"/>
                  <a:pt x="7857859" y="3509825"/>
                </a:cubicBezTo>
                <a:cubicBezTo>
                  <a:pt x="7841497" y="3509825"/>
                  <a:pt x="7828244" y="3496575"/>
                  <a:pt x="7828244" y="3480229"/>
                </a:cubicBezTo>
                <a:cubicBezTo>
                  <a:pt x="7828244" y="3463884"/>
                  <a:pt x="7841497" y="3450634"/>
                  <a:pt x="7857859" y="3450634"/>
                </a:cubicBezTo>
                <a:close/>
                <a:moveTo>
                  <a:pt x="7729523" y="3450634"/>
                </a:moveTo>
                <a:cubicBezTo>
                  <a:pt x="7745879" y="3450634"/>
                  <a:pt x="7759133" y="3463884"/>
                  <a:pt x="7759133" y="3480229"/>
                </a:cubicBezTo>
                <a:cubicBezTo>
                  <a:pt x="7759133" y="3496575"/>
                  <a:pt x="7745879" y="3509825"/>
                  <a:pt x="7729523" y="3509825"/>
                </a:cubicBezTo>
                <a:cubicBezTo>
                  <a:pt x="7713170" y="3509825"/>
                  <a:pt x="7699930" y="3496575"/>
                  <a:pt x="7699930" y="3480229"/>
                </a:cubicBezTo>
                <a:cubicBezTo>
                  <a:pt x="7699930" y="3463884"/>
                  <a:pt x="7713170" y="3450634"/>
                  <a:pt x="7729523" y="3450634"/>
                </a:cubicBezTo>
                <a:close/>
                <a:moveTo>
                  <a:pt x="7601182" y="3450634"/>
                </a:moveTo>
                <a:cubicBezTo>
                  <a:pt x="7617557" y="3450634"/>
                  <a:pt x="7630779" y="3463884"/>
                  <a:pt x="7630779" y="3480229"/>
                </a:cubicBezTo>
                <a:cubicBezTo>
                  <a:pt x="7630779" y="3496575"/>
                  <a:pt x="7617557" y="3509825"/>
                  <a:pt x="7601182" y="3509825"/>
                </a:cubicBezTo>
                <a:cubicBezTo>
                  <a:pt x="7584844" y="3509825"/>
                  <a:pt x="7571592" y="3496575"/>
                  <a:pt x="7571592" y="3480229"/>
                </a:cubicBezTo>
                <a:cubicBezTo>
                  <a:pt x="7571592" y="3463884"/>
                  <a:pt x="7584844" y="3450634"/>
                  <a:pt x="7601182" y="3450634"/>
                </a:cubicBezTo>
                <a:close/>
                <a:moveTo>
                  <a:pt x="7472854" y="3450634"/>
                </a:moveTo>
                <a:cubicBezTo>
                  <a:pt x="7489198" y="3450634"/>
                  <a:pt x="7502447" y="3463884"/>
                  <a:pt x="7502447" y="3480229"/>
                </a:cubicBezTo>
                <a:cubicBezTo>
                  <a:pt x="7502447" y="3496575"/>
                  <a:pt x="7489198" y="3509825"/>
                  <a:pt x="7472854" y="3509825"/>
                </a:cubicBezTo>
                <a:cubicBezTo>
                  <a:pt x="7456510" y="3509825"/>
                  <a:pt x="7443262" y="3496575"/>
                  <a:pt x="7443262" y="3480229"/>
                </a:cubicBezTo>
                <a:cubicBezTo>
                  <a:pt x="7443262" y="3463884"/>
                  <a:pt x="7456510" y="3450634"/>
                  <a:pt x="7472854" y="3450634"/>
                </a:cubicBezTo>
                <a:close/>
                <a:moveTo>
                  <a:pt x="7344616" y="3450634"/>
                </a:moveTo>
                <a:cubicBezTo>
                  <a:pt x="7360881" y="3450634"/>
                  <a:pt x="7374130" y="3463884"/>
                  <a:pt x="7374130" y="3480229"/>
                </a:cubicBezTo>
                <a:cubicBezTo>
                  <a:pt x="7374130" y="3496575"/>
                  <a:pt x="7360881" y="3509825"/>
                  <a:pt x="7344616" y="3509825"/>
                </a:cubicBezTo>
                <a:cubicBezTo>
                  <a:pt x="7328270" y="3509825"/>
                  <a:pt x="7315025" y="3496575"/>
                  <a:pt x="7315025" y="3480229"/>
                </a:cubicBezTo>
                <a:cubicBezTo>
                  <a:pt x="7315025" y="3463884"/>
                  <a:pt x="7328270" y="3450634"/>
                  <a:pt x="7344616" y="3450634"/>
                </a:cubicBezTo>
                <a:close/>
                <a:moveTo>
                  <a:pt x="7216276" y="3450634"/>
                </a:moveTo>
                <a:cubicBezTo>
                  <a:pt x="7232624" y="3450634"/>
                  <a:pt x="7245875" y="3463884"/>
                  <a:pt x="7245875" y="3480229"/>
                </a:cubicBezTo>
                <a:cubicBezTo>
                  <a:pt x="7245875" y="3496575"/>
                  <a:pt x="7232624" y="3509825"/>
                  <a:pt x="7216276" y="3509825"/>
                </a:cubicBezTo>
                <a:cubicBezTo>
                  <a:pt x="7199927" y="3509825"/>
                  <a:pt x="7186677" y="3496575"/>
                  <a:pt x="7186677" y="3480229"/>
                </a:cubicBezTo>
                <a:cubicBezTo>
                  <a:pt x="7186677" y="3463884"/>
                  <a:pt x="7199927" y="3450634"/>
                  <a:pt x="7216276" y="3450634"/>
                </a:cubicBezTo>
                <a:close/>
                <a:moveTo>
                  <a:pt x="7087926" y="3450634"/>
                </a:moveTo>
                <a:cubicBezTo>
                  <a:pt x="7104273" y="3450634"/>
                  <a:pt x="7117525" y="3463884"/>
                  <a:pt x="7117525" y="3480229"/>
                </a:cubicBezTo>
                <a:cubicBezTo>
                  <a:pt x="7117525" y="3496575"/>
                  <a:pt x="7104273" y="3509825"/>
                  <a:pt x="7087926" y="3509825"/>
                </a:cubicBezTo>
                <a:cubicBezTo>
                  <a:pt x="7071578" y="3509825"/>
                  <a:pt x="7058327" y="3496575"/>
                  <a:pt x="7058327" y="3480229"/>
                </a:cubicBezTo>
                <a:cubicBezTo>
                  <a:pt x="7058327" y="3463884"/>
                  <a:pt x="7071578" y="3450634"/>
                  <a:pt x="7087926" y="3450634"/>
                </a:cubicBezTo>
                <a:close/>
                <a:moveTo>
                  <a:pt x="6959577" y="3450634"/>
                </a:moveTo>
                <a:cubicBezTo>
                  <a:pt x="6975925" y="3450634"/>
                  <a:pt x="6989177" y="3463884"/>
                  <a:pt x="6989177" y="3480229"/>
                </a:cubicBezTo>
                <a:cubicBezTo>
                  <a:pt x="6989177" y="3496575"/>
                  <a:pt x="6975925" y="3509825"/>
                  <a:pt x="6959577" y="3509825"/>
                </a:cubicBezTo>
                <a:cubicBezTo>
                  <a:pt x="6943230" y="3509825"/>
                  <a:pt x="6929978" y="3496575"/>
                  <a:pt x="6929978" y="3480229"/>
                </a:cubicBezTo>
                <a:cubicBezTo>
                  <a:pt x="6929978" y="3463884"/>
                  <a:pt x="6943230" y="3450634"/>
                  <a:pt x="6959577" y="3450634"/>
                </a:cubicBezTo>
                <a:close/>
                <a:moveTo>
                  <a:pt x="6831229" y="3450634"/>
                </a:moveTo>
                <a:cubicBezTo>
                  <a:pt x="6847576" y="3450634"/>
                  <a:pt x="6860828" y="3463884"/>
                  <a:pt x="6860828" y="3480229"/>
                </a:cubicBezTo>
                <a:cubicBezTo>
                  <a:pt x="6860828" y="3496575"/>
                  <a:pt x="6847576" y="3509825"/>
                  <a:pt x="6831229" y="3509825"/>
                </a:cubicBezTo>
                <a:cubicBezTo>
                  <a:pt x="6814882" y="3509825"/>
                  <a:pt x="6801629" y="3496575"/>
                  <a:pt x="6801629" y="3480229"/>
                </a:cubicBezTo>
                <a:cubicBezTo>
                  <a:pt x="6801629" y="3463884"/>
                  <a:pt x="6814882" y="3450634"/>
                  <a:pt x="6831229" y="3450634"/>
                </a:cubicBezTo>
                <a:close/>
                <a:moveTo>
                  <a:pt x="6702881" y="3450634"/>
                </a:moveTo>
                <a:cubicBezTo>
                  <a:pt x="6719229" y="3450634"/>
                  <a:pt x="6732480" y="3463884"/>
                  <a:pt x="6732480" y="3480229"/>
                </a:cubicBezTo>
                <a:cubicBezTo>
                  <a:pt x="6732480" y="3496575"/>
                  <a:pt x="6719229" y="3509825"/>
                  <a:pt x="6702881" y="3509825"/>
                </a:cubicBezTo>
                <a:cubicBezTo>
                  <a:pt x="6686533" y="3509825"/>
                  <a:pt x="6673282" y="3496575"/>
                  <a:pt x="6673282" y="3480229"/>
                </a:cubicBezTo>
                <a:cubicBezTo>
                  <a:pt x="6673282" y="3463884"/>
                  <a:pt x="6686533" y="3450634"/>
                  <a:pt x="6702881" y="3450634"/>
                </a:cubicBezTo>
                <a:close/>
                <a:moveTo>
                  <a:pt x="6574534" y="3450634"/>
                </a:moveTo>
                <a:cubicBezTo>
                  <a:pt x="6590881" y="3450634"/>
                  <a:pt x="6604133" y="3463884"/>
                  <a:pt x="6604133" y="3480229"/>
                </a:cubicBezTo>
                <a:cubicBezTo>
                  <a:pt x="6604133" y="3496575"/>
                  <a:pt x="6590881" y="3509825"/>
                  <a:pt x="6574534" y="3509825"/>
                </a:cubicBezTo>
                <a:cubicBezTo>
                  <a:pt x="6558186" y="3509825"/>
                  <a:pt x="6544936" y="3496575"/>
                  <a:pt x="6544936" y="3480229"/>
                </a:cubicBezTo>
                <a:cubicBezTo>
                  <a:pt x="6544936" y="3463884"/>
                  <a:pt x="6558186" y="3450634"/>
                  <a:pt x="6574534" y="3450634"/>
                </a:cubicBezTo>
                <a:close/>
                <a:moveTo>
                  <a:pt x="6446188" y="3450634"/>
                </a:moveTo>
                <a:cubicBezTo>
                  <a:pt x="6462534" y="3450634"/>
                  <a:pt x="6475787" y="3463884"/>
                  <a:pt x="6475787" y="3480229"/>
                </a:cubicBezTo>
                <a:cubicBezTo>
                  <a:pt x="6475787" y="3496575"/>
                  <a:pt x="6462534" y="3509825"/>
                  <a:pt x="6446188" y="3509825"/>
                </a:cubicBezTo>
                <a:cubicBezTo>
                  <a:pt x="6429840" y="3509825"/>
                  <a:pt x="6416588" y="3496575"/>
                  <a:pt x="6416588" y="3480229"/>
                </a:cubicBezTo>
                <a:cubicBezTo>
                  <a:pt x="6416588" y="3463884"/>
                  <a:pt x="6429840" y="3450634"/>
                  <a:pt x="6446188" y="3450634"/>
                </a:cubicBezTo>
                <a:close/>
                <a:moveTo>
                  <a:pt x="6317842" y="3450634"/>
                </a:moveTo>
                <a:cubicBezTo>
                  <a:pt x="6334189" y="3450634"/>
                  <a:pt x="6347440" y="3463884"/>
                  <a:pt x="6347440" y="3480229"/>
                </a:cubicBezTo>
                <a:cubicBezTo>
                  <a:pt x="6347440" y="3496575"/>
                  <a:pt x="6334189" y="3509825"/>
                  <a:pt x="6317842" y="3509825"/>
                </a:cubicBezTo>
                <a:cubicBezTo>
                  <a:pt x="6301494" y="3509825"/>
                  <a:pt x="6288242" y="3496575"/>
                  <a:pt x="6288242" y="3480229"/>
                </a:cubicBezTo>
                <a:cubicBezTo>
                  <a:pt x="6288242" y="3463884"/>
                  <a:pt x="6301494" y="3450634"/>
                  <a:pt x="6317842" y="3450634"/>
                </a:cubicBezTo>
                <a:close/>
                <a:moveTo>
                  <a:pt x="6189496" y="3450634"/>
                </a:moveTo>
                <a:cubicBezTo>
                  <a:pt x="6205843" y="3450634"/>
                  <a:pt x="6219095" y="3463884"/>
                  <a:pt x="6219095" y="3480229"/>
                </a:cubicBezTo>
                <a:cubicBezTo>
                  <a:pt x="6219095" y="3496575"/>
                  <a:pt x="6205843" y="3509825"/>
                  <a:pt x="6189496" y="3509825"/>
                </a:cubicBezTo>
                <a:cubicBezTo>
                  <a:pt x="6173149" y="3509825"/>
                  <a:pt x="6159897" y="3496575"/>
                  <a:pt x="6159897" y="3480229"/>
                </a:cubicBezTo>
                <a:cubicBezTo>
                  <a:pt x="6159897" y="3463884"/>
                  <a:pt x="6173149" y="3450634"/>
                  <a:pt x="6189496" y="3450634"/>
                </a:cubicBezTo>
                <a:close/>
                <a:moveTo>
                  <a:pt x="6061151" y="3450634"/>
                </a:moveTo>
                <a:cubicBezTo>
                  <a:pt x="6077498" y="3450634"/>
                  <a:pt x="6090750" y="3463884"/>
                  <a:pt x="6090750" y="3480229"/>
                </a:cubicBezTo>
                <a:cubicBezTo>
                  <a:pt x="6090750" y="3496575"/>
                  <a:pt x="6077498" y="3509825"/>
                  <a:pt x="6061151" y="3509825"/>
                </a:cubicBezTo>
                <a:cubicBezTo>
                  <a:pt x="6044804" y="3509825"/>
                  <a:pt x="6031552" y="3496575"/>
                  <a:pt x="6031552" y="3480229"/>
                </a:cubicBezTo>
                <a:cubicBezTo>
                  <a:pt x="6031552" y="3463884"/>
                  <a:pt x="6044804" y="3450634"/>
                  <a:pt x="6061151" y="3450634"/>
                </a:cubicBezTo>
                <a:close/>
                <a:moveTo>
                  <a:pt x="5932807" y="3450634"/>
                </a:moveTo>
                <a:cubicBezTo>
                  <a:pt x="5949154" y="3450634"/>
                  <a:pt x="5962406" y="3463884"/>
                  <a:pt x="5962406" y="3480229"/>
                </a:cubicBezTo>
                <a:cubicBezTo>
                  <a:pt x="5962406" y="3496575"/>
                  <a:pt x="5949154" y="3509825"/>
                  <a:pt x="5932807" y="3509825"/>
                </a:cubicBezTo>
                <a:cubicBezTo>
                  <a:pt x="5916460" y="3509825"/>
                  <a:pt x="5903208" y="3496575"/>
                  <a:pt x="5903208" y="3480229"/>
                </a:cubicBezTo>
                <a:cubicBezTo>
                  <a:pt x="5903208" y="3463884"/>
                  <a:pt x="5916460" y="3450634"/>
                  <a:pt x="5932807" y="3450634"/>
                </a:cubicBezTo>
                <a:close/>
                <a:moveTo>
                  <a:pt x="5804508" y="3450634"/>
                </a:moveTo>
                <a:cubicBezTo>
                  <a:pt x="5820855" y="3450634"/>
                  <a:pt x="5834107" y="3463884"/>
                  <a:pt x="5834107" y="3480229"/>
                </a:cubicBezTo>
                <a:cubicBezTo>
                  <a:pt x="5834107" y="3496575"/>
                  <a:pt x="5820855" y="3509825"/>
                  <a:pt x="5804508" y="3509825"/>
                </a:cubicBezTo>
                <a:cubicBezTo>
                  <a:pt x="5788162" y="3509825"/>
                  <a:pt x="5774911" y="3496575"/>
                  <a:pt x="5774911" y="3480229"/>
                </a:cubicBezTo>
                <a:cubicBezTo>
                  <a:pt x="5774911" y="3463884"/>
                  <a:pt x="5788162" y="3450634"/>
                  <a:pt x="5804508" y="3450634"/>
                </a:cubicBezTo>
                <a:close/>
                <a:moveTo>
                  <a:pt x="5676112" y="3450634"/>
                </a:moveTo>
                <a:cubicBezTo>
                  <a:pt x="5692460" y="3450634"/>
                  <a:pt x="5705711" y="3463884"/>
                  <a:pt x="5705711" y="3480229"/>
                </a:cubicBezTo>
                <a:cubicBezTo>
                  <a:pt x="5705711" y="3496575"/>
                  <a:pt x="5692460" y="3509825"/>
                  <a:pt x="5676112" y="3509825"/>
                </a:cubicBezTo>
                <a:cubicBezTo>
                  <a:pt x="5659765" y="3509825"/>
                  <a:pt x="5646514" y="3496575"/>
                  <a:pt x="5646514" y="3480229"/>
                </a:cubicBezTo>
                <a:cubicBezTo>
                  <a:pt x="5646514" y="3463884"/>
                  <a:pt x="5659765" y="3450634"/>
                  <a:pt x="5676112" y="3450634"/>
                </a:cubicBezTo>
                <a:close/>
                <a:moveTo>
                  <a:pt x="671309" y="3450634"/>
                </a:moveTo>
                <a:cubicBezTo>
                  <a:pt x="687654" y="3450634"/>
                  <a:pt x="700903" y="3463884"/>
                  <a:pt x="700903" y="3480229"/>
                </a:cubicBezTo>
                <a:cubicBezTo>
                  <a:pt x="700903" y="3496575"/>
                  <a:pt x="687654" y="3509825"/>
                  <a:pt x="671309" y="3509825"/>
                </a:cubicBezTo>
                <a:cubicBezTo>
                  <a:pt x="654962" y="3509825"/>
                  <a:pt x="641713" y="3496575"/>
                  <a:pt x="641713" y="3480229"/>
                </a:cubicBezTo>
                <a:cubicBezTo>
                  <a:pt x="641713" y="3463884"/>
                  <a:pt x="654962" y="3450634"/>
                  <a:pt x="671309" y="3450634"/>
                </a:cubicBezTo>
                <a:close/>
                <a:moveTo>
                  <a:pt x="542971" y="3450634"/>
                </a:moveTo>
                <a:cubicBezTo>
                  <a:pt x="559317" y="3450634"/>
                  <a:pt x="572566" y="3463884"/>
                  <a:pt x="572566" y="3480229"/>
                </a:cubicBezTo>
                <a:cubicBezTo>
                  <a:pt x="572566" y="3496575"/>
                  <a:pt x="559317" y="3509825"/>
                  <a:pt x="542971" y="3509825"/>
                </a:cubicBezTo>
                <a:cubicBezTo>
                  <a:pt x="526626" y="3509825"/>
                  <a:pt x="513376" y="3496575"/>
                  <a:pt x="513376" y="3480229"/>
                </a:cubicBezTo>
                <a:cubicBezTo>
                  <a:pt x="513376" y="3463884"/>
                  <a:pt x="526626" y="3450634"/>
                  <a:pt x="542971" y="3450634"/>
                </a:cubicBezTo>
                <a:close/>
                <a:moveTo>
                  <a:pt x="414633" y="3450634"/>
                </a:moveTo>
                <a:cubicBezTo>
                  <a:pt x="430979" y="3450634"/>
                  <a:pt x="444229" y="3463884"/>
                  <a:pt x="444229" y="3480229"/>
                </a:cubicBezTo>
                <a:cubicBezTo>
                  <a:pt x="444229" y="3496575"/>
                  <a:pt x="430979" y="3509825"/>
                  <a:pt x="414633" y="3509825"/>
                </a:cubicBezTo>
                <a:cubicBezTo>
                  <a:pt x="398288" y="3509825"/>
                  <a:pt x="385038" y="3496575"/>
                  <a:pt x="385038" y="3480229"/>
                </a:cubicBezTo>
                <a:cubicBezTo>
                  <a:pt x="385038" y="3463884"/>
                  <a:pt x="398288" y="3450634"/>
                  <a:pt x="414633" y="3450634"/>
                </a:cubicBezTo>
                <a:close/>
                <a:moveTo>
                  <a:pt x="286296" y="3450634"/>
                </a:moveTo>
                <a:cubicBezTo>
                  <a:pt x="302641" y="3450634"/>
                  <a:pt x="315892" y="3463884"/>
                  <a:pt x="315892" y="3480229"/>
                </a:cubicBezTo>
                <a:cubicBezTo>
                  <a:pt x="315892" y="3496575"/>
                  <a:pt x="302641" y="3509825"/>
                  <a:pt x="286296" y="3509825"/>
                </a:cubicBezTo>
                <a:cubicBezTo>
                  <a:pt x="269951" y="3509825"/>
                  <a:pt x="256701" y="3496575"/>
                  <a:pt x="256701" y="3480229"/>
                </a:cubicBezTo>
                <a:cubicBezTo>
                  <a:pt x="256701" y="3463884"/>
                  <a:pt x="269951" y="3450634"/>
                  <a:pt x="286296" y="3450634"/>
                </a:cubicBezTo>
                <a:close/>
                <a:moveTo>
                  <a:pt x="157959" y="3450634"/>
                </a:moveTo>
                <a:cubicBezTo>
                  <a:pt x="174304" y="3450634"/>
                  <a:pt x="187554" y="3463884"/>
                  <a:pt x="187554" y="3480229"/>
                </a:cubicBezTo>
                <a:cubicBezTo>
                  <a:pt x="187554" y="3496575"/>
                  <a:pt x="174304" y="3509825"/>
                  <a:pt x="157959" y="3509825"/>
                </a:cubicBezTo>
                <a:cubicBezTo>
                  <a:pt x="141613" y="3509825"/>
                  <a:pt x="128363" y="3496575"/>
                  <a:pt x="128363" y="3480229"/>
                </a:cubicBezTo>
                <a:cubicBezTo>
                  <a:pt x="128363" y="3463884"/>
                  <a:pt x="141613" y="3450634"/>
                  <a:pt x="157959" y="3450634"/>
                </a:cubicBezTo>
                <a:close/>
                <a:moveTo>
                  <a:pt x="29596" y="3450634"/>
                </a:moveTo>
                <a:cubicBezTo>
                  <a:pt x="45941" y="3450634"/>
                  <a:pt x="59191" y="3463884"/>
                  <a:pt x="59191" y="3480229"/>
                </a:cubicBezTo>
                <a:cubicBezTo>
                  <a:pt x="59191" y="3496575"/>
                  <a:pt x="45941" y="3509825"/>
                  <a:pt x="29596" y="3509825"/>
                </a:cubicBezTo>
                <a:cubicBezTo>
                  <a:pt x="13251" y="3509825"/>
                  <a:pt x="0" y="3496575"/>
                  <a:pt x="0" y="3480229"/>
                </a:cubicBezTo>
                <a:cubicBezTo>
                  <a:pt x="0" y="3463884"/>
                  <a:pt x="13251" y="3450634"/>
                  <a:pt x="29596" y="3450634"/>
                </a:cubicBezTo>
                <a:close/>
                <a:moveTo>
                  <a:pt x="664279" y="3315521"/>
                </a:moveTo>
                <a:lnTo>
                  <a:pt x="678034" y="3369014"/>
                </a:lnTo>
                <a:lnTo>
                  <a:pt x="671309" y="3371799"/>
                </a:lnTo>
                <a:cubicBezTo>
                  <a:pt x="654962" y="3371799"/>
                  <a:pt x="641713" y="3358550"/>
                  <a:pt x="641713" y="3342205"/>
                </a:cubicBezTo>
                <a:cubicBezTo>
                  <a:pt x="641713" y="3334032"/>
                  <a:pt x="645026" y="3326633"/>
                  <a:pt x="650381" y="3321277"/>
                </a:cubicBezTo>
                <a:close/>
                <a:moveTo>
                  <a:pt x="9012803" y="3312609"/>
                </a:moveTo>
                <a:cubicBezTo>
                  <a:pt x="9029147" y="3312609"/>
                  <a:pt x="9042397" y="3325858"/>
                  <a:pt x="9042397" y="3342205"/>
                </a:cubicBezTo>
                <a:cubicBezTo>
                  <a:pt x="9042397" y="3358550"/>
                  <a:pt x="9029147" y="3371799"/>
                  <a:pt x="9012803" y="3371799"/>
                </a:cubicBezTo>
                <a:cubicBezTo>
                  <a:pt x="8996459" y="3371799"/>
                  <a:pt x="8983210" y="3358550"/>
                  <a:pt x="8983210" y="3342205"/>
                </a:cubicBezTo>
                <a:cubicBezTo>
                  <a:pt x="8983210" y="3325858"/>
                  <a:pt x="8996459" y="3312609"/>
                  <a:pt x="9012803" y="3312609"/>
                </a:cubicBezTo>
                <a:close/>
                <a:moveTo>
                  <a:pt x="8884478" y="3312609"/>
                </a:moveTo>
                <a:cubicBezTo>
                  <a:pt x="8900822" y="3312609"/>
                  <a:pt x="8914072" y="3325858"/>
                  <a:pt x="8914072" y="3342205"/>
                </a:cubicBezTo>
                <a:cubicBezTo>
                  <a:pt x="8914072" y="3358550"/>
                  <a:pt x="8900822" y="3371799"/>
                  <a:pt x="8884478" y="3371799"/>
                </a:cubicBezTo>
                <a:cubicBezTo>
                  <a:pt x="8868134" y="3371799"/>
                  <a:pt x="8854885" y="3358550"/>
                  <a:pt x="8854885" y="3342205"/>
                </a:cubicBezTo>
                <a:cubicBezTo>
                  <a:pt x="8854885" y="3325858"/>
                  <a:pt x="8868134" y="3312609"/>
                  <a:pt x="8884478" y="3312609"/>
                </a:cubicBezTo>
                <a:close/>
                <a:moveTo>
                  <a:pt x="8756153" y="3312609"/>
                </a:moveTo>
                <a:cubicBezTo>
                  <a:pt x="8772498" y="3312609"/>
                  <a:pt x="8785747" y="3325858"/>
                  <a:pt x="8785747" y="3342205"/>
                </a:cubicBezTo>
                <a:cubicBezTo>
                  <a:pt x="8785747" y="3358550"/>
                  <a:pt x="8772498" y="3371799"/>
                  <a:pt x="8756153" y="3371799"/>
                </a:cubicBezTo>
                <a:cubicBezTo>
                  <a:pt x="8739809" y="3371799"/>
                  <a:pt x="8726558" y="3358550"/>
                  <a:pt x="8726558" y="3342205"/>
                </a:cubicBezTo>
                <a:cubicBezTo>
                  <a:pt x="8726558" y="3325858"/>
                  <a:pt x="8739809" y="3312609"/>
                  <a:pt x="8756153" y="3312609"/>
                </a:cubicBezTo>
                <a:close/>
                <a:moveTo>
                  <a:pt x="8627827" y="3312609"/>
                </a:moveTo>
                <a:cubicBezTo>
                  <a:pt x="8644172" y="3312609"/>
                  <a:pt x="8657422" y="3325858"/>
                  <a:pt x="8657422" y="3342205"/>
                </a:cubicBezTo>
                <a:cubicBezTo>
                  <a:pt x="8657422" y="3358550"/>
                  <a:pt x="8644172" y="3371799"/>
                  <a:pt x="8627827" y="3371799"/>
                </a:cubicBezTo>
                <a:cubicBezTo>
                  <a:pt x="8611483" y="3371799"/>
                  <a:pt x="8598233" y="3358550"/>
                  <a:pt x="8598233" y="3342205"/>
                </a:cubicBezTo>
                <a:cubicBezTo>
                  <a:pt x="8598233" y="3325858"/>
                  <a:pt x="8611483" y="3312609"/>
                  <a:pt x="8627827" y="3312609"/>
                </a:cubicBezTo>
                <a:close/>
                <a:moveTo>
                  <a:pt x="8499502" y="3312609"/>
                </a:moveTo>
                <a:cubicBezTo>
                  <a:pt x="8515847" y="3312609"/>
                  <a:pt x="8529096" y="3325858"/>
                  <a:pt x="8529096" y="3342205"/>
                </a:cubicBezTo>
                <a:cubicBezTo>
                  <a:pt x="8529096" y="3358550"/>
                  <a:pt x="8515847" y="3371799"/>
                  <a:pt x="8499502" y="3371799"/>
                </a:cubicBezTo>
                <a:cubicBezTo>
                  <a:pt x="8483158" y="3371799"/>
                  <a:pt x="8469908" y="3358550"/>
                  <a:pt x="8469908" y="3342205"/>
                </a:cubicBezTo>
                <a:cubicBezTo>
                  <a:pt x="8469908" y="3325858"/>
                  <a:pt x="8483158" y="3312609"/>
                  <a:pt x="8499502" y="3312609"/>
                </a:cubicBezTo>
                <a:close/>
                <a:moveTo>
                  <a:pt x="8371177" y="3312609"/>
                </a:moveTo>
                <a:cubicBezTo>
                  <a:pt x="8387521" y="3312609"/>
                  <a:pt x="8400770" y="3325858"/>
                  <a:pt x="8400770" y="3342205"/>
                </a:cubicBezTo>
                <a:cubicBezTo>
                  <a:pt x="8400770" y="3358550"/>
                  <a:pt x="8387521" y="3371799"/>
                  <a:pt x="8371177" y="3371799"/>
                </a:cubicBezTo>
                <a:cubicBezTo>
                  <a:pt x="8354832" y="3371799"/>
                  <a:pt x="8341583" y="3358550"/>
                  <a:pt x="8341583" y="3342205"/>
                </a:cubicBezTo>
                <a:cubicBezTo>
                  <a:pt x="8341583" y="3325858"/>
                  <a:pt x="8354832" y="3312609"/>
                  <a:pt x="8371177" y="3312609"/>
                </a:cubicBezTo>
                <a:close/>
                <a:moveTo>
                  <a:pt x="8242862" y="3312609"/>
                </a:moveTo>
                <a:cubicBezTo>
                  <a:pt x="8259207" y="3312609"/>
                  <a:pt x="8272456" y="3325858"/>
                  <a:pt x="8272456" y="3342205"/>
                </a:cubicBezTo>
                <a:cubicBezTo>
                  <a:pt x="8272456" y="3358550"/>
                  <a:pt x="8259207" y="3371799"/>
                  <a:pt x="8242862" y="3371799"/>
                </a:cubicBezTo>
                <a:cubicBezTo>
                  <a:pt x="8226517" y="3371799"/>
                  <a:pt x="8213267" y="3358550"/>
                  <a:pt x="8213267" y="3342205"/>
                </a:cubicBezTo>
                <a:cubicBezTo>
                  <a:pt x="8213267" y="3325858"/>
                  <a:pt x="8226517" y="3312609"/>
                  <a:pt x="8242862" y="3312609"/>
                </a:cubicBezTo>
                <a:close/>
                <a:moveTo>
                  <a:pt x="8114518" y="3312609"/>
                </a:moveTo>
                <a:cubicBezTo>
                  <a:pt x="8130863" y="3312609"/>
                  <a:pt x="8144113" y="3325858"/>
                  <a:pt x="8144113" y="3342205"/>
                </a:cubicBezTo>
                <a:cubicBezTo>
                  <a:pt x="8144113" y="3358550"/>
                  <a:pt x="8130863" y="3371799"/>
                  <a:pt x="8114518" y="3371799"/>
                </a:cubicBezTo>
                <a:cubicBezTo>
                  <a:pt x="8098174" y="3371799"/>
                  <a:pt x="8084925" y="3358550"/>
                  <a:pt x="8084925" y="3342205"/>
                </a:cubicBezTo>
                <a:cubicBezTo>
                  <a:pt x="8084925" y="3325858"/>
                  <a:pt x="8098174" y="3312609"/>
                  <a:pt x="8114518" y="3312609"/>
                </a:cubicBezTo>
                <a:close/>
                <a:moveTo>
                  <a:pt x="7986203" y="3312609"/>
                </a:moveTo>
                <a:cubicBezTo>
                  <a:pt x="8002544" y="3312609"/>
                  <a:pt x="8015795" y="3325858"/>
                  <a:pt x="8015795" y="3342205"/>
                </a:cubicBezTo>
                <a:cubicBezTo>
                  <a:pt x="8015795" y="3358550"/>
                  <a:pt x="8002544" y="3371799"/>
                  <a:pt x="7986203" y="3371799"/>
                </a:cubicBezTo>
                <a:cubicBezTo>
                  <a:pt x="7969847" y="3371799"/>
                  <a:pt x="7956598" y="3358550"/>
                  <a:pt x="7956598" y="3342205"/>
                </a:cubicBezTo>
                <a:cubicBezTo>
                  <a:pt x="7956598" y="3325858"/>
                  <a:pt x="7969847" y="3312609"/>
                  <a:pt x="7986203" y="3312609"/>
                </a:cubicBezTo>
                <a:close/>
                <a:moveTo>
                  <a:pt x="7857859" y="3312609"/>
                </a:moveTo>
                <a:cubicBezTo>
                  <a:pt x="7874193" y="3312609"/>
                  <a:pt x="7887450" y="3325858"/>
                  <a:pt x="7887450" y="3342205"/>
                </a:cubicBezTo>
                <a:cubicBezTo>
                  <a:pt x="7887450" y="3358550"/>
                  <a:pt x="7874193" y="3371799"/>
                  <a:pt x="7857859" y="3371799"/>
                </a:cubicBezTo>
                <a:cubicBezTo>
                  <a:pt x="7841497" y="3371799"/>
                  <a:pt x="7828241" y="3358550"/>
                  <a:pt x="7828241" y="3342205"/>
                </a:cubicBezTo>
                <a:cubicBezTo>
                  <a:pt x="7828241" y="3325858"/>
                  <a:pt x="7841497" y="3312609"/>
                  <a:pt x="7857859" y="3312609"/>
                </a:cubicBezTo>
                <a:close/>
                <a:moveTo>
                  <a:pt x="7729523" y="3312609"/>
                </a:moveTo>
                <a:cubicBezTo>
                  <a:pt x="7745879" y="3312609"/>
                  <a:pt x="7759133" y="3325858"/>
                  <a:pt x="7759133" y="3342205"/>
                </a:cubicBezTo>
                <a:cubicBezTo>
                  <a:pt x="7759133" y="3358550"/>
                  <a:pt x="7745879" y="3371799"/>
                  <a:pt x="7729523" y="3371799"/>
                </a:cubicBezTo>
                <a:cubicBezTo>
                  <a:pt x="7713170" y="3371799"/>
                  <a:pt x="7699930" y="3358550"/>
                  <a:pt x="7699930" y="3342205"/>
                </a:cubicBezTo>
                <a:cubicBezTo>
                  <a:pt x="7699930" y="3325858"/>
                  <a:pt x="7713170" y="3312609"/>
                  <a:pt x="7729523" y="3312609"/>
                </a:cubicBezTo>
                <a:close/>
                <a:moveTo>
                  <a:pt x="7601182" y="3312609"/>
                </a:moveTo>
                <a:cubicBezTo>
                  <a:pt x="7617557" y="3312609"/>
                  <a:pt x="7630779" y="3325858"/>
                  <a:pt x="7630779" y="3342205"/>
                </a:cubicBezTo>
                <a:cubicBezTo>
                  <a:pt x="7630779" y="3358550"/>
                  <a:pt x="7617557" y="3371799"/>
                  <a:pt x="7601182" y="3371799"/>
                </a:cubicBezTo>
                <a:cubicBezTo>
                  <a:pt x="7584844" y="3371799"/>
                  <a:pt x="7571592" y="3358550"/>
                  <a:pt x="7571592" y="3342205"/>
                </a:cubicBezTo>
                <a:cubicBezTo>
                  <a:pt x="7571592" y="3325858"/>
                  <a:pt x="7584844" y="3312609"/>
                  <a:pt x="7601182" y="3312609"/>
                </a:cubicBezTo>
                <a:close/>
                <a:moveTo>
                  <a:pt x="7472854" y="3312609"/>
                </a:moveTo>
                <a:cubicBezTo>
                  <a:pt x="7489197" y="3312609"/>
                  <a:pt x="7502447" y="3325858"/>
                  <a:pt x="7502447" y="3342205"/>
                </a:cubicBezTo>
                <a:cubicBezTo>
                  <a:pt x="7502447" y="3358550"/>
                  <a:pt x="7489197" y="3371799"/>
                  <a:pt x="7472854" y="3371799"/>
                </a:cubicBezTo>
                <a:cubicBezTo>
                  <a:pt x="7456510" y="3371799"/>
                  <a:pt x="7443262" y="3358550"/>
                  <a:pt x="7443262" y="3342205"/>
                </a:cubicBezTo>
                <a:cubicBezTo>
                  <a:pt x="7443262" y="3325858"/>
                  <a:pt x="7456510" y="3312609"/>
                  <a:pt x="7472854" y="3312609"/>
                </a:cubicBezTo>
                <a:close/>
                <a:moveTo>
                  <a:pt x="7344616" y="3312609"/>
                </a:moveTo>
                <a:cubicBezTo>
                  <a:pt x="7360881" y="3312609"/>
                  <a:pt x="7374130" y="3325858"/>
                  <a:pt x="7374130" y="3342205"/>
                </a:cubicBezTo>
                <a:cubicBezTo>
                  <a:pt x="7374130" y="3358550"/>
                  <a:pt x="7360881" y="3371799"/>
                  <a:pt x="7344616" y="3371799"/>
                </a:cubicBezTo>
                <a:cubicBezTo>
                  <a:pt x="7328270" y="3371799"/>
                  <a:pt x="7315025" y="3358550"/>
                  <a:pt x="7315025" y="3342205"/>
                </a:cubicBezTo>
                <a:cubicBezTo>
                  <a:pt x="7315025" y="3325858"/>
                  <a:pt x="7328270" y="3312609"/>
                  <a:pt x="7344616" y="3312609"/>
                </a:cubicBezTo>
                <a:close/>
                <a:moveTo>
                  <a:pt x="7216276" y="3312609"/>
                </a:moveTo>
                <a:cubicBezTo>
                  <a:pt x="7232624" y="3312609"/>
                  <a:pt x="7245875" y="3325858"/>
                  <a:pt x="7245875" y="3342205"/>
                </a:cubicBezTo>
                <a:cubicBezTo>
                  <a:pt x="7245875" y="3358550"/>
                  <a:pt x="7232624" y="3371799"/>
                  <a:pt x="7216276" y="3371799"/>
                </a:cubicBezTo>
                <a:cubicBezTo>
                  <a:pt x="7199927" y="3371799"/>
                  <a:pt x="7186676" y="3358550"/>
                  <a:pt x="7186676" y="3342205"/>
                </a:cubicBezTo>
                <a:cubicBezTo>
                  <a:pt x="7186676" y="3325858"/>
                  <a:pt x="7199927" y="3312609"/>
                  <a:pt x="7216276" y="3312609"/>
                </a:cubicBezTo>
                <a:close/>
                <a:moveTo>
                  <a:pt x="7087926" y="3312609"/>
                </a:moveTo>
                <a:cubicBezTo>
                  <a:pt x="7104273" y="3312609"/>
                  <a:pt x="7117525" y="3325858"/>
                  <a:pt x="7117525" y="3342205"/>
                </a:cubicBezTo>
                <a:cubicBezTo>
                  <a:pt x="7117525" y="3358550"/>
                  <a:pt x="7104273" y="3371799"/>
                  <a:pt x="7087926" y="3371799"/>
                </a:cubicBezTo>
                <a:cubicBezTo>
                  <a:pt x="7071578" y="3371799"/>
                  <a:pt x="7058327" y="3358550"/>
                  <a:pt x="7058327" y="3342205"/>
                </a:cubicBezTo>
                <a:cubicBezTo>
                  <a:pt x="7058327" y="3325858"/>
                  <a:pt x="7071578" y="3312609"/>
                  <a:pt x="7087926" y="3312609"/>
                </a:cubicBezTo>
                <a:close/>
                <a:moveTo>
                  <a:pt x="6959577" y="3312609"/>
                </a:moveTo>
                <a:cubicBezTo>
                  <a:pt x="6975925" y="3312609"/>
                  <a:pt x="6989177" y="3325858"/>
                  <a:pt x="6989177" y="3342205"/>
                </a:cubicBezTo>
                <a:cubicBezTo>
                  <a:pt x="6989177" y="3358550"/>
                  <a:pt x="6975925" y="3371799"/>
                  <a:pt x="6959577" y="3371799"/>
                </a:cubicBezTo>
                <a:cubicBezTo>
                  <a:pt x="6943230" y="3371799"/>
                  <a:pt x="6929978" y="3358550"/>
                  <a:pt x="6929978" y="3342205"/>
                </a:cubicBezTo>
                <a:cubicBezTo>
                  <a:pt x="6929978" y="3325858"/>
                  <a:pt x="6943230" y="3312609"/>
                  <a:pt x="6959577" y="3312609"/>
                </a:cubicBezTo>
                <a:close/>
                <a:moveTo>
                  <a:pt x="6831229" y="3312609"/>
                </a:moveTo>
                <a:cubicBezTo>
                  <a:pt x="6847576" y="3312609"/>
                  <a:pt x="6860828" y="3325858"/>
                  <a:pt x="6860828" y="3342205"/>
                </a:cubicBezTo>
                <a:cubicBezTo>
                  <a:pt x="6860828" y="3358550"/>
                  <a:pt x="6847576" y="3371799"/>
                  <a:pt x="6831229" y="3371799"/>
                </a:cubicBezTo>
                <a:cubicBezTo>
                  <a:pt x="6814882" y="3371799"/>
                  <a:pt x="6801629" y="3358550"/>
                  <a:pt x="6801629" y="3342205"/>
                </a:cubicBezTo>
                <a:cubicBezTo>
                  <a:pt x="6801629" y="3325858"/>
                  <a:pt x="6814882" y="3312609"/>
                  <a:pt x="6831229" y="3312609"/>
                </a:cubicBezTo>
                <a:close/>
                <a:moveTo>
                  <a:pt x="6702881" y="3312609"/>
                </a:moveTo>
                <a:cubicBezTo>
                  <a:pt x="6719229" y="3312609"/>
                  <a:pt x="6732480" y="3325858"/>
                  <a:pt x="6732480" y="3342205"/>
                </a:cubicBezTo>
                <a:cubicBezTo>
                  <a:pt x="6732480" y="3358550"/>
                  <a:pt x="6719229" y="3371799"/>
                  <a:pt x="6702881" y="3371799"/>
                </a:cubicBezTo>
                <a:cubicBezTo>
                  <a:pt x="6686533" y="3371799"/>
                  <a:pt x="6673282" y="3358550"/>
                  <a:pt x="6673282" y="3342205"/>
                </a:cubicBezTo>
                <a:cubicBezTo>
                  <a:pt x="6673282" y="3325858"/>
                  <a:pt x="6686533" y="3312609"/>
                  <a:pt x="6702881" y="3312609"/>
                </a:cubicBezTo>
                <a:close/>
                <a:moveTo>
                  <a:pt x="6574534" y="3312609"/>
                </a:moveTo>
                <a:cubicBezTo>
                  <a:pt x="6590881" y="3312609"/>
                  <a:pt x="6604133" y="3325858"/>
                  <a:pt x="6604133" y="3342205"/>
                </a:cubicBezTo>
                <a:cubicBezTo>
                  <a:pt x="6604133" y="3358550"/>
                  <a:pt x="6590881" y="3371799"/>
                  <a:pt x="6574534" y="3371799"/>
                </a:cubicBezTo>
                <a:cubicBezTo>
                  <a:pt x="6558186" y="3371799"/>
                  <a:pt x="6544935" y="3358550"/>
                  <a:pt x="6544935" y="3342205"/>
                </a:cubicBezTo>
                <a:cubicBezTo>
                  <a:pt x="6544935" y="3325858"/>
                  <a:pt x="6558186" y="3312609"/>
                  <a:pt x="6574534" y="3312609"/>
                </a:cubicBezTo>
                <a:close/>
                <a:moveTo>
                  <a:pt x="6446188" y="3312609"/>
                </a:moveTo>
                <a:cubicBezTo>
                  <a:pt x="6462534" y="3312609"/>
                  <a:pt x="6475787" y="3325858"/>
                  <a:pt x="6475787" y="3342205"/>
                </a:cubicBezTo>
                <a:cubicBezTo>
                  <a:pt x="6475787" y="3358550"/>
                  <a:pt x="6462534" y="3371799"/>
                  <a:pt x="6446188" y="3371799"/>
                </a:cubicBezTo>
                <a:cubicBezTo>
                  <a:pt x="6429840" y="3371799"/>
                  <a:pt x="6416588" y="3358550"/>
                  <a:pt x="6416588" y="3342205"/>
                </a:cubicBezTo>
                <a:cubicBezTo>
                  <a:pt x="6416588" y="3325858"/>
                  <a:pt x="6429840" y="3312609"/>
                  <a:pt x="6446188" y="3312609"/>
                </a:cubicBezTo>
                <a:close/>
                <a:moveTo>
                  <a:pt x="6317841" y="3312609"/>
                </a:moveTo>
                <a:cubicBezTo>
                  <a:pt x="6334189" y="3312609"/>
                  <a:pt x="6347439" y="3325858"/>
                  <a:pt x="6347439" y="3342205"/>
                </a:cubicBezTo>
                <a:cubicBezTo>
                  <a:pt x="6347439" y="3358550"/>
                  <a:pt x="6334189" y="3371799"/>
                  <a:pt x="6317841" y="3371799"/>
                </a:cubicBezTo>
                <a:cubicBezTo>
                  <a:pt x="6301494" y="3371799"/>
                  <a:pt x="6288242" y="3358550"/>
                  <a:pt x="6288242" y="3342205"/>
                </a:cubicBezTo>
                <a:cubicBezTo>
                  <a:pt x="6288242" y="3325858"/>
                  <a:pt x="6301494" y="3312609"/>
                  <a:pt x="6317841" y="3312609"/>
                </a:cubicBezTo>
                <a:close/>
                <a:moveTo>
                  <a:pt x="6189496" y="3312609"/>
                </a:moveTo>
                <a:cubicBezTo>
                  <a:pt x="6205843" y="3312609"/>
                  <a:pt x="6219095" y="3325858"/>
                  <a:pt x="6219095" y="3342205"/>
                </a:cubicBezTo>
                <a:cubicBezTo>
                  <a:pt x="6219095" y="3358550"/>
                  <a:pt x="6205843" y="3371799"/>
                  <a:pt x="6189496" y="3371799"/>
                </a:cubicBezTo>
                <a:cubicBezTo>
                  <a:pt x="6173149" y="3371799"/>
                  <a:pt x="6159897" y="3358550"/>
                  <a:pt x="6159897" y="3342205"/>
                </a:cubicBezTo>
                <a:cubicBezTo>
                  <a:pt x="6159897" y="3325858"/>
                  <a:pt x="6173149" y="3312609"/>
                  <a:pt x="6189496" y="3312609"/>
                </a:cubicBezTo>
                <a:close/>
                <a:moveTo>
                  <a:pt x="6061151" y="3312609"/>
                </a:moveTo>
                <a:cubicBezTo>
                  <a:pt x="6077498" y="3312609"/>
                  <a:pt x="6090750" y="3325858"/>
                  <a:pt x="6090750" y="3342205"/>
                </a:cubicBezTo>
                <a:cubicBezTo>
                  <a:pt x="6090750" y="3358550"/>
                  <a:pt x="6077498" y="3371799"/>
                  <a:pt x="6061151" y="3371799"/>
                </a:cubicBezTo>
                <a:cubicBezTo>
                  <a:pt x="6044804" y="3371799"/>
                  <a:pt x="6031552" y="3358550"/>
                  <a:pt x="6031552" y="3342205"/>
                </a:cubicBezTo>
                <a:cubicBezTo>
                  <a:pt x="6031552" y="3325858"/>
                  <a:pt x="6044804" y="3312609"/>
                  <a:pt x="6061151" y="3312609"/>
                </a:cubicBezTo>
                <a:close/>
                <a:moveTo>
                  <a:pt x="5932807" y="3312609"/>
                </a:moveTo>
                <a:cubicBezTo>
                  <a:pt x="5949154" y="3312609"/>
                  <a:pt x="5962406" y="3325858"/>
                  <a:pt x="5962406" y="3342205"/>
                </a:cubicBezTo>
                <a:cubicBezTo>
                  <a:pt x="5962406" y="3358550"/>
                  <a:pt x="5949154" y="3371799"/>
                  <a:pt x="5932807" y="3371799"/>
                </a:cubicBezTo>
                <a:cubicBezTo>
                  <a:pt x="5916460" y="3371799"/>
                  <a:pt x="5903208" y="3358550"/>
                  <a:pt x="5903208" y="3342205"/>
                </a:cubicBezTo>
                <a:cubicBezTo>
                  <a:pt x="5903208" y="3325858"/>
                  <a:pt x="5916460" y="3312609"/>
                  <a:pt x="5932807" y="3312609"/>
                </a:cubicBezTo>
                <a:close/>
                <a:moveTo>
                  <a:pt x="5804508" y="3312609"/>
                </a:moveTo>
                <a:cubicBezTo>
                  <a:pt x="5820855" y="3312609"/>
                  <a:pt x="5834107" y="3325858"/>
                  <a:pt x="5834107" y="3342205"/>
                </a:cubicBezTo>
                <a:cubicBezTo>
                  <a:pt x="5834107" y="3358550"/>
                  <a:pt x="5820855" y="3371799"/>
                  <a:pt x="5804508" y="3371799"/>
                </a:cubicBezTo>
                <a:cubicBezTo>
                  <a:pt x="5788162" y="3371799"/>
                  <a:pt x="5774910" y="3358550"/>
                  <a:pt x="5774910" y="3342205"/>
                </a:cubicBezTo>
                <a:cubicBezTo>
                  <a:pt x="5774910" y="3325858"/>
                  <a:pt x="5788162" y="3312609"/>
                  <a:pt x="5804508" y="3312609"/>
                </a:cubicBezTo>
                <a:close/>
                <a:moveTo>
                  <a:pt x="5676112" y="3312609"/>
                </a:moveTo>
                <a:cubicBezTo>
                  <a:pt x="5692460" y="3312609"/>
                  <a:pt x="5705711" y="3325858"/>
                  <a:pt x="5705711" y="3342205"/>
                </a:cubicBezTo>
                <a:cubicBezTo>
                  <a:pt x="5705711" y="3358550"/>
                  <a:pt x="5692460" y="3371799"/>
                  <a:pt x="5676112" y="3371799"/>
                </a:cubicBezTo>
                <a:cubicBezTo>
                  <a:pt x="5667938" y="3371799"/>
                  <a:pt x="5660539" y="3368487"/>
                  <a:pt x="5655183" y="3363131"/>
                </a:cubicBezTo>
                <a:lnTo>
                  <a:pt x="5650799" y="3352550"/>
                </a:lnTo>
                <a:lnTo>
                  <a:pt x="5659276" y="3319582"/>
                </a:lnTo>
                <a:close/>
                <a:moveTo>
                  <a:pt x="542971" y="3312609"/>
                </a:moveTo>
                <a:cubicBezTo>
                  <a:pt x="559317" y="3312609"/>
                  <a:pt x="572566" y="3325858"/>
                  <a:pt x="572566" y="3342205"/>
                </a:cubicBezTo>
                <a:cubicBezTo>
                  <a:pt x="572566" y="3358550"/>
                  <a:pt x="559317" y="3371799"/>
                  <a:pt x="542971" y="3371799"/>
                </a:cubicBezTo>
                <a:cubicBezTo>
                  <a:pt x="526626" y="3371799"/>
                  <a:pt x="513376" y="3358550"/>
                  <a:pt x="513376" y="3342205"/>
                </a:cubicBezTo>
                <a:cubicBezTo>
                  <a:pt x="513376" y="3325858"/>
                  <a:pt x="526626" y="3312609"/>
                  <a:pt x="542971" y="3312609"/>
                </a:cubicBezTo>
                <a:close/>
                <a:moveTo>
                  <a:pt x="414633" y="3312609"/>
                </a:moveTo>
                <a:cubicBezTo>
                  <a:pt x="430979" y="3312609"/>
                  <a:pt x="444229" y="3325858"/>
                  <a:pt x="444229" y="3342205"/>
                </a:cubicBezTo>
                <a:cubicBezTo>
                  <a:pt x="444229" y="3358550"/>
                  <a:pt x="430979" y="3371799"/>
                  <a:pt x="414633" y="3371799"/>
                </a:cubicBezTo>
                <a:cubicBezTo>
                  <a:pt x="398288" y="3371799"/>
                  <a:pt x="385038" y="3358550"/>
                  <a:pt x="385038" y="3342205"/>
                </a:cubicBezTo>
                <a:cubicBezTo>
                  <a:pt x="385038" y="3325858"/>
                  <a:pt x="398288" y="3312609"/>
                  <a:pt x="414633" y="3312609"/>
                </a:cubicBezTo>
                <a:close/>
                <a:moveTo>
                  <a:pt x="286296" y="3312609"/>
                </a:moveTo>
                <a:cubicBezTo>
                  <a:pt x="302641" y="3312609"/>
                  <a:pt x="315892" y="3325858"/>
                  <a:pt x="315892" y="3342205"/>
                </a:cubicBezTo>
                <a:cubicBezTo>
                  <a:pt x="315892" y="3358550"/>
                  <a:pt x="302641" y="3371799"/>
                  <a:pt x="286296" y="3371799"/>
                </a:cubicBezTo>
                <a:cubicBezTo>
                  <a:pt x="269951" y="3371799"/>
                  <a:pt x="256701" y="3358550"/>
                  <a:pt x="256701" y="3342205"/>
                </a:cubicBezTo>
                <a:cubicBezTo>
                  <a:pt x="256701" y="3325858"/>
                  <a:pt x="269951" y="3312609"/>
                  <a:pt x="286296" y="3312609"/>
                </a:cubicBezTo>
                <a:close/>
                <a:moveTo>
                  <a:pt x="157959" y="3312609"/>
                </a:moveTo>
                <a:cubicBezTo>
                  <a:pt x="174304" y="3312609"/>
                  <a:pt x="187554" y="3325858"/>
                  <a:pt x="187554" y="3342205"/>
                </a:cubicBezTo>
                <a:cubicBezTo>
                  <a:pt x="187554" y="3358550"/>
                  <a:pt x="174304" y="3371799"/>
                  <a:pt x="157959" y="3371799"/>
                </a:cubicBezTo>
                <a:cubicBezTo>
                  <a:pt x="141613" y="3371799"/>
                  <a:pt x="128363" y="3358550"/>
                  <a:pt x="128363" y="3342205"/>
                </a:cubicBezTo>
                <a:cubicBezTo>
                  <a:pt x="128363" y="3325858"/>
                  <a:pt x="141613" y="3312609"/>
                  <a:pt x="157959" y="3312609"/>
                </a:cubicBezTo>
                <a:close/>
                <a:moveTo>
                  <a:pt x="29596" y="3312609"/>
                </a:moveTo>
                <a:cubicBezTo>
                  <a:pt x="45941" y="3312609"/>
                  <a:pt x="59191" y="3325858"/>
                  <a:pt x="59191" y="3342205"/>
                </a:cubicBezTo>
                <a:cubicBezTo>
                  <a:pt x="59191" y="3358550"/>
                  <a:pt x="45941" y="3371799"/>
                  <a:pt x="29596" y="3371799"/>
                </a:cubicBezTo>
                <a:cubicBezTo>
                  <a:pt x="13251" y="3371799"/>
                  <a:pt x="0" y="3358550"/>
                  <a:pt x="0" y="3342205"/>
                </a:cubicBezTo>
                <a:cubicBezTo>
                  <a:pt x="0" y="3325858"/>
                  <a:pt x="13251" y="3312609"/>
                  <a:pt x="29596" y="3312609"/>
                </a:cubicBezTo>
                <a:close/>
                <a:moveTo>
                  <a:pt x="644949" y="3196369"/>
                </a:moveTo>
                <a:lnTo>
                  <a:pt x="648725" y="3221107"/>
                </a:lnTo>
                <a:lnTo>
                  <a:pt x="641713" y="3204179"/>
                </a:lnTo>
                <a:close/>
                <a:moveTo>
                  <a:pt x="5682558" y="3177316"/>
                </a:moveTo>
                <a:lnTo>
                  <a:pt x="5697042" y="3183327"/>
                </a:lnTo>
                <a:cubicBezTo>
                  <a:pt x="5702398" y="3188684"/>
                  <a:pt x="5705711" y="3196068"/>
                  <a:pt x="5705711" y="3204179"/>
                </a:cubicBezTo>
                <a:cubicBezTo>
                  <a:pt x="5705711" y="3220524"/>
                  <a:pt x="5692460" y="3233774"/>
                  <a:pt x="5676112" y="3233774"/>
                </a:cubicBezTo>
                <a:lnTo>
                  <a:pt x="5674071" y="3232929"/>
                </a:lnTo>
                <a:close/>
                <a:moveTo>
                  <a:pt x="9012803" y="3174640"/>
                </a:moveTo>
                <a:cubicBezTo>
                  <a:pt x="9029147" y="3174640"/>
                  <a:pt x="9042397" y="3188025"/>
                  <a:pt x="9042397" y="3204179"/>
                </a:cubicBezTo>
                <a:cubicBezTo>
                  <a:pt x="9042397" y="3220524"/>
                  <a:pt x="9029147" y="3233774"/>
                  <a:pt x="9012803" y="3233774"/>
                </a:cubicBezTo>
                <a:cubicBezTo>
                  <a:pt x="8996459" y="3233774"/>
                  <a:pt x="8983209" y="3220524"/>
                  <a:pt x="8983209" y="3204179"/>
                </a:cubicBezTo>
                <a:cubicBezTo>
                  <a:pt x="8983209" y="3188025"/>
                  <a:pt x="8996459" y="3174640"/>
                  <a:pt x="9012803" y="3174640"/>
                </a:cubicBezTo>
                <a:close/>
                <a:moveTo>
                  <a:pt x="8884478" y="3174640"/>
                </a:moveTo>
                <a:cubicBezTo>
                  <a:pt x="8900822" y="3174640"/>
                  <a:pt x="8914072" y="3188022"/>
                  <a:pt x="8914072" y="3204179"/>
                </a:cubicBezTo>
                <a:cubicBezTo>
                  <a:pt x="8914072" y="3220524"/>
                  <a:pt x="8900822" y="3233774"/>
                  <a:pt x="8884478" y="3233774"/>
                </a:cubicBezTo>
                <a:cubicBezTo>
                  <a:pt x="8868134" y="3233774"/>
                  <a:pt x="8854884" y="3220524"/>
                  <a:pt x="8854884" y="3204179"/>
                </a:cubicBezTo>
                <a:cubicBezTo>
                  <a:pt x="8854884" y="3188022"/>
                  <a:pt x="8868134" y="3174640"/>
                  <a:pt x="8884478" y="3174640"/>
                </a:cubicBezTo>
                <a:close/>
                <a:moveTo>
                  <a:pt x="8756153" y="3174640"/>
                </a:moveTo>
                <a:cubicBezTo>
                  <a:pt x="8772498" y="3174640"/>
                  <a:pt x="8785747" y="3188020"/>
                  <a:pt x="8785747" y="3204179"/>
                </a:cubicBezTo>
                <a:cubicBezTo>
                  <a:pt x="8785747" y="3220524"/>
                  <a:pt x="8772498" y="3233774"/>
                  <a:pt x="8756153" y="3233774"/>
                </a:cubicBezTo>
                <a:cubicBezTo>
                  <a:pt x="8739809" y="3233774"/>
                  <a:pt x="8726558" y="3220524"/>
                  <a:pt x="8726558" y="3204179"/>
                </a:cubicBezTo>
                <a:cubicBezTo>
                  <a:pt x="8726558" y="3188020"/>
                  <a:pt x="8739809" y="3174640"/>
                  <a:pt x="8756153" y="3174640"/>
                </a:cubicBezTo>
                <a:close/>
                <a:moveTo>
                  <a:pt x="8627827" y="3174640"/>
                </a:moveTo>
                <a:cubicBezTo>
                  <a:pt x="8644172" y="3174640"/>
                  <a:pt x="8657422" y="3188017"/>
                  <a:pt x="8657422" y="3204179"/>
                </a:cubicBezTo>
                <a:cubicBezTo>
                  <a:pt x="8657422" y="3220524"/>
                  <a:pt x="8644172" y="3233774"/>
                  <a:pt x="8627827" y="3233774"/>
                </a:cubicBezTo>
                <a:cubicBezTo>
                  <a:pt x="8611483" y="3233774"/>
                  <a:pt x="8598233" y="3220524"/>
                  <a:pt x="8598233" y="3204179"/>
                </a:cubicBezTo>
                <a:cubicBezTo>
                  <a:pt x="8598233" y="3188017"/>
                  <a:pt x="8611483" y="3174640"/>
                  <a:pt x="8627827" y="3174640"/>
                </a:cubicBezTo>
                <a:close/>
                <a:moveTo>
                  <a:pt x="8499502" y="3174640"/>
                </a:moveTo>
                <a:cubicBezTo>
                  <a:pt x="8515847" y="3174640"/>
                  <a:pt x="8529096" y="3188015"/>
                  <a:pt x="8529096" y="3204179"/>
                </a:cubicBezTo>
                <a:cubicBezTo>
                  <a:pt x="8529096" y="3220524"/>
                  <a:pt x="8515847" y="3233774"/>
                  <a:pt x="8499502" y="3233774"/>
                </a:cubicBezTo>
                <a:cubicBezTo>
                  <a:pt x="8483158" y="3233774"/>
                  <a:pt x="8469907" y="3220524"/>
                  <a:pt x="8469907" y="3204179"/>
                </a:cubicBezTo>
                <a:cubicBezTo>
                  <a:pt x="8469907" y="3188015"/>
                  <a:pt x="8483158" y="3174640"/>
                  <a:pt x="8499502" y="3174640"/>
                </a:cubicBezTo>
                <a:close/>
                <a:moveTo>
                  <a:pt x="8371177" y="3174640"/>
                </a:moveTo>
                <a:cubicBezTo>
                  <a:pt x="8387521" y="3174640"/>
                  <a:pt x="8400770" y="3188012"/>
                  <a:pt x="8400770" y="3204179"/>
                </a:cubicBezTo>
                <a:cubicBezTo>
                  <a:pt x="8400770" y="3220524"/>
                  <a:pt x="8387521" y="3233774"/>
                  <a:pt x="8371177" y="3233774"/>
                </a:cubicBezTo>
                <a:cubicBezTo>
                  <a:pt x="8354832" y="3233774"/>
                  <a:pt x="8341583" y="3220524"/>
                  <a:pt x="8341583" y="3204179"/>
                </a:cubicBezTo>
                <a:cubicBezTo>
                  <a:pt x="8341583" y="3188012"/>
                  <a:pt x="8354832" y="3174640"/>
                  <a:pt x="8371177" y="3174640"/>
                </a:cubicBezTo>
                <a:close/>
                <a:moveTo>
                  <a:pt x="8242862" y="3174640"/>
                </a:moveTo>
                <a:cubicBezTo>
                  <a:pt x="8259207" y="3174640"/>
                  <a:pt x="8272456" y="3188003"/>
                  <a:pt x="8272456" y="3204179"/>
                </a:cubicBezTo>
                <a:cubicBezTo>
                  <a:pt x="8272456" y="3220524"/>
                  <a:pt x="8259207" y="3233774"/>
                  <a:pt x="8242862" y="3233774"/>
                </a:cubicBezTo>
                <a:cubicBezTo>
                  <a:pt x="8226517" y="3233774"/>
                  <a:pt x="8213267" y="3220524"/>
                  <a:pt x="8213267" y="3204179"/>
                </a:cubicBezTo>
                <a:cubicBezTo>
                  <a:pt x="8213267" y="3188003"/>
                  <a:pt x="8226517" y="3174640"/>
                  <a:pt x="8242862" y="3174640"/>
                </a:cubicBezTo>
                <a:close/>
                <a:moveTo>
                  <a:pt x="8114518" y="3174640"/>
                </a:moveTo>
                <a:cubicBezTo>
                  <a:pt x="8130863" y="3174640"/>
                  <a:pt x="8144113" y="3188008"/>
                  <a:pt x="8144113" y="3204179"/>
                </a:cubicBezTo>
                <a:cubicBezTo>
                  <a:pt x="8144113" y="3220524"/>
                  <a:pt x="8130863" y="3233774"/>
                  <a:pt x="8114518" y="3233774"/>
                </a:cubicBezTo>
                <a:cubicBezTo>
                  <a:pt x="8098174" y="3233774"/>
                  <a:pt x="8084924" y="3220524"/>
                  <a:pt x="8084924" y="3204179"/>
                </a:cubicBezTo>
                <a:cubicBezTo>
                  <a:pt x="8084924" y="3188008"/>
                  <a:pt x="8098174" y="3174640"/>
                  <a:pt x="8114518" y="3174640"/>
                </a:cubicBezTo>
                <a:close/>
                <a:moveTo>
                  <a:pt x="7986203" y="3174640"/>
                </a:moveTo>
                <a:cubicBezTo>
                  <a:pt x="8002544" y="3174640"/>
                  <a:pt x="8015795" y="3187999"/>
                  <a:pt x="8015795" y="3204179"/>
                </a:cubicBezTo>
                <a:cubicBezTo>
                  <a:pt x="8015795" y="3220524"/>
                  <a:pt x="8002544" y="3233774"/>
                  <a:pt x="7986203" y="3233774"/>
                </a:cubicBezTo>
                <a:cubicBezTo>
                  <a:pt x="7969847" y="3233774"/>
                  <a:pt x="7956598" y="3220524"/>
                  <a:pt x="7956598" y="3204179"/>
                </a:cubicBezTo>
                <a:cubicBezTo>
                  <a:pt x="7956598" y="3187999"/>
                  <a:pt x="7969847" y="3174640"/>
                  <a:pt x="7986203" y="3174640"/>
                </a:cubicBezTo>
                <a:close/>
                <a:moveTo>
                  <a:pt x="7857859" y="3174640"/>
                </a:moveTo>
                <a:cubicBezTo>
                  <a:pt x="7874193" y="3174640"/>
                  <a:pt x="7887450" y="3188006"/>
                  <a:pt x="7887450" y="3204179"/>
                </a:cubicBezTo>
                <a:cubicBezTo>
                  <a:pt x="7887450" y="3220524"/>
                  <a:pt x="7874193" y="3233774"/>
                  <a:pt x="7857859" y="3233774"/>
                </a:cubicBezTo>
                <a:cubicBezTo>
                  <a:pt x="7841497" y="3233774"/>
                  <a:pt x="7828241" y="3220524"/>
                  <a:pt x="7828241" y="3204179"/>
                </a:cubicBezTo>
                <a:cubicBezTo>
                  <a:pt x="7828241" y="3188006"/>
                  <a:pt x="7841497" y="3174640"/>
                  <a:pt x="7857859" y="3174640"/>
                </a:cubicBezTo>
                <a:close/>
                <a:moveTo>
                  <a:pt x="7729523" y="3174640"/>
                </a:moveTo>
                <a:cubicBezTo>
                  <a:pt x="7745879" y="3174640"/>
                  <a:pt x="7759133" y="3187997"/>
                  <a:pt x="7759133" y="3204179"/>
                </a:cubicBezTo>
                <a:cubicBezTo>
                  <a:pt x="7759133" y="3220524"/>
                  <a:pt x="7745879" y="3233774"/>
                  <a:pt x="7729523" y="3233774"/>
                </a:cubicBezTo>
                <a:cubicBezTo>
                  <a:pt x="7713170" y="3233774"/>
                  <a:pt x="7699930" y="3220524"/>
                  <a:pt x="7699930" y="3204179"/>
                </a:cubicBezTo>
                <a:cubicBezTo>
                  <a:pt x="7699930" y="3187997"/>
                  <a:pt x="7713170" y="3174640"/>
                  <a:pt x="7729523" y="3174640"/>
                </a:cubicBezTo>
                <a:close/>
                <a:moveTo>
                  <a:pt x="7601181" y="3174640"/>
                </a:moveTo>
                <a:cubicBezTo>
                  <a:pt x="7617557" y="3174640"/>
                  <a:pt x="7630779" y="3187994"/>
                  <a:pt x="7630779" y="3204179"/>
                </a:cubicBezTo>
                <a:cubicBezTo>
                  <a:pt x="7630779" y="3220524"/>
                  <a:pt x="7617557" y="3233774"/>
                  <a:pt x="7601181" y="3233774"/>
                </a:cubicBezTo>
                <a:cubicBezTo>
                  <a:pt x="7584844" y="3233774"/>
                  <a:pt x="7571592" y="3220524"/>
                  <a:pt x="7571592" y="3204179"/>
                </a:cubicBezTo>
                <a:cubicBezTo>
                  <a:pt x="7571592" y="3187994"/>
                  <a:pt x="7584844" y="3174640"/>
                  <a:pt x="7601181" y="3174640"/>
                </a:cubicBezTo>
                <a:close/>
                <a:moveTo>
                  <a:pt x="7472854" y="3174640"/>
                </a:moveTo>
                <a:cubicBezTo>
                  <a:pt x="7489197" y="3174640"/>
                  <a:pt x="7502446" y="3187991"/>
                  <a:pt x="7502446" y="3204179"/>
                </a:cubicBezTo>
                <a:cubicBezTo>
                  <a:pt x="7502446" y="3220524"/>
                  <a:pt x="7489197" y="3233774"/>
                  <a:pt x="7472854" y="3233774"/>
                </a:cubicBezTo>
                <a:cubicBezTo>
                  <a:pt x="7456510" y="3233774"/>
                  <a:pt x="7443262" y="3220524"/>
                  <a:pt x="7443262" y="3204179"/>
                </a:cubicBezTo>
                <a:cubicBezTo>
                  <a:pt x="7443262" y="3187991"/>
                  <a:pt x="7456510" y="3174640"/>
                  <a:pt x="7472854" y="3174640"/>
                </a:cubicBezTo>
                <a:close/>
                <a:moveTo>
                  <a:pt x="7344616" y="3174640"/>
                </a:moveTo>
                <a:cubicBezTo>
                  <a:pt x="7360881" y="3174640"/>
                  <a:pt x="7374130" y="3187988"/>
                  <a:pt x="7374130" y="3204179"/>
                </a:cubicBezTo>
                <a:cubicBezTo>
                  <a:pt x="7374130" y="3220524"/>
                  <a:pt x="7360881" y="3233774"/>
                  <a:pt x="7344616" y="3233774"/>
                </a:cubicBezTo>
                <a:cubicBezTo>
                  <a:pt x="7328270" y="3233774"/>
                  <a:pt x="7315025" y="3220524"/>
                  <a:pt x="7315025" y="3204179"/>
                </a:cubicBezTo>
                <a:cubicBezTo>
                  <a:pt x="7315025" y="3187988"/>
                  <a:pt x="7328270" y="3174640"/>
                  <a:pt x="7344616" y="3174640"/>
                </a:cubicBezTo>
                <a:close/>
                <a:moveTo>
                  <a:pt x="7216276" y="3174640"/>
                </a:moveTo>
                <a:cubicBezTo>
                  <a:pt x="7232624" y="3174640"/>
                  <a:pt x="7245875" y="3187985"/>
                  <a:pt x="7245875" y="3204179"/>
                </a:cubicBezTo>
                <a:cubicBezTo>
                  <a:pt x="7245875" y="3220524"/>
                  <a:pt x="7232624" y="3233774"/>
                  <a:pt x="7216276" y="3233774"/>
                </a:cubicBezTo>
                <a:cubicBezTo>
                  <a:pt x="7199927" y="3233774"/>
                  <a:pt x="7186676" y="3220524"/>
                  <a:pt x="7186676" y="3204179"/>
                </a:cubicBezTo>
                <a:cubicBezTo>
                  <a:pt x="7186676" y="3187985"/>
                  <a:pt x="7199927" y="3174640"/>
                  <a:pt x="7216276" y="3174640"/>
                </a:cubicBezTo>
                <a:close/>
                <a:moveTo>
                  <a:pt x="7087926" y="3174640"/>
                </a:moveTo>
                <a:cubicBezTo>
                  <a:pt x="7104273" y="3174640"/>
                  <a:pt x="7117525" y="3187983"/>
                  <a:pt x="7117525" y="3204179"/>
                </a:cubicBezTo>
                <a:cubicBezTo>
                  <a:pt x="7117525" y="3220524"/>
                  <a:pt x="7104273" y="3233774"/>
                  <a:pt x="7087926" y="3233774"/>
                </a:cubicBezTo>
                <a:cubicBezTo>
                  <a:pt x="7071578" y="3233774"/>
                  <a:pt x="7058327" y="3220524"/>
                  <a:pt x="7058327" y="3204179"/>
                </a:cubicBezTo>
                <a:cubicBezTo>
                  <a:pt x="7058327" y="3187983"/>
                  <a:pt x="7071578" y="3174640"/>
                  <a:pt x="7087926" y="3174640"/>
                </a:cubicBezTo>
                <a:close/>
                <a:moveTo>
                  <a:pt x="6959577" y="3174640"/>
                </a:moveTo>
                <a:cubicBezTo>
                  <a:pt x="6975925" y="3174640"/>
                  <a:pt x="6989176" y="3187980"/>
                  <a:pt x="6989176" y="3204179"/>
                </a:cubicBezTo>
                <a:cubicBezTo>
                  <a:pt x="6989176" y="3220524"/>
                  <a:pt x="6975925" y="3233774"/>
                  <a:pt x="6959577" y="3233774"/>
                </a:cubicBezTo>
                <a:cubicBezTo>
                  <a:pt x="6943230" y="3233774"/>
                  <a:pt x="6929978" y="3220524"/>
                  <a:pt x="6929978" y="3204179"/>
                </a:cubicBezTo>
                <a:cubicBezTo>
                  <a:pt x="6929978" y="3187980"/>
                  <a:pt x="6943230" y="3174640"/>
                  <a:pt x="6959577" y="3174640"/>
                </a:cubicBezTo>
                <a:close/>
                <a:moveTo>
                  <a:pt x="6831229" y="3174640"/>
                </a:moveTo>
                <a:cubicBezTo>
                  <a:pt x="6847576" y="3174640"/>
                  <a:pt x="6860827" y="3187979"/>
                  <a:pt x="6860827" y="3204179"/>
                </a:cubicBezTo>
                <a:cubicBezTo>
                  <a:pt x="6860827" y="3220524"/>
                  <a:pt x="6847576" y="3233774"/>
                  <a:pt x="6831229" y="3233774"/>
                </a:cubicBezTo>
                <a:cubicBezTo>
                  <a:pt x="6814881" y="3233774"/>
                  <a:pt x="6801629" y="3220524"/>
                  <a:pt x="6801629" y="3204179"/>
                </a:cubicBezTo>
                <a:cubicBezTo>
                  <a:pt x="6801629" y="3187979"/>
                  <a:pt x="6814881" y="3174640"/>
                  <a:pt x="6831229" y="3174640"/>
                </a:cubicBezTo>
                <a:close/>
                <a:moveTo>
                  <a:pt x="6702881" y="3174640"/>
                </a:moveTo>
                <a:cubicBezTo>
                  <a:pt x="6719229" y="3174640"/>
                  <a:pt x="6732480" y="3187976"/>
                  <a:pt x="6732480" y="3204179"/>
                </a:cubicBezTo>
                <a:cubicBezTo>
                  <a:pt x="6732480" y="3220524"/>
                  <a:pt x="6719229" y="3233774"/>
                  <a:pt x="6702881" y="3233774"/>
                </a:cubicBezTo>
                <a:cubicBezTo>
                  <a:pt x="6686533" y="3233774"/>
                  <a:pt x="6673282" y="3220524"/>
                  <a:pt x="6673282" y="3204179"/>
                </a:cubicBezTo>
                <a:cubicBezTo>
                  <a:pt x="6673282" y="3187976"/>
                  <a:pt x="6686533" y="3174640"/>
                  <a:pt x="6702881" y="3174640"/>
                </a:cubicBezTo>
                <a:close/>
                <a:moveTo>
                  <a:pt x="6574534" y="3174640"/>
                </a:moveTo>
                <a:cubicBezTo>
                  <a:pt x="6590881" y="3174640"/>
                  <a:pt x="6604133" y="3187974"/>
                  <a:pt x="6604133" y="3204179"/>
                </a:cubicBezTo>
                <a:cubicBezTo>
                  <a:pt x="6604133" y="3220524"/>
                  <a:pt x="6590881" y="3233774"/>
                  <a:pt x="6574534" y="3233774"/>
                </a:cubicBezTo>
                <a:cubicBezTo>
                  <a:pt x="6558186" y="3233774"/>
                  <a:pt x="6544935" y="3220524"/>
                  <a:pt x="6544935" y="3204179"/>
                </a:cubicBezTo>
                <a:cubicBezTo>
                  <a:pt x="6544935" y="3187974"/>
                  <a:pt x="6558186" y="3174640"/>
                  <a:pt x="6574534" y="3174640"/>
                </a:cubicBezTo>
                <a:close/>
                <a:moveTo>
                  <a:pt x="6446188" y="3174640"/>
                </a:moveTo>
                <a:cubicBezTo>
                  <a:pt x="6462534" y="3174640"/>
                  <a:pt x="6475787" y="3187972"/>
                  <a:pt x="6475787" y="3204179"/>
                </a:cubicBezTo>
                <a:cubicBezTo>
                  <a:pt x="6475787" y="3220524"/>
                  <a:pt x="6462534" y="3233774"/>
                  <a:pt x="6446188" y="3233774"/>
                </a:cubicBezTo>
                <a:cubicBezTo>
                  <a:pt x="6429840" y="3233774"/>
                  <a:pt x="6416588" y="3220524"/>
                  <a:pt x="6416588" y="3204179"/>
                </a:cubicBezTo>
                <a:cubicBezTo>
                  <a:pt x="6416588" y="3187972"/>
                  <a:pt x="6429840" y="3174640"/>
                  <a:pt x="6446188" y="3174640"/>
                </a:cubicBezTo>
                <a:close/>
                <a:moveTo>
                  <a:pt x="6317841" y="3174640"/>
                </a:moveTo>
                <a:cubicBezTo>
                  <a:pt x="6334189" y="3174640"/>
                  <a:pt x="6347439" y="3187969"/>
                  <a:pt x="6347439" y="3204179"/>
                </a:cubicBezTo>
                <a:cubicBezTo>
                  <a:pt x="6347439" y="3220524"/>
                  <a:pt x="6334189" y="3233774"/>
                  <a:pt x="6317841" y="3233774"/>
                </a:cubicBezTo>
                <a:cubicBezTo>
                  <a:pt x="6301494" y="3233774"/>
                  <a:pt x="6288242" y="3220524"/>
                  <a:pt x="6288242" y="3204179"/>
                </a:cubicBezTo>
                <a:cubicBezTo>
                  <a:pt x="6288242" y="3187969"/>
                  <a:pt x="6301494" y="3174640"/>
                  <a:pt x="6317841" y="3174640"/>
                </a:cubicBezTo>
                <a:close/>
                <a:moveTo>
                  <a:pt x="6189496" y="3174640"/>
                </a:moveTo>
                <a:cubicBezTo>
                  <a:pt x="6205843" y="3174640"/>
                  <a:pt x="6219095" y="3187966"/>
                  <a:pt x="6219095" y="3204179"/>
                </a:cubicBezTo>
                <a:cubicBezTo>
                  <a:pt x="6219095" y="3220524"/>
                  <a:pt x="6205843" y="3233774"/>
                  <a:pt x="6189496" y="3233774"/>
                </a:cubicBezTo>
                <a:cubicBezTo>
                  <a:pt x="6173149" y="3233774"/>
                  <a:pt x="6159897" y="3220524"/>
                  <a:pt x="6159897" y="3204179"/>
                </a:cubicBezTo>
                <a:cubicBezTo>
                  <a:pt x="6159897" y="3187966"/>
                  <a:pt x="6173149" y="3174640"/>
                  <a:pt x="6189496" y="3174640"/>
                </a:cubicBezTo>
                <a:close/>
                <a:moveTo>
                  <a:pt x="6061151" y="3174640"/>
                </a:moveTo>
                <a:cubicBezTo>
                  <a:pt x="6077498" y="3174640"/>
                  <a:pt x="6090750" y="3187964"/>
                  <a:pt x="6090750" y="3204179"/>
                </a:cubicBezTo>
                <a:cubicBezTo>
                  <a:pt x="6090750" y="3220524"/>
                  <a:pt x="6077498" y="3233774"/>
                  <a:pt x="6061151" y="3233774"/>
                </a:cubicBezTo>
                <a:cubicBezTo>
                  <a:pt x="6044804" y="3233774"/>
                  <a:pt x="6031552" y="3220524"/>
                  <a:pt x="6031552" y="3204179"/>
                </a:cubicBezTo>
                <a:cubicBezTo>
                  <a:pt x="6031552" y="3187964"/>
                  <a:pt x="6044804" y="3174640"/>
                  <a:pt x="6061151" y="3174640"/>
                </a:cubicBezTo>
                <a:close/>
                <a:moveTo>
                  <a:pt x="5932807" y="3174640"/>
                </a:moveTo>
                <a:cubicBezTo>
                  <a:pt x="5949154" y="3174640"/>
                  <a:pt x="5962406" y="3187962"/>
                  <a:pt x="5962406" y="3204179"/>
                </a:cubicBezTo>
                <a:cubicBezTo>
                  <a:pt x="5962406" y="3220524"/>
                  <a:pt x="5949154" y="3233774"/>
                  <a:pt x="5932807" y="3233774"/>
                </a:cubicBezTo>
                <a:cubicBezTo>
                  <a:pt x="5916459" y="3233774"/>
                  <a:pt x="5903208" y="3220524"/>
                  <a:pt x="5903208" y="3204179"/>
                </a:cubicBezTo>
                <a:cubicBezTo>
                  <a:pt x="5903208" y="3187962"/>
                  <a:pt x="5916459" y="3174640"/>
                  <a:pt x="5932807" y="3174640"/>
                </a:cubicBezTo>
                <a:close/>
                <a:moveTo>
                  <a:pt x="5804508" y="3174640"/>
                </a:moveTo>
                <a:cubicBezTo>
                  <a:pt x="5820855" y="3174640"/>
                  <a:pt x="5834107" y="3187941"/>
                  <a:pt x="5834107" y="3204179"/>
                </a:cubicBezTo>
                <a:cubicBezTo>
                  <a:pt x="5834107" y="3220524"/>
                  <a:pt x="5820855" y="3233774"/>
                  <a:pt x="5804508" y="3233774"/>
                </a:cubicBezTo>
                <a:cubicBezTo>
                  <a:pt x="5788162" y="3233774"/>
                  <a:pt x="5774910" y="3220524"/>
                  <a:pt x="5774910" y="3204179"/>
                </a:cubicBezTo>
                <a:cubicBezTo>
                  <a:pt x="5774910" y="3187941"/>
                  <a:pt x="5788162" y="3174640"/>
                  <a:pt x="5804508" y="3174640"/>
                </a:cubicBezTo>
                <a:close/>
                <a:moveTo>
                  <a:pt x="542971" y="3174589"/>
                </a:moveTo>
                <a:cubicBezTo>
                  <a:pt x="559317" y="3174589"/>
                  <a:pt x="572566" y="3187848"/>
                  <a:pt x="572566" y="3204179"/>
                </a:cubicBezTo>
                <a:cubicBezTo>
                  <a:pt x="572566" y="3220524"/>
                  <a:pt x="559317" y="3233774"/>
                  <a:pt x="542971" y="3233774"/>
                </a:cubicBezTo>
                <a:cubicBezTo>
                  <a:pt x="526626" y="3233774"/>
                  <a:pt x="513376" y="3220524"/>
                  <a:pt x="513376" y="3204179"/>
                </a:cubicBezTo>
                <a:cubicBezTo>
                  <a:pt x="513376" y="3187848"/>
                  <a:pt x="526626" y="3174589"/>
                  <a:pt x="542971" y="3174589"/>
                </a:cubicBezTo>
                <a:close/>
                <a:moveTo>
                  <a:pt x="414633" y="3174588"/>
                </a:moveTo>
                <a:cubicBezTo>
                  <a:pt x="430979" y="3174588"/>
                  <a:pt x="444229" y="3187844"/>
                  <a:pt x="444229" y="3204179"/>
                </a:cubicBezTo>
                <a:cubicBezTo>
                  <a:pt x="444229" y="3220524"/>
                  <a:pt x="430979" y="3233774"/>
                  <a:pt x="414633" y="3233774"/>
                </a:cubicBezTo>
                <a:cubicBezTo>
                  <a:pt x="398288" y="3233774"/>
                  <a:pt x="385038" y="3220524"/>
                  <a:pt x="385038" y="3204179"/>
                </a:cubicBezTo>
                <a:cubicBezTo>
                  <a:pt x="385038" y="3187844"/>
                  <a:pt x="398288" y="3174588"/>
                  <a:pt x="414633" y="3174588"/>
                </a:cubicBezTo>
                <a:close/>
                <a:moveTo>
                  <a:pt x="286296" y="3174586"/>
                </a:moveTo>
                <a:cubicBezTo>
                  <a:pt x="302641" y="3174586"/>
                  <a:pt x="315892" y="3187841"/>
                  <a:pt x="315892" y="3204179"/>
                </a:cubicBezTo>
                <a:cubicBezTo>
                  <a:pt x="315892" y="3220524"/>
                  <a:pt x="302641" y="3233774"/>
                  <a:pt x="286296" y="3233774"/>
                </a:cubicBezTo>
                <a:cubicBezTo>
                  <a:pt x="269951" y="3233774"/>
                  <a:pt x="256701" y="3220524"/>
                  <a:pt x="256701" y="3204179"/>
                </a:cubicBezTo>
                <a:cubicBezTo>
                  <a:pt x="256701" y="3187841"/>
                  <a:pt x="269951" y="3174586"/>
                  <a:pt x="286296" y="3174586"/>
                </a:cubicBezTo>
                <a:close/>
                <a:moveTo>
                  <a:pt x="157959" y="3174585"/>
                </a:moveTo>
                <a:cubicBezTo>
                  <a:pt x="174304" y="3174585"/>
                  <a:pt x="187554" y="3187839"/>
                  <a:pt x="187554" y="3204179"/>
                </a:cubicBezTo>
                <a:cubicBezTo>
                  <a:pt x="187554" y="3220524"/>
                  <a:pt x="174304" y="3233774"/>
                  <a:pt x="157959" y="3233774"/>
                </a:cubicBezTo>
                <a:cubicBezTo>
                  <a:pt x="141613" y="3233774"/>
                  <a:pt x="128363" y="3220524"/>
                  <a:pt x="128363" y="3204179"/>
                </a:cubicBezTo>
                <a:cubicBezTo>
                  <a:pt x="128363" y="3187839"/>
                  <a:pt x="141613" y="3174585"/>
                  <a:pt x="157959" y="3174585"/>
                </a:cubicBezTo>
                <a:close/>
                <a:moveTo>
                  <a:pt x="29596" y="3174584"/>
                </a:moveTo>
                <a:cubicBezTo>
                  <a:pt x="45941" y="3174584"/>
                  <a:pt x="59191" y="3187836"/>
                  <a:pt x="59191" y="3204179"/>
                </a:cubicBezTo>
                <a:cubicBezTo>
                  <a:pt x="59191" y="3220524"/>
                  <a:pt x="45941" y="3233774"/>
                  <a:pt x="29596" y="3233774"/>
                </a:cubicBezTo>
                <a:cubicBezTo>
                  <a:pt x="13251" y="3233774"/>
                  <a:pt x="0" y="3220524"/>
                  <a:pt x="0" y="3204179"/>
                </a:cubicBezTo>
                <a:cubicBezTo>
                  <a:pt x="0" y="3187836"/>
                  <a:pt x="13251" y="3174584"/>
                  <a:pt x="29596" y="3174584"/>
                </a:cubicBezTo>
                <a:close/>
                <a:moveTo>
                  <a:pt x="5701168" y="3055382"/>
                </a:moveTo>
                <a:lnTo>
                  <a:pt x="5705711" y="3066342"/>
                </a:lnTo>
                <a:cubicBezTo>
                  <a:pt x="5705711" y="3074514"/>
                  <a:pt x="5702398" y="3081907"/>
                  <a:pt x="5697042" y="3087258"/>
                </a:cubicBezTo>
                <a:lnTo>
                  <a:pt x="5696253" y="3087584"/>
                </a:lnTo>
                <a:close/>
                <a:moveTo>
                  <a:pt x="9012803" y="3036892"/>
                </a:moveTo>
                <a:cubicBezTo>
                  <a:pt x="9029147" y="3036892"/>
                  <a:pt x="9042397" y="3050101"/>
                  <a:pt x="9042397" y="3066447"/>
                </a:cubicBezTo>
                <a:cubicBezTo>
                  <a:pt x="9042397" y="3082791"/>
                  <a:pt x="9029147" y="3096008"/>
                  <a:pt x="9012803" y="3096008"/>
                </a:cubicBezTo>
                <a:cubicBezTo>
                  <a:pt x="8996458" y="3096008"/>
                  <a:pt x="8983209" y="3082791"/>
                  <a:pt x="8983209" y="3066447"/>
                </a:cubicBezTo>
                <a:cubicBezTo>
                  <a:pt x="8983209" y="3050101"/>
                  <a:pt x="8996458" y="3036892"/>
                  <a:pt x="9012803" y="3036892"/>
                </a:cubicBezTo>
                <a:close/>
                <a:moveTo>
                  <a:pt x="8884478" y="3036887"/>
                </a:moveTo>
                <a:cubicBezTo>
                  <a:pt x="8900822" y="3036887"/>
                  <a:pt x="8914072" y="3050097"/>
                  <a:pt x="8914072" y="3066443"/>
                </a:cubicBezTo>
                <a:cubicBezTo>
                  <a:pt x="8914072" y="3082787"/>
                  <a:pt x="8900822" y="3096005"/>
                  <a:pt x="8884478" y="3096005"/>
                </a:cubicBezTo>
                <a:cubicBezTo>
                  <a:pt x="8868134" y="3096005"/>
                  <a:pt x="8854884" y="3082787"/>
                  <a:pt x="8854884" y="3066443"/>
                </a:cubicBezTo>
                <a:cubicBezTo>
                  <a:pt x="8854884" y="3050097"/>
                  <a:pt x="8868134" y="3036887"/>
                  <a:pt x="8884478" y="3036887"/>
                </a:cubicBezTo>
                <a:close/>
                <a:moveTo>
                  <a:pt x="8756152" y="3036882"/>
                </a:moveTo>
                <a:cubicBezTo>
                  <a:pt x="8772498" y="3036882"/>
                  <a:pt x="8785747" y="3050093"/>
                  <a:pt x="8785747" y="3066438"/>
                </a:cubicBezTo>
                <a:cubicBezTo>
                  <a:pt x="8785747" y="3082782"/>
                  <a:pt x="8772498" y="3096001"/>
                  <a:pt x="8756152" y="3096001"/>
                </a:cubicBezTo>
                <a:cubicBezTo>
                  <a:pt x="8739808" y="3096001"/>
                  <a:pt x="8726558" y="3082782"/>
                  <a:pt x="8726558" y="3066438"/>
                </a:cubicBezTo>
                <a:cubicBezTo>
                  <a:pt x="8726558" y="3050093"/>
                  <a:pt x="8739808" y="3036882"/>
                  <a:pt x="8756152" y="3036882"/>
                </a:cubicBezTo>
                <a:close/>
                <a:moveTo>
                  <a:pt x="8627827" y="3036877"/>
                </a:moveTo>
                <a:cubicBezTo>
                  <a:pt x="8644172" y="3036877"/>
                  <a:pt x="8657422" y="3050088"/>
                  <a:pt x="8657422" y="3066435"/>
                </a:cubicBezTo>
                <a:cubicBezTo>
                  <a:pt x="8657422" y="3082777"/>
                  <a:pt x="8644172" y="3095997"/>
                  <a:pt x="8627827" y="3095997"/>
                </a:cubicBezTo>
                <a:cubicBezTo>
                  <a:pt x="8611483" y="3095997"/>
                  <a:pt x="8598233" y="3082777"/>
                  <a:pt x="8598233" y="3066435"/>
                </a:cubicBezTo>
                <a:cubicBezTo>
                  <a:pt x="8598233" y="3050088"/>
                  <a:pt x="8611483" y="3036877"/>
                  <a:pt x="8627827" y="3036877"/>
                </a:cubicBezTo>
                <a:close/>
                <a:moveTo>
                  <a:pt x="8499502" y="3036872"/>
                </a:moveTo>
                <a:cubicBezTo>
                  <a:pt x="8515847" y="3036872"/>
                  <a:pt x="8529096" y="3050085"/>
                  <a:pt x="8529096" y="3066430"/>
                </a:cubicBezTo>
                <a:cubicBezTo>
                  <a:pt x="8529096" y="3082773"/>
                  <a:pt x="8515847" y="3095993"/>
                  <a:pt x="8499502" y="3095993"/>
                </a:cubicBezTo>
                <a:cubicBezTo>
                  <a:pt x="8483157" y="3095993"/>
                  <a:pt x="8469907" y="3082773"/>
                  <a:pt x="8469907" y="3066430"/>
                </a:cubicBezTo>
                <a:cubicBezTo>
                  <a:pt x="8469907" y="3050085"/>
                  <a:pt x="8483157" y="3036872"/>
                  <a:pt x="8499502" y="3036872"/>
                </a:cubicBezTo>
                <a:close/>
                <a:moveTo>
                  <a:pt x="8371177" y="3036867"/>
                </a:moveTo>
                <a:cubicBezTo>
                  <a:pt x="8387521" y="3036867"/>
                  <a:pt x="8400770" y="3050080"/>
                  <a:pt x="8400770" y="3066426"/>
                </a:cubicBezTo>
                <a:cubicBezTo>
                  <a:pt x="8400770" y="3082769"/>
                  <a:pt x="8387521" y="3095990"/>
                  <a:pt x="8371177" y="3095990"/>
                </a:cubicBezTo>
                <a:cubicBezTo>
                  <a:pt x="8354832" y="3095990"/>
                  <a:pt x="8341582" y="3082769"/>
                  <a:pt x="8341582" y="3066426"/>
                </a:cubicBezTo>
                <a:cubicBezTo>
                  <a:pt x="8341582" y="3050080"/>
                  <a:pt x="8354832" y="3036867"/>
                  <a:pt x="8371177" y="3036867"/>
                </a:cubicBezTo>
                <a:close/>
                <a:moveTo>
                  <a:pt x="8114518" y="3036862"/>
                </a:moveTo>
                <a:cubicBezTo>
                  <a:pt x="8130863" y="3036862"/>
                  <a:pt x="8144113" y="3050076"/>
                  <a:pt x="8144113" y="3066422"/>
                </a:cubicBezTo>
                <a:cubicBezTo>
                  <a:pt x="8144113" y="3082765"/>
                  <a:pt x="8130863" y="3095986"/>
                  <a:pt x="8114518" y="3095986"/>
                </a:cubicBezTo>
                <a:cubicBezTo>
                  <a:pt x="8098174" y="3095986"/>
                  <a:pt x="8084924" y="3082765"/>
                  <a:pt x="8084924" y="3066422"/>
                </a:cubicBezTo>
                <a:cubicBezTo>
                  <a:pt x="8084924" y="3050076"/>
                  <a:pt x="8098174" y="3036862"/>
                  <a:pt x="8114518" y="3036862"/>
                </a:cubicBezTo>
                <a:close/>
                <a:moveTo>
                  <a:pt x="7857859" y="3036857"/>
                </a:moveTo>
                <a:cubicBezTo>
                  <a:pt x="7874193" y="3036857"/>
                  <a:pt x="7887450" y="3050071"/>
                  <a:pt x="7887450" y="3066417"/>
                </a:cubicBezTo>
                <a:cubicBezTo>
                  <a:pt x="7887450" y="3082759"/>
                  <a:pt x="7874193" y="3095983"/>
                  <a:pt x="7857859" y="3095983"/>
                </a:cubicBezTo>
                <a:cubicBezTo>
                  <a:pt x="7841497" y="3095983"/>
                  <a:pt x="7828241" y="3082759"/>
                  <a:pt x="7828241" y="3066417"/>
                </a:cubicBezTo>
                <a:cubicBezTo>
                  <a:pt x="7828241" y="3050071"/>
                  <a:pt x="7841497" y="3036857"/>
                  <a:pt x="7857859" y="3036857"/>
                </a:cubicBezTo>
                <a:close/>
                <a:moveTo>
                  <a:pt x="8242862" y="3036853"/>
                </a:moveTo>
                <a:cubicBezTo>
                  <a:pt x="8259207" y="3036853"/>
                  <a:pt x="8272456" y="3050068"/>
                  <a:pt x="8272456" y="3066413"/>
                </a:cubicBezTo>
                <a:cubicBezTo>
                  <a:pt x="8272456" y="3082756"/>
                  <a:pt x="8259207" y="3095980"/>
                  <a:pt x="8242862" y="3095980"/>
                </a:cubicBezTo>
                <a:cubicBezTo>
                  <a:pt x="8226516" y="3095980"/>
                  <a:pt x="8213267" y="3082756"/>
                  <a:pt x="8213267" y="3066413"/>
                </a:cubicBezTo>
                <a:cubicBezTo>
                  <a:pt x="8213267" y="3050068"/>
                  <a:pt x="8226516" y="3036853"/>
                  <a:pt x="8242862" y="3036853"/>
                </a:cubicBezTo>
                <a:close/>
                <a:moveTo>
                  <a:pt x="7986203" y="3036849"/>
                </a:moveTo>
                <a:cubicBezTo>
                  <a:pt x="8002544" y="3036849"/>
                  <a:pt x="8015795" y="3050062"/>
                  <a:pt x="8015795" y="3066410"/>
                </a:cubicBezTo>
                <a:cubicBezTo>
                  <a:pt x="8015795" y="3082752"/>
                  <a:pt x="8002544" y="3095977"/>
                  <a:pt x="7986203" y="3095977"/>
                </a:cubicBezTo>
                <a:cubicBezTo>
                  <a:pt x="7969847" y="3095977"/>
                  <a:pt x="7956598" y="3082752"/>
                  <a:pt x="7956598" y="3066410"/>
                </a:cubicBezTo>
                <a:cubicBezTo>
                  <a:pt x="7956598" y="3050062"/>
                  <a:pt x="7969847" y="3036849"/>
                  <a:pt x="7986203" y="3036849"/>
                </a:cubicBezTo>
                <a:close/>
                <a:moveTo>
                  <a:pt x="7729523" y="3036845"/>
                </a:moveTo>
                <a:cubicBezTo>
                  <a:pt x="7745879" y="3036845"/>
                  <a:pt x="7759133" y="3050059"/>
                  <a:pt x="7759133" y="3066405"/>
                </a:cubicBezTo>
                <a:cubicBezTo>
                  <a:pt x="7759133" y="3082747"/>
                  <a:pt x="7745879" y="3095973"/>
                  <a:pt x="7729523" y="3095973"/>
                </a:cubicBezTo>
                <a:cubicBezTo>
                  <a:pt x="7713170" y="3095973"/>
                  <a:pt x="7699929" y="3082747"/>
                  <a:pt x="7699929" y="3066405"/>
                </a:cubicBezTo>
                <a:cubicBezTo>
                  <a:pt x="7699929" y="3050059"/>
                  <a:pt x="7713170" y="3036845"/>
                  <a:pt x="7729523" y="3036845"/>
                </a:cubicBezTo>
                <a:close/>
                <a:moveTo>
                  <a:pt x="7601181" y="3036840"/>
                </a:moveTo>
                <a:cubicBezTo>
                  <a:pt x="7617556" y="3036840"/>
                  <a:pt x="7630779" y="3050055"/>
                  <a:pt x="7630779" y="3066401"/>
                </a:cubicBezTo>
                <a:cubicBezTo>
                  <a:pt x="7630779" y="3082744"/>
                  <a:pt x="7617556" y="3095970"/>
                  <a:pt x="7601181" y="3095970"/>
                </a:cubicBezTo>
                <a:cubicBezTo>
                  <a:pt x="7584844" y="3095970"/>
                  <a:pt x="7571592" y="3082744"/>
                  <a:pt x="7571592" y="3066401"/>
                </a:cubicBezTo>
                <a:cubicBezTo>
                  <a:pt x="7571592" y="3050055"/>
                  <a:pt x="7584844" y="3036840"/>
                  <a:pt x="7601181" y="3036840"/>
                </a:cubicBezTo>
                <a:close/>
                <a:moveTo>
                  <a:pt x="7472854" y="3036835"/>
                </a:moveTo>
                <a:cubicBezTo>
                  <a:pt x="7489197" y="3036835"/>
                  <a:pt x="7502446" y="3050051"/>
                  <a:pt x="7502446" y="3066398"/>
                </a:cubicBezTo>
                <a:cubicBezTo>
                  <a:pt x="7502446" y="3082740"/>
                  <a:pt x="7489197" y="3095967"/>
                  <a:pt x="7472854" y="3095967"/>
                </a:cubicBezTo>
                <a:cubicBezTo>
                  <a:pt x="7456510" y="3095967"/>
                  <a:pt x="7443262" y="3082740"/>
                  <a:pt x="7443262" y="3066398"/>
                </a:cubicBezTo>
                <a:cubicBezTo>
                  <a:pt x="7443262" y="3050051"/>
                  <a:pt x="7456510" y="3036835"/>
                  <a:pt x="7472854" y="3036835"/>
                </a:cubicBezTo>
                <a:close/>
                <a:moveTo>
                  <a:pt x="7344616" y="3036830"/>
                </a:moveTo>
                <a:cubicBezTo>
                  <a:pt x="7360880" y="3036830"/>
                  <a:pt x="7374129" y="3050047"/>
                  <a:pt x="7374129" y="3066393"/>
                </a:cubicBezTo>
                <a:cubicBezTo>
                  <a:pt x="7374129" y="3082736"/>
                  <a:pt x="7360880" y="3095963"/>
                  <a:pt x="7344616" y="3095963"/>
                </a:cubicBezTo>
                <a:cubicBezTo>
                  <a:pt x="7328270" y="3095963"/>
                  <a:pt x="7315025" y="3082736"/>
                  <a:pt x="7315025" y="3066393"/>
                </a:cubicBezTo>
                <a:cubicBezTo>
                  <a:pt x="7315025" y="3050047"/>
                  <a:pt x="7328270" y="3036830"/>
                  <a:pt x="7344616" y="3036830"/>
                </a:cubicBezTo>
                <a:close/>
                <a:moveTo>
                  <a:pt x="7216276" y="3036825"/>
                </a:moveTo>
                <a:cubicBezTo>
                  <a:pt x="7232624" y="3036825"/>
                  <a:pt x="7245875" y="3050042"/>
                  <a:pt x="7245875" y="3066388"/>
                </a:cubicBezTo>
                <a:cubicBezTo>
                  <a:pt x="7245875" y="3082732"/>
                  <a:pt x="7232624" y="3095958"/>
                  <a:pt x="7216276" y="3095958"/>
                </a:cubicBezTo>
                <a:cubicBezTo>
                  <a:pt x="7199927" y="3095958"/>
                  <a:pt x="7186676" y="3082732"/>
                  <a:pt x="7186676" y="3066388"/>
                </a:cubicBezTo>
                <a:cubicBezTo>
                  <a:pt x="7186676" y="3050042"/>
                  <a:pt x="7199927" y="3036825"/>
                  <a:pt x="7216276" y="3036825"/>
                </a:cubicBezTo>
                <a:close/>
                <a:moveTo>
                  <a:pt x="7087926" y="3036820"/>
                </a:moveTo>
                <a:cubicBezTo>
                  <a:pt x="7104273" y="3036820"/>
                  <a:pt x="7117525" y="3050038"/>
                  <a:pt x="7117525" y="3066384"/>
                </a:cubicBezTo>
                <a:cubicBezTo>
                  <a:pt x="7117525" y="3082728"/>
                  <a:pt x="7104273" y="3095955"/>
                  <a:pt x="7087926" y="3095955"/>
                </a:cubicBezTo>
                <a:cubicBezTo>
                  <a:pt x="7071578" y="3095955"/>
                  <a:pt x="7058327" y="3082728"/>
                  <a:pt x="7058327" y="3066384"/>
                </a:cubicBezTo>
                <a:cubicBezTo>
                  <a:pt x="7058327" y="3050038"/>
                  <a:pt x="7071578" y="3036820"/>
                  <a:pt x="7087926" y="3036820"/>
                </a:cubicBezTo>
                <a:close/>
                <a:moveTo>
                  <a:pt x="6959577" y="3036815"/>
                </a:moveTo>
                <a:cubicBezTo>
                  <a:pt x="6975924" y="3036815"/>
                  <a:pt x="6989176" y="3050033"/>
                  <a:pt x="6989176" y="3066379"/>
                </a:cubicBezTo>
                <a:cubicBezTo>
                  <a:pt x="6989176" y="3082724"/>
                  <a:pt x="6975924" y="3095951"/>
                  <a:pt x="6959577" y="3095951"/>
                </a:cubicBezTo>
                <a:cubicBezTo>
                  <a:pt x="6943230" y="3095951"/>
                  <a:pt x="6929977" y="3082724"/>
                  <a:pt x="6929977" y="3066379"/>
                </a:cubicBezTo>
                <a:cubicBezTo>
                  <a:pt x="6929977" y="3050033"/>
                  <a:pt x="6943230" y="3036815"/>
                  <a:pt x="6959577" y="3036815"/>
                </a:cubicBezTo>
                <a:close/>
                <a:moveTo>
                  <a:pt x="6831228" y="3036811"/>
                </a:moveTo>
                <a:cubicBezTo>
                  <a:pt x="6847576" y="3036811"/>
                  <a:pt x="6860827" y="3050029"/>
                  <a:pt x="6860827" y="3066375"/>
                </a:cubicBezTo>
                <a:cubicBezTo>
                  <a:pt x="6860827" y="3082719"/>
                  <a:pt x="6847576" y="3095947"/>
                  <a:pt x="6831228" y="3095947"/>
                </a:cubicBezTo>
                <a:cubicBezTo>
                  <a:pt x="6814881" y="3095947"/>
                  <a:pt x="6801629" y="3082719"/>
                  <a:pt x="6801629" y="3066375"/>
                </a:cubicBezTo>
                <a:cubicBezTo>
                  <a:pt x="6801629" y="3050029"/>
                  <a:pt x="6814881" y="3036811"/>
                  <a:pt x="6831228" y="3036811"/>
                </a:cubicBezTo>
                <a:close/>
                <a:moveTo>
                  <a:pt x="6702881" y="3036806"/>
                </a:moveTo>
                <a:cubicBezTo>
                  <a:pt x="6719229" y="3036806"/>
                  <a:pt x="6732479" y="3050026"/>
                  <a:pt x="6732479" y="3066370"/>
                </a:cubicBezTo>
                <a:cubicBezTo>
                  <a:pt x="6732479" y="3082714"/>
                  <a:pt x="6719229" y="3095943"/>
                  <a:pt x="6702881" y="3095943"/>
                </a:cubicBezTo>
                <a:cubicBezTo>
                  <a:pt x="6686533" y="3095943"/>
                  <a:pt x="6673282" y="3082714"/>
                  <a:pt x="6673282" y="3066370"/>
                </a:cubicBezTo>
                <a:cubicBezTo>
                  <a:pt x="6673282" y="3050026"/>
                  <a:pt x="6686533" y="3036806"/>
                  <a:pt x="6702881" y="3036806"/>
                </a:cubicBezTo>
                <a:close/>
                <a:moveTo>
                  <a:pt x="6574533" y="3036801"/>
                </a:moveTo>
                <a:cubicBezTo>
                  <a:pt x="6590881" y="3036801"/>
                  <a:pt x="6604133" y="3050021"/>
                  <a:pt x="6604133" y="3066367"/>
                </a:cubicBezTo>
                <a:cubicBezTo>
                  <a:pt x="6604133" y="3082710"/>
                  <a:pt x="6590881" y="3095939"/>
                  <a:pt x="6574533" y="3095939"/>
                </a:cubicBezTo>
                <a:cubicBezTo>
                  <a:pt x="6558186" y="3095939"/>
                  <a:pt x="6544935" y="3082710"/>
                  <a:pt x="6544935" y="3066367"/>
                </a:cubicBezTo>
                <a:cubicBezTo>
                  <a:pt x="6544935" y="3050021"/>
                  <a:pt x="6558186" y="3036801"/>
                  <a:pt x="6574533" y="3036801"/>
                </a:cubicBezTo>
                <a:close/>
                <a:moveTo>
                  <a:pt x="6446187" y="3036797"/>
                </a:moveTo>
                <a:cubicBezTo>
                  <a:pt x="6462534" y="3036797"/>
                  <a:pt x="6475787" y="3050017"/>
                  <a:pt x="6475787" y="3066364"/>
                </a:cubicBezTo>
                <a:cubicBezTo>
                  <a:pt x="6475787" y="3082706"/>
                  <a:pt x="6462534" y="3095935"/>
                  <a:pt x="6446187" y="3095935"/>
                </a:cubicBezTo>
                <a:cubicBezTo>
                  <a:pt x="6429840" y="3095935"/>
                  <a:pt x="6416588" y="3082706"/>
                  <a:pt x="6416588" y="3066364"/>
                </a:cubicBezTo>
                <a:cubicBezTo>
                  <a:pt x="6416588" y="3050017"/>
                  <a:pt x="6429840" y="3036797"/>
                  <a:pt x="6446187" y="3036797"/>
                </a:cubicBezTo>
                <a:close/>
                <a:moveTo>
                  <a:pt x="6317841" y="3036792"/>
                </a:moveTo>
                <a:cubicBezTo>
                  <a:pt x="6334188" y="3036792"/>
                  <a:pt x="6347439" y="3050013"/>
                  <a:pt x="6347439" y="3066359"/>
                </a:cubicBezTo>
                <a:cubicBezTo>
                  <a:pt x="6347439" y="3082701"/>
                  <a:pt x="6334188" y="3095931"/>
                  <a:pt x="6317841" y="3095931"/>
                </a:cubicBezTo>
                <a:cubicBezTo>
                  <a:pt x="6301494" y="3095931"/>
                  <a:pt x="6288242" y="3082701"/>
                  <a:pt x="6288242" y="3066359"/>
                </a:cubicBezTo>
                <a:cubicBezTo>
                  <a:pt x="6288242" y="3050013"/>
                  <a:pt x="6301494" y="3036792"/>
                  <a:pt x="6317841" y="3036792"/>
                </a:cubicBezTo>
                <a:close/>
                <a:moveTo>
                  <a:pt x="6189495" y="3036788"/>
                </a:moveTo>
                <a:cubicBezTo>
                  <a:pt x="6205843" y="3036788"/>
                  <a:pt x="6219094" y="3050009"/>
                  <a:pt x="6219094" y="3066355"/>
                </a:cubicBezTo>
                <a:cubicBezTo>
                  <a:pt x="6219094" y="3082697"/>
                  <a:pt x="6205843" y="3095927"/>
                  <a:pt x="6189495" y="3095927"/>
                </a:cubicBezTo>
                <a:cubicBezTo>
                  <a:pt x="6173149" y="3095927"/>
                  <a:pt x="6159897" y="3082697"/>
                  <a:pt x="6159897" y="3066355"/>
                </a:cubicBezTo>
                <a:cubicBezTo>
                  <a:pt x="6159897" y="3050009"/>
                  <a:pt x="6173149" y="3036788"/>
                  <a:pt x="6189495" y="3036788"/>
                </a:cubicBezTo>
                <a:close/>
                <a:moveTo>
                  <a:pt x="6061151" y="3036783"/>
                </a:moveTo>
                <a:cubicBezTo>
                  <a:pt x="6077498" y="3036783"/>
                  <a:pt x="6090750" y="3050005"/>
                  <a:pt x="6090750" y="3066350"/>
                </a:cubicBezTo>
                <a:cubicBezTo>
                  <a:pt x="6090750" y="3082693"/>
                  <a:pt x="6077498" y="3095924"/>
                  <a:pt x="6061151" y="3095924"/>
                </a:cubicBezTo>
                <a:cubicBezTo>
                  <a:pt x="6044804" y="3095924"/>
                  <a:pt x="6031552" y="3082693"/>
                  <a:pt x="6031552" y="3066350"/>
                </a:cubicBezTo>
                <a:cubicBezTo>
                  <a:pt x="6031552" y="3050005"/>
                  <a:pt x="6044804" y="3036783"/>
                  <a:pt x="6061151" y="3036783"/>
                </a:cubicBezTo>
                <a:close/>
                <a:moveTo>
                  <a:pt x="5932807" y="3036778"/>
                </a:moveTo>
                <a:cubicBezTo>
                  <a:pt x="5949154" y="3036778"/>
                  <a:pt x="5962405" y="3050001"/>
                  <a:pt x="5962405" y="3066347"/>
                </a:cubicBezTo>
                <a:cubicBezTo>
                  <a:pt x="5962405" y="3082689"/>
                  <a:pt x="5949154" y="3095920"/>
                  <a:pt x="5932807" y="3095920"/>
                </a:cubicBezTo>
                <a:cubicBezTo>
                  <a:pt x="5916459" y="3095920"/>
                  <a:pt x="5903208" y="3082689"/>
                  <a:pt x="5903208" y="3066347"/>
                </a:cubicBezTo>
                <a:cubicBezTo>
                  <a:pt x="5903208" y="3050001"/>
                  <a:pt x="5916459" y="3036778"/>
                  <a:pt x="5932807" y="3036778"/>
                </a:cubicBezTo>
                <a:close/>
                <a:moveTo>
                  <a:pt x="5804508" y="3036743"/>
                </a:moveTo>
                <a:cubicBezTo>
                  <a:pt x="5820855" y="3036743"/>
                  <a:pt x="5834107" y="3049972"/>
                  <a:pt x="5834107" y="3066318"/>
                </a:cubicBezTo>
                <a:cubicBezTo>
                  <a:pt x="5834107" y="3082661"/>
                  <a:pt x="5820855" y="3095893"/>
                  <a:pt x="5804508" y="3095893"/>
                </a:cubicBezTo>
                <a:cubicBezTo>
                  <a:pt x="5788161" y="3095893"/>
                  <a:pt x="5774910" y="3082661"/>
                  <a:pt x="5774910" y="3066318"/>
                </a:cubicBezTo>
                <a:cubicBezTo>
                  <a:pt x="5774910" y="3049972"/>
                  <a:pt x="5788161" y="3036743"/>
                  <a:pt x="5804508" y="3036743"/>
                </a:cubicBezTo>
                <a:close/>
                <a:moveTo>
                  <a:pt x="542971" y="3036578"/>
                </a:moveTo>
                <a:cubicBezTo>
                  <a:pt x="559317" y="3036578"/>
                  <a:pt x="572566" y="3049827"/>
                  <a:pt x="572566" y="3066172"/>
                </a:cubicBezTo>
                <a:cubicBezTo>
                  <a:pt x="572566" y="3082516"/>
                  <a:pt x="559317" y="3095764"/>
                  <a:pt x="542971" y="3095764"/>
                </a:cubicBezTo>
                <a:cubicBezTo>
                  <a:pt x="526626" y="3095764"/>
                  <a:pt x="513376" y="3082516"/>
                  <a:pt x="513376" y="3066172"/>
                </a:cubicBezTo>
                <a:cubicBezTo>
                  <a:pt x="513376" y="3049827"/>
                  <a:pt x="526626" y="3036578"/>
                  <a:pt x="542971" y="3036578"/>
                </a:cubicBezTo>
                <a:close/>
                <a:moveTo>
                  <a:pt x="414633" y="3036573"/>
                </a:moveTo>
                <a:cubicBezTo>
                  <a:pt x="430979" y="3036573"/>
                  <a:pt x="444229" y="3049823"/>
                  <a:pt x="444229" y="3066168"/>
                </a:cubicBezTo>
                <a:cubicBezTo>
                  <a:pt x="444229" y="3082512"/>
                  <a:pt x="430979" y="3095761"/>
                  <a:pt x="414633" y="3095761"/>
                </a:cubicBezTo>
                <a:cubicBezTo>
                  <a:pt x="398288" y="3095761"/>
                  <a:pt x="385038" y="3082512"/>
                  <a:pt x="385038" y="3066168"/>
                </a:cubicBezTo>
                <a:cubicBezTo>
                  <a:pt x="385038" y="3049823"/>
                  <a:pt x="398288" y="3036573"/>
                  <a:pt x="414633" y="3036573"/>
                </a:cubicBezTo>
                <a:close/>
                <a:moveTo>
                  <a:pt x="286296" y="3036569"/>
                </a:moveTo>
                <a:cubicBezTo>
                  <a:pt x="302641" y="3036569"/>
                  <a:pt x="315892" y="3049819"/>
                  <a:pt x="315892" y="3066164"/>
                </a:cubicBezTo>
                <a:cubicBezTo>
                  <a:pt x="315892" y="3082508"/>
                  <a:pt x="302641" y="3095756"/>
                  <a:pt x="286296" y="3095756"/>
                </a:cubicBezTo>
                <a:cubicBezTo>
                  <a:pt x="269951" y="3095756"/>
                  <a:pt x="256701" y="3082508"/>
                  <a:pt x="256701" y="3066164"/>
                </a:cubicBezTo>
                <a:cubicBezTo>
                  <a:pt x="256701" y="3049819"/>
                  <a:pt x="269951" y="3036569"/>
                  <a:pt x="286296" y="3036569"/>
                </a:cubicBezTo>
                <a:close/>
                <a:moveTo>
                  <a:pt x="157959" y="3036564"/>
                </a:moveTo>
                <a:cubicBezTo>
                  <a:pt x="174304" y="3036564"/>
                  <a:pt x="187554" y="3049815"/>
                  <a:pt x="187554" y="3066160"/>
                </a:cubicBezTo>
                <a:cubicBezTo>
                  <a:pt x="187554" y="3082505"/>
                  <a:pt x="174304" y="3095753"/>
                  <a:pt x="157959" y="3095753"/>
                </a:cubicBezTo>
                <a:cubicBezTo>
                  <a:pt x="141613" y="3095753"/>
                  <a:pt x="128363" y="3082505"/>
                  <a:pt x="128363" y="3066160"/>
                </a:cubicBezTo>
                <a:cubicBezTo>
                  <a:pt x="128363" y="3049815"/>
                  <a:pt x="141613" y="3036564"/>
                  <a:pt x="157959" y="3036564"/>
                </a:cubicBezTo>
                <a:close/>
                <a:moveTo>
                  <a:pt x="29596" y="3036560"/>
                </a:moveTo>
                <a:cubicBezTo>
                  <a:pt x="45941" y="3036560"/>
                  <a:pt x="59191" y="3049810"/>
                  <a:pt x="59191" y="3066155"/>
                </a:cubicBezTo>
                <a:cubicBezTo>
                  <a:pt x="59191" y="3082500"/>
                  <a:pt x="45941" y="3095751"/>
                  <a:pt x="29596" y="3095751"/>
                </a:cubicBezTo>
                <a:cubicBezTo>
                  <a:pt x="13251" y="3095751"/>
                  <a:pt x="0" y="3082500"/>
                  <a:pt x="0" y="3066155"/>
                </a:cubicBezTo>
                <a:cubicBezTo>
                  <a:pt x="0" y="3049810"/>
                  <a:pt x="13251" y="3036560"/>
                  <a:pt x="29596" y="3036560"/>
                </a:cubicBezTo>
                <a:close/>
                <a:moveTo>
                  <a:pt x="9012802" y="2898818"/>
                </a:moveTo>
                <a:cubicBezTo>
                  <a:pt x="9029147" y="2898818"/>
                  <a:pt x="9042397" y="2912077"/>
                  <a:pt x="9042397" y="2928465"/>
                </a:cubicBezTo>
                <a:cubicBezTo>
                  <a:pt x="9042397" y="2944785"/>
                  <a:pt x="9029147" y="2958048"/>
                  <a:pt x="9012802" y="2958048"/>
                </a:cubicBezTo>
                <a:cubicBezTo>
                  <a:pt x="8996458" y="2958048"/>
                  <a:pt x="8983209" y="2944785"/>
                  <a:pt x="8983209" y="2928465"/>
                </a:cubicBezTo>
                <a:cubicBezTo>
                  <a:pt x="8983209" y="2912077"/>
                  <a:pt x="8996458" y="2898818"/>
                  <a:pt x="9012802" y="2898818"/>
                </a:cubicBezTo>
                <a:close/>
                <a:moveTo>
                  <a:pt x="8884477" y="2898813"/>
                </a:moveTo>
                <a:cubicBezTo>
                  <a:pt x="8900822" y="2898813"/>
                  <a:pt x="8914072" y="2912073"/>
                  <a:pt x="8914072" y="2928461"/>
                </a:cubicBezTo>
                <a:cubicBezTo>
                  <a:pt x="8914072" y="2944780"/>
                  <a:pt x="8900822" y="2958044"/>
                  <a:pt x="8884477" y="2958044"/>
                </a:cubicBezTo>
                <a:cubicBezTo>
                  <a:pt x="8868133" y="2958044"/>
                  <a:pt x="8854884" y="2944780"/>
                  <a:pt x="8854884" y="2928461"/>
                </a:cubicBezTo>
                <a:cubicBezTo>
                  <a:pt x="8854884" y="2912073"/>
                  <a:pt x="8868133" y="2898813"/>
                  <a:pt x="8884477" y="2898813"/>
                </a:cubicBezTo>
                <a:close/>
                <a:moveTo>
                  <a:pt x="8756152" y="2898809"/>
                </a:moveTo>
                <a:cubicBezTo>
                  <a:pt x="8772497" y="2898809"/>
                  <a:pt x="8785747" y="2912068"/>
                  <a:pt x="8785747" y="2928456"/>
                </a:cubicBezTo>
                <a:cubicBezTo>
                  <a:pt x="8785747" y="2944776"/>
                  <a:pt x="8772497" y="2958039"/>
                  <a:pt x="8756152" y="2958039"/>
                </a:cubicBezTo>
                <a:cubicBezTo>
                  <a:pt x="8739808" y="2958039"/>
                  <a:pt x="8726558" y="2944776"/>
                  <a:pt x="8726558" y="2928456"/>
                </a:cubicBezTo>
                <a:cubicBezTo>
                  <a:pt x="8726558" y="2912068"/>
                  <a:pt x="8739808" y="2898809"/>
                  <a:pt x="8756152" y="2898809"/>
                </a:cubicBezTo>
                <a:close/>
                <a:moveTo>
                  <a:pt x="8627827" y="2898804"/>
                </a:moveTo>
                <a:cubicBezTo>
                  <a:pt x="8644172" y="2898804"/>
                  <a:pt x="8657422" y="2912064"/>
                  <a:pt x="8657422" y="2928451"/>
                </a:cubicBezTo>
                <a:cubicBezTo>
                  <a:pt x="8657422" y="2944771"/>
                  <a:pt x="8644172" y="2958034"/>
                  <a:pt x="8627827" y="2958034"/>
                </a:cubicBezTo>
                <a:cubicBezTo>
                  <a:pt x="8611483" y="2958034"/>
                  <a:pt x="8598233" y="2944771"/>
                  <a:pt x="8598233" y="2928451"/>
                </a:cubicBezTo>
                <a:cubicBezTo>
                  <a:pt x="8598233" y="2912064"/>
                  <a:pt x="8611483" y="2898804"/>
                  <a:pt x="8627827" y="2898804"/>
                </a:cubicBezTo>
                <a:close/>
                <a:moveTo>
                  <a:pt x="8499502" y="2898801"/>
                </a:moveTo>
                <a:cubicBezTo>
                  <a:pt x="8515846" y="2898801"/>
                  <a:pt x="8529096" y="2912060"/>
                  <a:pt x="8529096" y="2928446"/>
                </a:cubicBezTo>
                <a:cubicBezTo>
                  <a:pt x="8529096" y="2944767"/>
                  <a:pt x="8515846" y="2958031"/>
                  <a:pt x="8499502" y="2958031"/>
                </a:cubicBezTo>
                <a:cubicBezTo>
                  <a:pt x="8483157" y="2958031"/>
                  <a:pt x="8469907" y="2944767"/>
                  <a:pt x="8469907" y="2928446"/>
                </a:cubicBezTo>
                <a:cubicBezTo>
                  <a:pt x="8469907" y="2912060"/>
                  <a:pt x="8483157" y="2898801"/>
                  <a:pt x="8499502" y="2898801"/>
                </a:cubicBezTo>
                <a:close/>
                <a:moveTo>
                  <a:pt x="8371177" y="2898797"/>
                </a:moveTo>
                <a:cubicBezTo>
                  <a:pt x="8387521" y="2898797"/>
                  <a:pt x="8400770" y="2912056"/>
                  <a:pt x="8400770" y="2928442"/>
                </a:cubicBezTo>
                <a:cubicBezTo>
                  <a:pt x="8400770" y="2944762"/>
                  <a:pt x="8387521" y="2958026"/>
                  <a:pt x="8371177" y="2958026"/>
                </a:cubicBezTo>
                <a:cubicBezTo>
                  <a:pt x="8354832" y="2958026"/>
                  <a:pt x="8341582" y="2944762"/>
                  <a:pt x="8341582" y="2928442"/>
                </a:cubicBezTo>
                <a:cubicBezTo>
                  <a:pt x="8341582" y="2912056"/>
                  <a:pt x="8354832" y="2898797"/>
                  <a:pt x="8371177" y="2898797"/>
                </a:cubicBezTo>
                <a:close/>
                <a:moveTo>
                  <a:pt x="8114518" y="2898793"/>
                </a:moveTo>
                <a:cubicBezTo>
                  <a:pt x="8130863" y="2898793"/>
                  <a:pt x="8144113" y="2912051"/>
                  <a:pt x="8144113" y="2928437"/>
                </a:cubicBezTo>
                <a:cubicBezTo>
                  <a:pt x="8144113" y="2944758"/>
                  <a:pt x="8130863" y="2958021"/>
                  <a:pt x="8114518" y="2958021"/>
                </a:cubicBezTo>
                <a:cubicBezTo>
                  <a:pt x="8098174" y="2958021"/>
                  <a:pt x="8084924" y="2944758"/>
                  <a:pt x="8084924" y="2928437"/>
                </a:cubicBezTo>
                <a:cubicBezTo>
                  <a:pt x="8084924" y="2912051"/>
                  <a:pt x="8098174" y="2898793"/>
                  <a:pt x="8114518" y="2898793"/>
                </a:cubicBezTo>
                <a:close/>
                <a:moveTo>
                  <a:pt x="7857859" y="2898789"/>
                </a:moveTo>
                <a:cubicBezTo>
                  <a:pt x="7874193" y="2898789"/>
                  <a:pt x="7887450" y="2912047"/>
                  <a:pt x="7887450" y="2928431"/>
                </a:cubicBezTo>
                <a:cubicBezTo>
                  <a:pt x="7887450" y="2944753"/>
                  <a:pt x="7874193" y="2958016"/>
                  <a:pt x="7857859" y="2958016"/>
                </a:cubicBezTo>
                <a:cubicBezTo>
                  <a:pt x="7841497" y="2958016"/>
                  <a:pt x="7828241" y="2944753"/>
                  <a:pt x="7828241" y="2928431"/>
                </a:cubicBezTo>
                <a:cubicBezTo>
                  <a:pt x="7828241" y="2912047"/>
                  <a:pt x="7841497" y="2898789"/>
                  <a:pt x="7857859" y="2898789"/>
                </a:cubicBezTo>
                <a:close/>
                <a:moveTo>
                  <a:pt x="8242862" y="2898785"/>
                </a:moveTo>
                <a:cubicBezTo>
                  <a:pt x="8259207" y="2898785"/>
                  <a:pt x="8272456" y="2912043"/>
                  <a:pt x="8272456" y="2928426"/>
                </a:cubicBezTo>
                <a:cubicBezTo>
                  <a:pt x="8272456" y="2944749"/>
                  <a:pt x="8259207" y="2958011"/>
                  <a:pt x="8242862" y="2958011"/>
                </a:cubicBezTo>
                <a:cubicBezTo>
                  <a:pt x="8226516" y="2958011"/>
                  <a:pt x="8213267" y="2944749"/>
                  <a:pt x="8213267" y="2928426"/>
                </a:cubicBezTo>
                <a:cubicBezTo>
                  <a:pt x="8213267" y="2912043"/>
                  <a:pt x="8226516" y="2898785"/>
                  <a:pt x="8242862" y="2898785"/>
                </a:cubicBezTo>
                <a:close/>
                <a:moveTo>
                  <a:pt x="7986202" y="2898782"/>
                </a:moveTo>
                <a:cubicBezTo>
                  <a:pt x="8002544" y="2898782"/>
                  <a:pt x="8015795" y="2912039"/>
                  <a:pt x="8015795" y="2928421"/>
                </a:cubicBezTo>
                <a:cubicBezTo>
                  <a:pt x="8015795" y="2944744"/>
                  <a:pt x="8002544" y="2958007"/>
                  <a:pt x="7986202" y="2958007"/>
                </a:cubicBezTo>
                <a:cubicBezTo>
                  <a:pt x="7969847" y="2958007"/>
                  <a:pt x="7956598" y="2944744"/>
                  <a:pt x="7956598" y="2928421"/>
                </a:cubicBezTo>
                <a:cubicBezTo>
                  <a:pt x="7956598" y="2912039"/>
                  <a:pt x="7969847" y="2898782"/>
                  <a:pt x="7986202" y="2898782"/>
                </a:cubicBezTo>
                <a:close/>
                <a:moveTo>
                  <a:pt x="7729523" y="2898777"/>
                </a:moveTo>
                <a:cubicBezTo>
                  <a:pt x="7745878" y="2898777"/>
                  <a:pt x="7759133" y="2912035"/>
                  <a:pt x="7759133" y="2928416"/>
                </a:cubicBezTo>
                <a:cubicBezTo>
                  <a:pt x="7759133" y="2944739"/>
                  <a:pt x="7745878" y="2958002"/>
                  <a:pt x="7729523" y="2958002"/>
                </a:cubicBezTo>
                <a:cubicBezTo>
                  <a:pt x="7713169" y="2958002"/>
                  <a:pt x="7699929" y="2944739"/>
                  <a:pt x="7699929" y="2928416"/>
                </a:cubicBezTo>
                <a:cubicBezTo>
                  <a:pt x="7699929" y="2912035"/>
                  <a:pt x="7713169" y="2898777"/>
                  <a:pt x="7729523" y="2898777"/>
                </a:cubicBezTo>
                <a:close/>
                <a:moveTo>
                  <a:pt x="7601181" y="2898774"/>
                </a:moveTo>
                <a:cubicBezTo>
                  <a:pt x="7617556" y="2898774"/>
                  <a:pt x="7630779" y="2912032"/>
                  <a:pt x="7630779" y="2928412"/>
                </a:cubicBezTo>
                <a:cubicBezTo>
                  <a:pt x="7630779" y="2944736"/>
                  <a:pt x="7617556" y="2957998"/>
                  <a:pt x="7601181" y="2957998"/>
                </a:cubicBezTo>
                <a:cubicBezTo>
                  <a:pt x="7584844" y="2957998"/>
                  <a:pt x="7571592" y="2944736"/>
                  <a:pt x="7571592" y="2928412"/>
                </a:cubicBezTo>
                <a:cubicBezTo>
                  <a:pt x="7571592" y="2912032"/>
                  <a:pt x="7584844" y="2898774"/>
                  <a:pt x="7601181" y="2898774"/>
                </a:cubicBezTo>
                <a:close/>
                <a:moveTo>
                  <a:pt x="7472853" y="2898770"/>
                </a:moveTo>
                <a:cubicBezTo>
                  <a:pt x="7489197" y="2898770"/>
                  <a:pt x="7502446" y="2912028"/>
                  <a:pt x="7502446" y="2928407"/>
                </a:cubicBezTo>
                <a:cubicBezTo>
                  <a:pt x="7502446" y="2944732"/>
                  <a:pt x="7489197" y="2957993"/>
                  <a:pt x="7472853" y="2957993"/>
                </a:cubicBezTo>
                <a:cubicBezTo>
                  <a:pt x="7456510" y="2957993"/>
                  <a:pt x="7443262" y="2944732"/>
                  <a:pt x="7443262" y="2928407"/>
                </a:cubicBezTo>
                <a:cubicBezTo>
                  <a:pt x="7443262" y="2912028"/>
                  <a:pt x="7456510" y="2898770"/>
                  <a:pt x="7472853" y="2898770"/>
                </a:cubicBezTo>
                <a:close/>
                <a:moveTo>
                  <a:pt x="7344616" y="2898765"/>
                </a:moveTo>
                <a:cubicBezTo>
                  <a:pt x="7360880" y="2898765"/>
                  <a:pt x="7374129" y="2912024"/>
                  <a:pt x="7374129" y="2928403"/>
                </a:cubicBezTo>
                <a:cubicBezTo>
                  <a:pt x="7374129" y="2944726"/>
                  <a:pt x="7360880" y="2957989"/>
                  <a:pt x="7344616" y="2957989"/>
                </a:cubicBezTo>
                <a:cubicBezTo>
                  <a:pt x="7328270" y="2957989"/>
                  <a:pt x="7315025" y="2944726"/>
                  <a:pt x="7315025" y="2928403"/>
                </a:cubicBezTo>
                <a:cubicBezTo>
                  <a:pt x="7315025" y="2912024"/>
                  <a:pt x="7328270" y="2898765"/>
                  <a:pt x="7344616" y="2898765"/>
                </a:cubicBezTo>
                <a:close/>
                <a:moveTo>
                  <a:pt x="7216276" y="2898761"/>
                </a:moveTo>
                <a:cubicBezTo>
                  <a:pt x="7232624" y="2898761"/>
                  <a:pt x="7245875" y="2912018"/>
                  <a:pt x="7245875" y="2928398"/>
                </a:cubicBezTo>
                <a:cubicBezTo>
                  <a:pt x="7245875" y="2944722"/>
                  <a:pt x="7232624" y="2957984"/>
                  <a:pt x="7216276" y="2957984"/>
                </a:cubicBezTo>
                <a:cubicBezTo>
                  <a:pt x="7199927" y="2957984"/>
                  <a:pt x="7186676" y="2944722"/>
                  <a:pt x="7186676" y="2928398"/>
                </a:cubicBezTo>
                <a:cubicBezTo>
                  <a:pt x="7186676" y="2912018"/>
                  <a:pt x="7199927" y="2898761"/>
                  <a:pt x="7216276" y="2898761"/>
                </a:cubicBezTo>
                <a:close/>
                <a:moveTo>
                  <a:pt x="7087925" y="2898756"/>
                </a:moveTo>
                <a:cubicBezTo>
                  <a:pt x="7104273" y="2898756"/>
                  <a:pt x="7117525" y="2912013"/>
                  <a:pt x="7117525" y="2928393"/>
                </a:cubicBezTo>
                <a:cubicBezTo>
                  <a:pt x="7117525" y="2944717"/>
                  <a:pt x="7104273" y="2957978"/>
                  <a:pt x="7087925" y="2957978"/>
                </a:cubicBezTo>
                <a:cubicBezTo>
                  <a:pt x="7071578" y="2957978"/>
                  <a:pt x="7058327" y="2944717"/>
                  <a:pt x="7058327" y="2928393"/>
                </a:cubicBezTo>
                <a:cubicBezTo>
                  <a:pt x="7058327" y="2912013"/>
                  <a:pt x="7071578" y="2898756"/>
                  <a:pt x="7087925" y="2898756"/>
                </a:cubicBezTo>
                <a:close/>
                <a:moveTo>
                  <a:pt x="6959577" y="2898752"/>
                </a:moveTo>
                <a:cubicBezTo>
                  <a:pt x="6975924" y="2898752"/>
                  <a:pt x="6989176" y="2912009"/>
                  <a:pt x="6989176" y="2928388"/>
                </a:cubicBezTo>
                <a:cubicBezTo>
                  <a:pt x="6989176" y="2944713"/>
                  <a:pt x="6975924" y="2957973"/>
                  <a:pt x="6959577" y="2957973"/>
                </a:cubicBezTo>
                <a:cubicBezTo>
                  <a:pt x="6943230" y="2957973"/>
                  <a:pt x="6929977" y="2944713"/>
                  <a:pt x="6929977" y="2928388"/>
                </a:cubicBezTo>
                <a:cubicBezTo>
                  <a:pt x="6929977" y="2912009"/>
                  <a:pt x="6943230" y="2898752"/>
                  <a:pt x="6959577" y="2898752"/>
                </a:cubicBezTo>
                <a:close/>
                <a:moveTo>
                  <a:pt x="6831228" y="2898748"/>
                </a:moveTo>
                <a:cubicBezTo>
                  <a:pt x="6847576" y="2898748"/>
                  <a:pt x="6860827" y="2912005"/>
                  <a:pt x="6860827" y="2928384"/>
                </a:cubicBezTo>
                <a:cubicBezTo>
                  <a:pt x="6860827" y="2944709"/>
                  <a:pt x="6847576" y="2957969"/>
                  <a:pt x="6831228" y="2957969"/>
                </a:cubicBezTo>
                <a:cubicBezTo>
                  <a:pt x="6814881" y="2957969"/>
                  <a:pt x="6801629" y="2944709"/>
                  <a:pt x="6801629" y="2928384"/>
                </a:cubicBezTo>
                <a:cubicBezTo>
                  <a:pt x="6801629" y="2912005"/>
                  <a:pt x="6814881" y="2898748"/>
                  <a:pt x="6831228" y="2898748"/>
                </a:cubicBezTo>
                <a:close/>
                <a:moveTo>
                  <a:pt x="6702881" y="2898744"/>
                </a:moveTo>
                <a:cubicBezTo>
                  <a:pt x="6719228" y="2898744"/>
                  <a:pt x="6732479" y="2912001"/>
                  <a:pt x="6732479" y="2928379"/>
                </a:cubicBezTo>
                <a:cubicBezTo>
                  <a:pt x="6732479" y="2944705"/>
                  <a:pt x="6719228" y="2957964"/>
                  <a:pt x="6702881" y="2957964"/>
                </a:cubicBezTo>
                <a:cubicBezTo>
                  <a:pt x="6686533" y="2957964"/>
                  <a:pt x="6673282" y="2944705"/>
                  <a:pt x="6673282" y="2928379"/>
                </a:cubicBezTo>
                <a:cubicBezTo>
                  <a:pt x="6673282" y="2912001"/>
                  <a:pt x="6686533" y="2898744"/>
                  <a:pt x="6702881" y="2898744"/>
                </a:cubicBezTo>
                <a:close/>
                <a:moveTo>
                  <a:pt x="6574533" y="2898741"/>
                </a:moveTo>
                <a:cubicBezTo>
                  <a:pt x="6590881" y="2898741"/>
                  <a:pt x="6604133" y="2911997"/>
                  <a:pt x="6604133" y="2928374"/>
                </a:cubicBezTo>
                <a:cubicBezTo>
                  <a:pt x="6604133" y="2944701"/>
                  <a:pt x="6590881" y="2957960"/>
                  <a:pt x="6574533" y="2957960"/>
                </a:cubicBezTo>
                <a:cubicBezTo>
                  <a:pt x="6558186" y="2957960"/>
                  <a:pt x="6544935" y="2944701"/>
                  <a:pt x="6544935" y="2928374"/>
                </a:cubicBezTo>
                <a:cubicBezTo>
                  <a:pt x="6544935" y="2911997"/>
                  <a:pt x="6558186" y="2898741"/>
                  <a:pt x="6574533" y="2898741"/>
                </a:cubicBezTo>
                <a:close/>
                <a:moveTo>
                  <a:pt x="6446187" y="2898737"/>
                </a:moveTo>
                <a:cubicBezTo>
                  <a:pt x="6462534" y="2898737"/>
                  <a:pt x="6475786" y="2911992"/>
                  <a:pt x="6475786" y="2928368"/>
                </a:cubicBezTo>
                <a:cubicBezTo>
                  <a:pt x="6475786" y="2944697"/>
                  <a:pt x="6462534" y="2957955"/>
                  <a:pt x="6446187" y="2957955"/>
                </a:cubicBezTo>
                <a:cubicBezTo>
                  <a:pt x="6429840" y="2957955"/>
                  <a:pt x="6416588" y="2944697"/>
                  <a:pt x="6416588" y="2928368"/>
                </a:cubicBezTo>
                <a:cubicBezTo>
                  <a:pt x="6416588" y="2911992"/>
                  <a:pt x="6429840" y="2898737"/>
                  <a:pt x="6446187" y="2898737"/>
                </a:cubicBezTo>
                <a:close/>
                <a:moveTo>
                  <a:pt x="6317841" y="2898733"/>
                </a:moveTo>
                <a:cubicBezTo>
                  <a:pt x="6334188" y="2898733"/>
                  <a:pt x="6347439" y="2911989"/>
                  <a:pt x="6347439" y="2928363"/>
                </a:cubicBezTo>
                <a:cubicBezTo>
                  <a:pt x="6347439" y="2944692"/>
                  <a:pt x="6334188" y="2957951"/>
                  <a:pt x="6317841" y="2957951"/>
                </a:cubicBezTo>
                <a:cubicBezTo>
                  <a:pt x="6301494" y="2957951"/>
                  <a:pt x="6288242" y="2944692"/>
                  <a:pt x="6288242" y="2928363"/>
                </a:cubicBezTo>
                <a:cubicBezTo>
                  <a:pt x="6288242" y="2911989"/>
                  <a:pt x="6301494" y="2898733"/>
                  <a:pt x="6317841" y="2898733"/>
                </a:cubicBezTo>
                <a:close/>
                <a:moveTo>
                  <a:pt x="6189495" y="2898729"/>
                </a:moveTo>
                <a:cubicBezTo>
                  <a:pt x="6205843" y="2898729"/>
                  <a:pt x="6219094" y="2911985"/>
                  <a:pt x="6219094" y="2928359"/>
                </a:cubicBezTo>
                <a:cubicBezTo>
                  <a:pt x="6219094" y="2944688"/>
                  <a:pt x="6205843" y="2957946"/>
                  <a:pt x="6189495" y="2957946"/>
                </a:cubicBezTo>
                <a:cubicBezTo>
                  <a:pt x="6173148" y="2957946"/>
                  <a:pt x="6159897" y="2944688"/>
                  <a:pt x="6159897" y="2928359"/>
                </a:cubicBezTo>
                <a:cubicBezTo>
                  <a:pt x="6159897" y="2911985"/>
                  <a:pt x="6173148" y="2898729"/>
                  <a:pt x="6189495" y="2898729"/>
                </a:cubicBezTo>
                <a:close/>
                <a:moveTo>
                  <a:pt x="6061151" y="2898725"/>
                </a:moveTo>
                <a:cubicBezTo>
                  <a:pt x="6077498" y="2898725"/>
                  <a:pt x="6090750" y="2911981"/>
                  <a:pt x="6090750" y="2928354"/>
                </a:cubicBezTo>
                <a:cubicBezTo>
                  <a:pt x="6090750" y="2944683"/>
                  <a:pt x="6077498" y="2957941"/>
                  <a:pt x="6061151" y="2957941"/>
                </a:cubicBezTo>
                <a:cubicBezTo>
                  <a:pt x="6044803" y="2957941"/>
                  <a:pt x="6031552" y="2944683"/>
                  <a:pt x="6031552" y="2928354"/>
                </a:cubicBezTo>
                <a:cubicBezTo>
                  <a:pt x="6031552" y="2911981"/>
                  <a:pt x="6044803" y="2898725"/>
                  <a:pt x="6061151" y="2898725"/>
                </a:cubicBezTo>
                <a:close/>
                <a:moveTo>
                  <a:pt x="5932806" y="2898721"/>
                </a:moveTo>
                <a:cubicBezTo>
                  <a:pt x="5949154" y="2898721"/>
                  <a:pt x="5962405" y="2911977"/>
                  <a:pt x="5962405" y="2928350"/>
                </a:cubicBezTo>
                <a:cubicBezTo>
                  <a:pt x="5962405" y="2944679"/>
                  <a:pt x="5949154" y="2957936"/>
                  <a:pt x="5932806" y="2957936"/>
                </a:cubicBezTo>
                <a:cubicBezTo>
                  <a:pt x="5916459" y="2957936"/>
                  <a:pt x="5903208" y="2944679"/>
                  <a:pt x="5903208" y="2928350"/>
                </a:cubicBezTo>
                <a:cubicBezTo>
                  <a:pt x="5903208" y="2911977"/>
                  <a:pt x="5916459" y="2898721"/>
                  <a:pt x="5932806" y="2898721"/>
                </a:cubicBezTo>
                <a:close/>
                <a:moveTo>
                  <a:pt x="5804508" y="2898691"/>
                </a:moveTo>
                <a:cubicBezTo>
                  <a:pt x="5820855" y="2898691"/>
                  <a:pt x="5834107" y="2911947"/>
                  <a:pt x="5834107" y="2928315"/>
                </a:cubicBezTo>
                <a:cubicBezTo>
                  <a:pt x="5834107" y="2944646"/>
                  <a:pt x="5820855" y="2957906"/>
                  <a:pt x="5804508" y="2957906"/>
                </a:cubicBezTo>
                <a:cubicBezTo>
                  <a:pt x="5788161" y="2957906"/>
                  <a:pt x="5774909" y="2944646"/>
                  <a:pt x="5774909" y="2928315"/>
                </a:cubicBezTo>
                <a:cubicBezTo>
                  <a:pt x="5774909" y="2911947"/>
                  <a:pt x="5788161" y="2898691"/>
                  <a:pt x="5804508" y="2898691"/>
                </a:cubicBezTo>
                <a:close/>
                <a:moveTo>
                  <a:pt x="542971" y="2898550"/>
                </a:moveTo>
                <a:cubicBezTo>
                  <a:pt x="559317" y="2898550"/>
                  <a:pt x="572566" y="2911802"/>
                  <a:pt x="572566" y="2928150"/>
                </a:cubicBezTo>
                <a:cubicBezTo>
                  <a:pt x="572566" y="2944494"/>
                  <a:pt x="559317" y="2957744"/>
                  <a:pt x="542971" y="2957744"/>
                </a:cubicBezTo>
                <a:cubicBezTo>
                  <a:pt x="526626" y="2957744"/>
                  <a:pt x="513376" y="2944494"/>
                  <a:pt x="513376" y="2928150"/>
                </a:cubicBezTo>
                <a:cubicBezTo>
                  <a:pt x="513376" y="2911802"/>
                  <a:pt x="526626" y="2898550"/>
                  <a:pt x="542971" y="2898550"/>
                </a:cubicBezTo>
                <a:close/>
                <a:moveTo>
                  <a:pt x="414633" y="2898546"/>
                </a:moveTo>
                <a:cubicBezTo>
                  <a:pt x="430979" y="2898546"/>
                  <a:pt x="444229" y="2911797"/>
                  <a:pt x="444229" y="2928145"/>
                </a:cubicBezTo>
                <a:cubicBezTo>
                  <a:pt x="444229" y="2944488"/>
                  <a:pt x="430979" y="2957740"/>
                  <a:pt x="414633" y="2957740"/>
                </a:cubicBezTo>
                <a:cubicBezTo>
                  <a:pt x="398288" y="2957740"/>
                  <a:pt x="385038" y="2944488"/>
                  <a:pt x="385038" y="2928145"/>
                </a:cubicBezTo>
                <a:cubicBezTo>
                  <a:pt x="385038" y="2911797"/>
                  <a:pt x="398288" y="2898546"/>
                  <a:pt x="414633" y="2898546"/>
                </a:cubicBezTo>
                <a:close/>
                <a:moveTo>
                  <a:pt x="286296" y="2898542"/>
                </a:moveTo>
                <a:cubicBezTo>
                  <a:pt x="302641" y="2898542"/>
                  <a:pt x="315892" y="2911794"/>
                  <a:pt x="315892" y="2928140"/>
                </a:cubicBezTo>
                <a:cubicBezTo>
                  <a:pt x="315892" y="2944483"/>
                  <a:pt x="302641" y="2957735"/>
                  <a:pt x="286296" y="2957735"/>
                </a:cubicBezTo>
                <a:cubicBezTo>
                  <a:pt x="269951" y="2957735"/>
                  <a:pt x="256701" y="2944483"/>
                  <a:pt x="256701" y="2928140"/>
                </a:cubicBezTo>
                <a:cubicBezTo>
                  <a:pt x="256701" y="2911794"/>
                  <a:pt x="269951" y="2898542"/>
                  <a:pt x="286296" y="2898542"/>
                </a:cubicBezTo>
                <a:close/>
                <a:moveTo>
                  <a:pt x="157959" y="2898538"/>
                </a:moveTo>
                <a:cubicBezTo>
                  <a:pt x="174304" y="2898538"/>
                  <a:pt x="187554" y="2911790"/>
                  <a:pt x="187554" y="2928135"/>
                </a:cubicBezTo>
                <a:cubicBezTo>
                  <a:pt x="187554" y="2944479"/>
                  <a:pt x="174304" y="2957731"/>
                  <a:pt x="157959" y="2957731"/>
                </a:cubicBezTo>
                <a:cubicBezTo>
                  <a:pt x="141613" y="2957731"/>
                  <a:pt x="128363" y="2944479"/>
                  <a:pt x="128363" y="2928135"/>
                </a:cubicBezTo>
                <a:cubicBezTo>
                  <a:pt x="128363" y="2911790"/>
                  <a:pt x="141613" y="2898538"/>
                  <a:pt x="157959" y="2898538"/>
                </a:cubicBezTo>
                <a:close/>
                <a:moveTo>
                  <a:pt x="29596" y="2898533"/>
                </a:moveTo>
                <a:cubicBezTo>
                  <a:pt x="45941" y="2898533"/>
                  <a:pt x="59191" y="2911785"/>
                  <a:pt x="59191" y="2928130"/>
                </a:cubicBezTo>
                <a:cubicBezTo>
                  <a:pt x="59191" y="2944475"/>
                  <a:pt x="45941" y="2957726"/>
                  <a:pt x="29596" y="2957726"/>
                </a:cubicBezTo>
                <a:cubicBezTo>
                  <a:pt x="13251" y="2957726"/>
                  <a:pt x="0" y="2944475"/>
                  <a:pt x="0" y="2928130"/>
                </a:cubicBezTo>
                <a:cubicBezTo>
                  <a:pt x="0" y="2911785"/>
                  <a:pt x="13251" y="2898533"/>
                  <a:pt x="29596" y="2898533"/>
                </a:cubicBezTo>
                <a:close/>
                <a:moveTo>
                  <a:pt x="9012802" y="2760848"/>
                </a:moveTo>
                <a:cubicBezTo>
                  <a:pt x="9029147" y="2760848"/>
                  <a:pt x="9042396" y="2774097"/>
                  <a:pt x="9042396" y="2790437"/>
                </a:cubicBezTo>
                <a:cubicBezTo>
                  <a:pt x="9042396" y="2806764"/>
                  <a:pt x="9029147" y="2820024"/>
                  <a:pt x="9012802" y="2820024"/>
                </a:cubicBezTo>
                <a:cubicBezTo>
                  <a:pt x="8996458" y="2820024"/>
                  <a:pt x="8983209" y="2806764"/>
                  <a:pt x="8983209" y="2790437"/>
                </a:cubicBezTo>
                <a:cubicBezTo>
                  <a:pt x="8983209" y="2774097"/>
                  <a:pt x="8996458" y="2760848"/>
                  <a:pt x="9012802" y="2760848"/>
                </a:cubicBezTo>
                <a:close/>
                <a:moveTo>
                  <a:pt x="8884477" y="2760843"/>
                </a:moveTo>
                <a:cubicBezTo>
                  <a:pt x="8900822" y="2760843"/>
                  <a:pt x="8914072" y="2774092"/>
                  <a:pt x="8914072" y="2790432"/>
                </a:cubicBezTo>
                <a:cubicBezTo>
                  <a:pt x="8914072" y="2806759"/>
                  <a:pt x="8900822" y="2820020"/>
                  <a:pt x="8884477" y="2820020"/>
                </a:cubicBezTo>
                <a:cubicBezTo>
                  <a:pt x="8868133" y="2820020"/>
                  <a:pt x="8854884" y="2806759"/>
                  <a:pt x="8854884" y="2790432"/>
                </a:cubicBezTo>
                <a:cubicBezTo>
                  <a:pt x="8854884" y="2774092"/>
                  <a:pt x="8868133" y="2760843"/>
                  <a:pt x="8884477" y="2760843"/>
                </a:cubicBezTo>
                <a:close/>
                <a:moveTo>
                  <a:pt x="8756152" y="2760839"/>
                </a:moveTo>
                <a:cubicBezTo>
                  <a:pt x="8772497" y="2760839"/>
                  <a:pt x="8785746" y="2774087"/>
                  <a:pt x="8785746" y="2790427"/>
                </a:cubicBezTo>
                <a:cubicBezTo>
                  <a:pt x="8785746" y="2806754"/>
                  <a:pt x="8772497" y="2820015"/>
                  <a:pt x="8756152" y="2820015"/>
                </a:cubicBezTo>
                <a:cubicBezTo>
                  <a:pt x="8739808" y="2820015"/>
                  <a:pt x="8726558" y="2806754"/>
                  <a:pt x="8726558" y="2790427"/>
                </a:cubicBezTo>
                <a:cubicBezTo>
                  <a:pt x="8726558" y="2774087"/>
                  <a:pt x="8739808" y="2760839"/>
                  <a:pt x="8756152" y="2760839"/>
                </a:cubicBezTo>
                <a:close/>
                <a:moveTo>
                  <a:pt x="8627827" y="2760834"/>
                </a:moveTo>
                <a:cubicBezTo>
                  <a:pt x="8644172" y="2760834"/>
                  <a:pt x="8657422" y="2774083"/>
                  <a:pt x="8657422" y="2790422"/>
                </a:cubicBezTo>
                <a:cubicBezTo>
                  <a:pt x="8657422" y="2806750"/>
                  <a:pt x="8644172" y="2820010"/>
                  <a:pt x="8627827" y="2820010"/>
                </a:cubicBezTo>
                <a:cubicBezTo>
                  <a:pt x="8611483" y="2820010"/>
                  <a:pt x="8598233" y="2806750"/>
                  <a:pt x="8598233" y="2790422"/>
                </a:cubicBezTo>
                <a:cubicBezTo>
                  <a:pt x="8598233" y="2774083"/>
                  <a:pt x="8611483" y="2760834"/>
                  <a:pt x="8627827" y="2760834"/>
                </a:cubicBezTo>
                <a:close/>
                <a:moveTo>
                  <a:pt x="8499502" y="2760829"/>
                </a:moveTo>
                <a:cubicBezTo>
                  <a:pt x="8515846" y="2760829"/>
                  <a:pt x="8529096" y="2774078"/>
                  <a:pt x="8529096" y="2790418"/>
                </a:cubicBezTo>
                <a:cubicBezTo>
                  <a:pt x="8529096" y="2806747"/>
                  <a:pt x="8515846" y="2820006"/>
                  <a:pt x="8499502" y="2820006"/>
                </a:cubicBezTo>
                <a:cubicBezTo>
                  <a:pt x="8483157" y="2820006"/>
                  <a:pt x="8469907" y="2806747"/>
                  <a:pt x="8469907" y="2790418"/>
                </a:cubicBezTo>
                <a:cubicBezTo>
                  <a:pt x="8469907" y="2774078"/>
                  <a:pt x="8483157" y="2760829"/>
                  <a:pt x="8499502" y="2760829"/>
                </a:cubicBezTo>
                <a:close/>
                <a:moveTo>
                  <a:pt x="8371176" y="2760824"/>
                </a:moveTo>
                <a:cubicBezTo>
                  <a:pt x="8387521" y="2760824"/>
                  <a:pt x="8400770" y="2774074"/>
                  <a:pt x="8400770" y="2790413"/>
                </a:cubicBezTo>
                <a:cubicBezTo>
                  <a:pt x="8400770" y="2806743"/>
                  <a:pt x="8387521" y="2820001"/>
                  <a:pt x="8371176" y="2820001"/>
                </a:cubicBezTo>
                <a:cubicBezTo>
                  <a:pt x="8354832" y="2820001"/>
                  <a:pt x="8341582" y="2806743"/>
                  <a:pt x="8341582" y="2790413"/>
                </a:cubicBezTo>
                <a:cubicBezTo>
                  <a:pt x="8341582" y="2774074"/>
                  <a:pt x="8354832" y="2760824"/>
                  <a:pt x="8371176" y="2760824"/>
                </a:cubicBezTo>
                <a:close/>
                <a:moveTo>
                  <a:pt x="8114518" y="2760820"/>
                </a:moveTo>
                <a:cubicBezTo>
                  <a:pt x="8130863" y="2760820"/>
                  <a:pt x="8144113" y="2774069"/>
                  <a:pt x="8144113" y="2790409"/>
                </a:cubicBezTo>
                <a:cubicBezTo>
                  <a:pt x="8144113" y="2806738"/>
                  <a:pt x="8130863" y="2819996"/>
                  <a:pt x="8114518" y="2819996"/>
                </a:cubicBezTo>
                <a:cubicBezTo>
                  <a:pt x="8098173" y="2819996"/>
                  <a:pt x="8084924" y="2806738"/>
                  <a:pt x="8084924" y="2790409"/>
                </a:cubicBezTo>
                <a:cubicBezTo>
                  <a:pt x="8084924" y="2774069"/>
                  <a:pt x="8098173" y="2760820"/>
                  <a:pt x="8114518" y="2760820"/>
                </a:cubicBezTo>
                <a:close/>
                <a:moveTo>
                  <a:pt x="7857859" y="2760815"/>
                </a:moveTo>
                <a:cubicBezTo>
                  <a:pt x="7874192" y="2760815"/>
                  <a:pt x="7887450" y="2774064"/>
                  <a:pt x="7887450" y="2790404"/>
                </a:cubicBezTo>
                <a:cubicBezTo>
                  <a:pt x="7887450" y="2806733"/>
                  <a:pt x="7874192" y="2819992"/>
                  <a:pt x="7857859" y="2819992"/>
                </a:cubicBezTo>
                <a:cubicBezTo>
                  <a:pt x="7841497" y="2819992"/>
                  <a:pt x="7828241" y="2806733"/>
                  <a:pt x="7828241" y="2790404"/>
                </a:cubicBezTo>
                <a:cubicBezTo>
                  <a:pt x="7828241" y="2774064"/>
                  <a:pt x="7841497" y="2760815"/>
                  <a:pt x="7857859" y="2760815"/>
                </a:cubicBezTo>
                <a:close/>
                <a:moveTo>
                  <a:pt x="8242861" y="2760810"/>
                </a:moveTo>
                <a:cubicBezTo>
                  <a:pt x="8259206" y="2760810"/>
                  <a:pt x="8272456" y="2774059"/>
                  <a:pt x="8272456" y="2790399"/>
                </a:cubicBezTo>
                <a:cubicBezTo>
                  <a:pt x="8272456" y="2806729"/>
                  <a:pt x="8259206" y="2819987"/>
                  <a:pt x="8242861" y="2819987"/>
                </a:cubicBezTo>
                <a:cubicBezTo>
                  <a:pt x="8226516" y="2819987"/>
                  <a:pt x="8213267" y="2806729"/>
                  <a:pt x="8213267" y="2790399"/>
                </a:cubicBezTo>
                <a:cubicBezTo>
                  <a:pt x="8213267" y="2774059"/>
                  <a:pt x="8226516" y="2760810"/>
                  <a:pt x="8242861" y="2760810"/>
                </a:cubicBezTo>
                <a:close/>
                <a:moveTo>
                  <a:pt x="7986202" y="2760805"/>
                </a:moveTo>
                <a:cubicBezTo>
                  <a:pt x="8002544" y="2760805"/>
                  <a:pt x="8015795" y="2774055"/>
                  <a:pt x="8015795" y="2790395"/>
                </a:cubicBezTo>
                <a:cubicBezTo>
                  <a:pt x="8015795" y="2806724"/>
                  <a:pt x="8002544" y="2819983"/>
                  <a:pt x="7986202" y="2819983"/>
                </a:cubicBezTo>
                <a:cubicBezTo>
                  <a:pt x="7969847" y="2819983"/>
                  <a:pt x="7956598" y="2806724"/>
                  <a:pt x="7956598" y="2790395"/>
                </a:cubicBezTo>
                <a:cubicBezTo>
                  <a:pt x="7956598" y="2774055"/>
                  <a:pt x="7969847" y="2760805"/>
                  <a:pt x="7986202" y="2760805"/>
                </a:cubicBezTo>
                <a:close/>
                <a:moveTo>
                  <a:pt x="7729523" y="2760799"/>
                </a:moveTo>
                <a:cubicBezTo>
                  <a:pt x="7745878" y="2760799"/>
                  <a:pt x="7759132" y="2774050"/>
                  <a:pt x="7759132" y="2790390"/>
                </a:cubicBezTo>
                <a:cubicBezTo>
                  <a:pt x="7759132" y="2806719"/>
                  <a:pt x="7745878" y="2819978"/>
                  <a:pt x="7729523" y="2819978"/>
                </a:cubicBezTo>
                <a:cubicBezTo>
                  <a:pt x="7713169" y="2819978"/>
                  <a:pt x="7699929" y="2806719"/>
                  <a:pt x="7699929" y="2790390"/>
                </a:cubicBezTo>
                <a:cubicBezTo>
                  <a:pt x="7699929" y="2774050"/>
                  <a:pt x="7713169" y="2760799"/>
                  <a:pt x="7729523" y="2760799"/>
                </a:cubicBezTo>
                <a:close/>
                <a:moveTo>
                  <a:pt x="7601181" y="2760794"/>
                </a:moveTo>
                <a:cubicBezTo>
                  <a:pt x="7617556" y="2760794"/>
                  <a:pt x="7630779" y="2774045"/>
                  <a:pt x="7630779" y="2790385"/>
                </a:cubicBezTo>
                <a:cubicBezTo>
                  <a:pt x="7630779" y="2806715"/>
                  <a:pt x="7617556" y="2819973"/>
                  <a:pt x="7601181" y="2819973"/>
                </a:cubicBezTo>
                <a:cubicBezTo>
                  <a:pt x="7584844" y="2819973"/>
                  <a:pt x="7571592" y="2806715"/>
                  <a:pt x="7571592" y="2790385"/>
                </a:cubicBezTo>
                <a:cubicBezTo>
                  <a:pt x="7571592" y="2774045"/>
                  <a:pt x="7584844" y="2760794"/>
                  <a:pt x="7601181" y="2760794"/>
                </a:cubicBezTo>
                <a:close/>
                <a:moveTo>
                  <a:pt x="7472853" y="2760789"/>
                </a:moveTo>
                <a:cubicBezTo>
                  <a:pt x="7489197" y="2760789"/>
                  <a:pt x="7502446" y="2774040"/>
                  <a:pt x="7502446" y="2790380"/>
                </a:cubicBezTo>
                <a:cubicBezTo>
                  <a:pt x="7502446" y="2806711"/>
                  <a:pt x="7489197" y="2819969"/>
                  <a:pt x="7472853" y="2819969"/>
                </a:cubicBezTo>
                <a:cubicBezTo>
                  <a:pt x="7456510" y="2819969"/>
                  <a:pt x="7443262" y="2806711"/>
                  <a:pt x="7443262" y="2790380"/>
                </a:cubicBezTo>
                <a:cubicBezTo>
                  <a:pt x="7443262" y="2774040"/>
                  <a:pt x="7456510" y="2760789"/>
                  <a:pt x="7472853" y="2760789"/>
                </a:cubicBezTo>
                <a:close/>
                <a:moveTo>
                  <a:pt x="7344616" y="2760785"/>
                </a:moveTo>
                <a:cubicBezTo>
                  <a:pt x="7360880" y="2760785"/>
                  <a:pt x="7374129" y="2774035"/>
                  <a:pt x="7374129" y="2790375"/>
                </a:cubicBezTo>
                <a:cubicBezTo>
                  <a:pt x="7374129" y="2806707"/>
                  <a:pt x="7360880" y="2819964"/>
                  <a:pt x="7344616" y="2819964"/>
                </a:cubicBezTo>
                <a:cubicBezTo>
                  <a:pt x="7328270" y="2819964"/>
                  <a:pt x="7315025" y="2806707"/>
                  <a:pt x="7315025" y="2790375"/>
                </a:cubicBezTo>
                <a:cubicBezTo>
                  <a:pt x="7315025" y="2774035"/>
                  <a:pt x="7328270" y="2760785"/>
                  <a:pt x="7344616" y="2760785"/>
                </a:cubicBezTo>
                <a:close/>
                <a:moveTo>
                  <a:pt x="7216276" y="2760780"/>
                </a:moveTo>
                <a:cubicBezTo>
                  <a:pt x="7232624" y="2760780"/>
                  <a:pt x="7245875" y="2774030"/>
                  <a:pt x="7245875" y="2790370"/>
                </a:cubicBezTo>
                <a:cubicBezTo>
                  <a:pt x="7245875" y="2806702"/>
                  <a:pt x="7232624" y="2819959"/>
                  <a:pt x="7216276" y="2819959"/>
                </a:cubicBezTo>
                <a:cubicBezTo>
                  <a:pt x="7199927" y="2819959"/>
                  <a:pt x="7186676" y="2806702"/>
                  <a:pt x="7186676" y="2790370"/>
                </a:cubicBezTo>
                <a:cubicBezTo>
                  <a:pt x="7186676" y="2774030"/>
                  <a:pt x="7199927" y="2760780"/>
                  <a:pt x="7216276" y="2760780"/>
                </a:cubicBezTo>
                <a:close/>
                <a:moveTo>
                  <a:pt x="7087925" y="2760774"/>
                </a:moveTo>
                <a:cubicBezTo>
                  <a:pt x="7104273" y="2760774"/>
                  <a:pt x="7117525" y="2774025"/>
                  <a:pt x="7117525" y="2790365"/>
                </a:cubicBezTo>
                <a:cubicBezTo>
                  <a:pt x="7117525" y="2806697"/>
                  <a:pt x="7104273" y="2819955"/>
                  <a:pt x="7087925" y="2819955"/>
                </a:cubicBezTo>
                <a:cubicBezTo>
                  <a:pt x="7071578" y="2819955"/>
                  <a:pt x="7058327" y="2806697"/>
                  <a:pt x="7058327" y="2790365"/>
                </a:cubicBezTo>
                <a:cubicBezTo>
                  <a:pt x="7058327" y="2774025"/>
                  <a:pt x="7071578" y="2760774"/>
                  <a:pt x="7087925" y="2760774"/>
                </a:cubicBezTo>
                <a:close/>
                <a:moveTo>
                  <a:pt x="6959577" y="2760769"/>
                </a:moveTo>
                <a:cubicBezTo>
                  <a:pt x="6975924" y="2760769"/>
                  <a:pt x="6989176" y="2774020"/>
                  <a:pt x="6989176" y="2790361"/>
                </a:cubicBezTo>
                <a:cubicBezTo>
                  <a:pt x="6989176" y="2806692"/>
                  <a:pt x="6975924" y="2819950"/>
                  <a:pt x="6959577" y="2819950"/>
                </a:cubicBezTo>
                <a:cubicBezTo>
                  <a:pt x="6943230" y="2819950"/>
                  <a:pt x="6929977" y="2806692"/>
                  <a:pt x="6929977" y="2790361"/>
                </a:cubicBezTo>
                <a:cubicBezTo>
                  <a:pt x="6929977" y="2774020"/>
                  <a:pt x="6943230" y="2760769"/>
                  <a:pt x="6959577" y="2760769"/>
                </a:cubicBezTo>
                <a:close/>
                <a:moveTo>
                  <a:pt x="6831228" y="2760765"/>
                </a:moveTo>
                <a:cubicBezTo>
                  <a:pt x="6847576" y="2760765"/>
                  <a:pt x="6860827" y="2774015"/>
                  <a:pt x="6860827" y="2790356"/>
                </a:cubicBezTo>
                <a:cubicBezTo>
                  <a:pt x="6860827" y="2806689"/>
                  <a:pt x="6847576" y="2819946"/>
                  <a:pt x="6831228" y="2819946"/>
                </a:cubicBezTo>
                <a:cubicBezTo>
                  <a:pt x="6814881" y="2819946"/>
                  <a:pt x="6801629" y="2806689"/>
                  <a:pt x="6801629" y="2790356"/>
                </a:cubicBezTo>
                <a:cubicBezTo>
                  <a:pt x="6801629" y="2774015"/>
                  <a:pt x="6814881" y="2760765"/>
                  <a:pt x="6831228" y="2760765"/>
                </a:cubicBezTo>
                <a:close/>
                <a:moveTo>
                  <a:pt x="6702881" y="2760760"/>
                </a:moveTo>
                <a:cubicBezTo>
                  <a:pt x="6719228" y="2760760"/>
                  <a:pt x="6732479" y="2774010"/>
                  <a:pt x="6732479" y="2790352"/>
                </a:cubicBezTo>
                <a:cubicBezTo>
                  <a:pt x="6732479" y="2806685"/>
                  <a:pt x="6719228" y="2819940"/>
                  <a:pt x="6702881" y="2819940"/>
                </a:cubicBezTo>
                <a:cubicBezTo>
                  <a:pt x="6686533" y="2819940"/>
                  <a:pt x="6673281" y="2806685"/>
                  <a:pt x="6673281" y="2790352"/>
                </a:cubicBezTo>
                <a:cubicBezTo>
                  <a:pt x="6673281" y="2774010"/>
                  <a:pt x="6686533" y="2760760"/>
                  <a:pt x="6702881" y="2760760"/>
                </a:cubicBezTo>
                <a:close/>
                <a:moveTo>
                  <a:pt x="6574533" y="2760755"/>
                </a:moveTo>
                <a:cubicBezTo>
                  <a:pt x="6590881" y="2760755"/>
                  <a:pt x="6604132" y="2774006"/>
                  <a:pt x="6604132" y="2790347"/>
                </a:cubicBezTo>
                <a:cubicBezTo>
                  <a:pt x="6604132" y="2806680"/>
                  <a:pt x="6590881" y="2819936"/>
                  <a:pt x="6574533" y="2819936"/>
                </a:cubicBezTo>
                <a:cubicBezTo>
                  <a:pt x="6558186" y="2819936"/>
                  <a:pt x="6544935" y="2806680"/>
                  <a:pt x="6544935" y="2790347"/>
                </a:cubicBezTo>
                <a:cubicBezTo>
                  <a:pt x="6544935" y="2774006"/>
                  <a:pt x="6558186" y="2760755"/>
                  <a:pt x="6574533" y="2760755"/>
                </a:cubicBezTo>
                <a:close/>
                <a:moveTo>
                  <a:pt x="6446187" y="2760751"/>
                </a:moveTo>
                <a:cubicBezTo>
                  <a:pt x="6462534" y="2760751"/>
                  <a:pt x="6475786" y="2774001"/>
                  <a:pt x="6475786" y="2790342"/>
                </a:cubicBezTo>
                <a:cubicBezTo>
                  <a:pt x="6475786" y="2806675"/>
                  <a:pt x="6462534" y="2819931"/>
                  <a:pt x="6446187" y="2819931"/>
                </a:cubicBezTo>
                <a:cubicBezTo>
                  <a:pt x="6429840" y="2819931"/>
                  <a:pt x="6416588" y="2806675"/>
                  <a:pt x="6416588" y="2790342"/>
                </a:cubicBezTo>
                <a:cubicBezTo>
                  <a:pt x="6416588" y="2774001"/>
                  <a:pt x="6429840" y="2760751"/>
                  <a:pt x="6446187" y="2760751"/>
                </a:cubicBezTo>
                <a:close/>
                <a:moveTo>
                  <a:pt x="6317841" y="2760747"/>
                </a:moveTo>
                <a:cubicBezTo>
                  <a:pt x="6334188" y="2760747"/>
                  <a:pt x="6347439" y="2773997"/>
                  <a:pt x="6347439" y="2790338"/>
                </a:cubicBezTo>
                <a:cubicBezTo>
                  <a:pt x="6347439" y="2806671"/>
                  <a:pt x="6334188" y="2819926"/>
                  <a:pt x="6317841" y="2819926"/>
                </a:cubicBezTo>
                <a:cubicBezTo>
                  <a:pt x="6301494" y="2819926"/>
                  <a:pt x="6288242" y="2806671"/>
                  <a:pt x="6288242" y="2790338"/>
                </a:cubicBezTo>
                <a:cubicBezTo>
                  <a:pt x="6288242" y="2773997"/>
                  <a:pt x="6301494" y="2760747"/>
                  <a:pt x="6317841" y="2760747"/>
                </a:cubicBezTo>
                <a:close/>
                <a:moveTo>
                  <a:pt x="6189495" y="2760743"/>
                </a:moveTo>
                <a:cubicBezTo>
                  <a:pt x="6205843" y="2760743"/>
                  <a:pt x="6219094" y="2773992"/>
                  <a:pt x="6219094" y="2790334"/>
                </a:cubicBezTo>
                <a:cubicBezTo>
                  <a:pt x="6219094" y="2806666"/>
                  <a:pt x="6205843" y="2819922"/>
                  <a:pt x="6189495" y="2819922"/>
                </a:cubicBezTo>
                <a:cubicBezTo>
                  <a:pt x="6173148" y="2819922"/>
                  <a:pt x="6159897" y="2806666"/>
                  <a:pt x="6159897" y="2790334"/>
                </a:cubicBezTo>
                <a:cubicBezTo>
                  <a:pt x="6159897" y="2773992"/>
                  <a:pt x="6173148" y="2760743"/>
                  <a:pt x="6189495" y="2760743"/>
                </a:cubicBezTo>
                <a:close/>
                <a:moveTo>
                  <a:pt x="6061151" y="2760737"/>
                </a:moveTo>
                <a:cubicBezTo>
                  <a:pt x="6077497" y="2760737"/>
                  <a:pt x="6090749" y="2773987"/>
                  <a:pt x="6090749" y="2790329"/>
                </a:cubicBezTo>
                <a:cubicBezTo>
                  <a:pt x="6090749" y="2806661"/>
                  <a:pt x="6077497" y="2819917"/>
                  <a:pt x="6061151" y="2819917"/>
                </a:cubicBezTo>
                <a:cubicBezTo>
                  <a:pt x="6044803" y="2819917"/>
                  <a:pt x="6031552" y="2806661"/>
                  <a:pt x="6031552" y="2790329"/>
                </a:cubicBezTo>
                <a:cubicBezTo>
                  <a:pt x="6031552" y="2773987"/>
                  <a:pt x="6044803" y="2760737"/>
                  <a:pt x="6061151" y="2760737"/>
                </a:cubicBezTo>
                <a:close/>
                <a:moveTo>
                  <a:pt x="5932806" y="2760732"/>
                </a:moveTo>
                <a:cubicBezTo>
                  <a:pt x="5949153" y="2760732"/>
                  <a:pt x="5962405" y="2773982"/>
                  <a:pt x="5962405" y="2790323"/>
                </a:cubicBezTo>
                <a:cubicBezTo>
                  <a:pt x="5962405" y="2806657"/>
                  <a:pt x="5949153" y="2819912"/>
                  <a:pt x="5932806" y="2819912"/>
                </a:cubicBezTo>
                <a:cubicBezTo>
                  <a:pt x="5916459" y="2819912"/>
                  <a:pt x="5903207" y="2806657"/>
                  <a:pt x="5903207" y="2790323"/>
                </a:cubicBezTo>
                <a:cubicBezTo>
                  <a:pt x="5903207" y="2773982"/>
                  <a:pt x="5916459" y="2760732"/>
                  <a:pt x="5932806" y="2760732"/>
                </a:cubicBezTo>
                <a:close/>
                <a:moveTo>
                  <a:pt x="5804508" y="2760698"/>
                </a:moveTo>
                <a:cubicBezTo>
                  <a:pt x="5820854" y="2760698"/>
                  <a:pt x="5834107" y="2773948"/>
                  <a:pt x="5834107" y="2790290"/>
                </a:cubicBezTo>
                <a:cubicBezTo>
                  <a:pt x="5834107" y="2806628"/>
                  <a:pt x="5820854" y="2819880"/>
                  <a:pt x="5804508" y="2819880"/>
                </a:cubicBezTo>
                <a:cubicBezTo>
                  <a:pt x="5788161" y="2819880"/>
                  <a:pt x="5774909" y="2806628"/>
                  <a:pt x="5774909" y="2790290"/>
                </a:cubicBezTo>
                <a:cubicBezTo>
                  <a:pt x="5774909" y="2773948"/>
                  <a:pt x="5788161" y="2760698"/>
                  <a:pt x="5804508" y="2760698"/>
                </a:cubicBezTo>
                <a:close/>
                <a:moveTo>
                  <a:pt x="542971" y="2760528"/>
                </a:moveTo>
                <a:cubicBezTo>
                  <a:pt x="559317" y="2760528"/>
                  <a:pt x="572566" y="2773777"/>
                  <a:pt x="572566" y="2790123"/>
                </a:cubicBezTo>
                <a:cubicBezTo>
                  <a:pt x="572566" y="2806468"/>
                  <a:pt x="559317" y="2819719"/>
                  <a:pt x="542971" y="2819719"/>
                </a:cubicBezTo>
                <a:cubicBezTo>
                  <a:pt x="526626" y="2819719"/>
                  <a:pt x="513376" y="2806468"/>
                  <a:pt x="513376" y="2790123"/>
                </a:cubicBezTo>
                <a:cubicBezTo>
                  <a:pt x="513376" y="2773777"/>
                  <a:pt x="526626" y="2760528"/>
                  <a:pt x="542971" y="2760528"/>
                </a:cubicBezTo>
                <a:close/>
                <a:moveTo>
                  <a:pt x="414633" y="2760523"/>
                </a:moveTo>
                <a:cubicBezTo>
                  <a:pt x="430979" y="2760523"/>
                  <a:pt x="444229" y="2773773"/>
                  <a:pt x="444229" y="2790119"/>
                </a:cubicBezTo>
                <a:cubicBezTo>
                  <a:pt x="444229" y="2806463"/>
                  <a:pt x="430979" y="2819713"/>
                  <a:pt x="414633" y="2819713"/>
                </a:cubicBezTo>
                <a:cubicBezTo>
                  <a:pt x="398288" y="2819713"/>
                  <a:pt x="385038" y="2806463"/>
                  <a:pt x="385038" y="2790119"/>
                </a:cubicBezTo>
                <a:cubicBezTo>
                  <a:pt x="385038" y="2773773"/>
                  <a:pt x="398288" y="2760523"/>
                  <a:pt x="414633" y="2760523"/>
                </a:cubicBezTo>
                <a:close/>
                <a:moveTo>
                  <a:pt x="286296" y="2760519"/>
                </a:moveTo>
                <a:cubicBezTo>
                  <a:pt x="302641" y="2760519"/>
                  <a:pt x="315892" y="2773768"/>
                  <a:pt x="315892" y="2790114"/>
                </a:cubicBezTo>
                <a:cubicBezTo>
                  <a:pt x="315892" y="2806459"/>
                  <a:pt x="302641" y="2819709"/>
                  <a:pt x="286296" y="2819709"/>
                </a:cubicBezTo>
                <a:cubicBezTo>
                  <a:pt x="269951" y="2819709"/>
                  <a:pt x="256701" y="2806459"/>
                  <a:pt x="256701" y="2790114"/>
                </a:cubicBezTo>
                <a:cubicBezTo>
                  <a:pt x="256701" y="2773768"/>
                  <a:pt x="269951" y="2760519"/>
                  <a:pt x="286296" y="2760519"/>
                </a:cubicBezTo>
                <a:close/>
                <a:moveTo>
                  <a:pt x="157959" y="2760513"/>
                </a:moveTo>
                <a:cubicBezTo>
                  <a:pt x="174304" y="2760513"/>
                  <a:pt x="187554" y="2773764"/>
                  <a:pt x="187554" y="2790109"/>
                </a:cubicBezTo>
                <a:cubicBezTo>
                  <a:pt x="187554" y="2806455"/>
                  <a:pt x="174304" y="2819704"/>
                  <a:pt x="157959" y="2819704"/>
                </a:cubicBezTo>
                <a:cubicBezTo>
                  <a:pt x="141613" y="2819704"/>
                  <a:pt x="128363" y="2806455"/>
                  <a:pt x="128363" y="2790109"/>
                </a:cubicBezTo>
                <a:cubicBezTo>
                  <a:pt x="128363" y="2773764"/>
                  <a:pt x="141613" y="2760513"/>
                  <a:pt x="157959" y="2760513"/>
                </a:cubicBezTo>
                <a:close/>
                <a:moveTo>
                  <a:pt x="29596" y="2760509"/>
                </a:moveTo>
                <a:cubicBezTo>
                  <a:pt x="45941" y="2760509"/>
                  <a:pt x="59191" y="2773759"/>
                  <a:pt x="59191" y="2790104"/>
                </a:cubicBezTo>
                <a:cubicBezTo>
                  <a:pt x="59191" y="2806450"/>
                  <a:pt x="45941" y="2819700"/>
                  <a:pt x="29596" y="2819700"/>
                </a:cubicBezTo>
                <a:cubicBezTo>
                  <a:pt x="13251" y="2819700"/>
                  <a:pt x="0" y="2806450"/>
                  <a:pt x="0" y="2790104"/>
                </a:cubicBezTo>
                <a:cubicBezTo>
                  <a:pt x="0" y="2773759"/>
                  <a:pt x="13251" y="2760509"/>
                  <a:pt x="29596" y="2760509"/>
                </a:cubicBezTo>
                <a:close/>
                <a:moveTo>
                  <a:pt x="9012802" y="2622830"/>
                </a:moveTo>
                <a:cubicBezTo>
                  <a:pt x="9029147" y="2622830"/>
                  <a:pt x="9042396" y="2636081"/>
                  <a:pt x="9042396" y="2652425"/>
                </a:cubicBezTo>
                <a:cubicBezTo>
                  <a:pt x="9042396" y="2668764"/>
                  <a:pt x="9029147" y="2682015"/>
                  <a:pt x="9012802" y="2682015"/>
                </a:cubicBezTo>
                <a:cubicBezTo>
                  <a:pt x="8996458" y="2682015"/>
                  <a:pt x="8983209" y="2668764"/>
                  <a:pt x="8983209" y="2652425"/>
                </a:cubicBezTo>
                <a:cubicBezTo>
                  <a:pt x="8983209" y="2636081"/>
                  <a:pt x="8996458" y="2622830"/>
                  <a:pt x="9012802" y="2622830"/>
                </a:cubicBezTo>
                <a:close/>
                <a:moveTo>
                  <a:pt x="8884477" y="2622825"/>
                </a:moveTo>
                <a:cubicBezTo>
                  <a:pt x="8900822" y="2622825"/>
                  <a:pt x="8914071" y="2636076"/>
                  <a:pt x="8914071" y="2652421"/>
                </a:cubicBezTo>
                <a:cubicBezTo>
                  <a:pt x="8914071" y="2668759"/>
                  <a:pt x="8900822" y="2682010"/>
                  <a:pt x="8884477" y="2682010"/>
                </a:cubicBezTo>
                <a:cubicBezTo>
                  <a:pt x="8868133" y="2682010"/>
                  <a:pt x="8854884" y="2668759"/>
                  <a:pt x="8854884" y="2652421"/>
                </a:cubicBezTo>
                <a:cubicBezTo>
                  <a:pt x="8854884" y="2636076"/>
                  <a:pt x="8868133" y="2622825"/>
                  <a:pt x="8884477" y="2622825"/>
                </a:cubicBezTo>
                <a:close/>
                <a:moveTo>
                  <a:pt x="8756152" y="2622820"/>
                </a:moveTo>
                <a:cubicBezTo>
                  <a:pt x="8772497" y="2622820"/>
                  <a:pt x="8785746" y="2636070"/>
                  <a:pt x="8785746" y="2652416"/>
                </a:cubicBezTo>
                <a:cubicBezTo>
                  <a:pt x="8785746" y="2668754"/>
                  <a:pt x="8772497" y="2682006"/>
                  <a:pt x="8756152" y="2682006"/>
                </a:cubicBezTo>
                <a:cubicBezTo>
                  <a:pt x="8739808" y="2682006"/>
                  <a:pt x="8726558" y="2668754"/>
                  <a:pt x="8726558" y="2652416"/>
                </a:cubicBezTo>
                <a:cubicBezTo>
                  <a:pt x="8726558" y="2636070"/>
                  <a:pt x="8739808" y="2622820"/>
                  <a:pt x="8756152" y="2622820"/>
                </a:cubicBezTo>
                <a:close/>
                <a:moveTo>
                  <a:pt x="8627827" y="2622815"/>
                </a:moveTo>
                <a:cubicBezTo>
                  <a:pt x="8644172" y="2622815"/>
                  <a:pt x="8657422" y="2636065"/>
                  <a:pt x="8657422" y="2652411"/>
                </a:cubicBezTo>
                <a:cubicBezTo>
                  <a:pt x="8657422" y="2668749"/>
                  <a:pt x="8644172" y="2682001"/>
                  <a:pt x="8627827" y="2682001"/>
                </a:cubicBezTo>
                <a:cubicBezTo>
                  <a:pt x="8611483" y="2682001"/>
                  <a:pt x="8598232" y="2668749"/>
                  <a:pt x="8598232" y="2652411"/>
                </a:cubicBezTo>
                <a:cubicBezTo>
                  <a:pt x="8598232" y="2636065"/>
                  <a:pt x="8611483" y="2622815"/>
                  <a:pt x="8627827" y="2622815"/>
                </a:cubicBezTo>
                <a:close/>
                <a:moveTo>
                  <a:pt x="8499502" y="2622810"/>
                </a:moveTo>
                <a:cubicBezTo>
                  <a:pt x="8515846" y="2622810"/>
                  <a:pt x="8529096" y="2636060"/>
                  <a:pt x="8529096" y="2652406"/>
                </a:cubicBezTo>
                <a:cubicBezTo>
                  <a:pt x="8529096" y="2668744"/>
                  <a:pt x="8515846" y="2681996"/>
                  <a:pt x="8499502" y="2681996"/>
                </a:cubicBezTo>
                <a:cubicBezTo>
                  <a:pt x="8483157" y="2681996"/>
                  <a:pt x="8469907" y="2668744"/>
                  <a:pt x="8469907" y="2652406"/>
                </a:cubicBezTo>
                <a:cubicBezTo>
                  <a:pt x="8469907" y="2636060"/>
                  <a:pt x="8483157" y="2622810"/>
                  <a:pt x="8499502" y="2622810"/>
                </a:cubicBezTo>
                <a:close/>
                <a:moveTo>
                  <a:pt x="8371176" y="2622805"/>
                </a:moveTo>
                <a:cubicBezTo>
                  <a:pt x="8387520" y="2622805"/>
                  <a:pt x="8400770" y="2636055"/>
                  <a:pt x="8400770" y="2652401"/>
                </a:cubicBezTo>
                <a:cubicBezTo>
                  <a:pt x="8400770" y="2668739"/>
                  <a:pt x="8387520" y="2681991"/>
                  <a:pt x="8371176" y="2681991"/>
                </a:cubicBezTo>
                <a:cubicBezTo>
                  <a:pt x="8354832" y="2681991"/>
                  <a:pt x="8341582" y="2668739"/>
                  <a:pt x="8341582" y="2652401"/>
                </a:cubicBezTo>
                <a:cubicBezTo>
                  <a:pt x="8341582" y="2636055"/>
                  <a:pt x="8354832" y="2622805"/>
                  <a:pt x="8371176" y="2622805"/>
                </a:cubicBezTo>
                <a:close/>
                <a:moveTo>
                  <a:pt x="8114518" y="2622800"/>
                </a:moveTo>
                <a:cubicBezTo>
                  <a:pt x="8130862" y="2622800"/>
                  <a:pt x="8144113" y="2636051"/>
                  <a:pt x="8144113" y="2652395"/>
                </a:cubicBezTo>
                <a:cubicBezTo>
                  <a:pt x="8144113" y="2668735"/>
                  <a:pt x="8130862" y="2681986"/>
                  <a:pt x="8114518" y="2681986"/>
                </a:cubicBezTo>
                <a:cubicBezTo>
                  <a:pt x="8098173" y="2681986"/>
                  <a:pt x="8084924" y="2668735"/>
                  <a:pt x="8084924" y="2652395"/>
                </a:cubicBezTo>
                <a:cubicBezTo>
                  <a:pt x="8084924" y="2636051"/>
                  <a:pt x="8098173" y="2622800"/>
                  <a:pt x="8114518" y="2622800"/>
                </a:cubicBezTo>
                <a:close/>
                <a:moveTo>
                  <a:pt x="7857859" y="2622795"/>
                </a:moveTo>
                <a:cubicBezTo>
                  <a:pt x="7874192" y="2622795"/>
                  <a:pt x="7887450" y="2636046"/>
                  <a:pt x="7887450" y="2652390"/>
                </a:cubicBezTo>
                <a:cubicBezTo>
                  <a:pt x="7887450" y="2668730"/>
                  <a:pt x="7874192" y="2681982"/>
                  <a:pt x="7857859" y="2681982"/>
                </a:cubicBezTo>
                <a:cubicBezTo>
                  <a:pt x="7841497" y="2681982"/>
                  <a:pt x="7828241" y="2668730"/>
                  <a:pt x="7828241" y="2652390"/>
                </a:cubicBezTo>
                <a:cubicBezTo>
                  <a:pt x="7828241" y="2636046"/>
                  <a:pt x="7841497" y="2622795"/>
                  <a:pt x="7857859" y="2622795"/>
                </a:cubicBezTo>
                <a:close/>
                <a:moveTo>
                  <a:pt x="8242861" y="2622790"/>
                </a:moveTo>
                <a:cubicBezTo>
                  <a:pt x="8259206" y="2622790"/>
                  <a:pt x="8272456" y="2636040"/>
                  <a:pt x="8272456" y="2652385"/>
                </a:cubicBezTo>
                <a:cubicBezTo>
                  <a:pt x="8272456" y="2668725"/>
                  <a:pt x="8259206" y="2681977"/>
                  <a:pt x="8242861" y="2681977"/>
                </a:cubicBezTo>
                <a:cubicBezTo>
                  <a:pt x="8226516" y="2681977"/>
                  <a:pt x="8213267" y="2668725"/>
                  <a:pt x="8213267" y="2652385"/>
                </a:cubicBezTo>
                <a:cubicBezTo>
                  <a:pt x="8213267" y="2636040"/>
                  <a:pt x="8226516" y="2622790"/>
                  <a:pt x="8242861" y="2622790"/>
                </a:cubicBezTo>
                <a:close/>
                <a:moveTo>
                  <a:pt x="7986202" y="2622785"/>
                </a:moveTo>
                <a:cubicBezTo>
                  <a:pt x="8002544" y="2622785"/>
                  <a:pt x="8015795" y="2636036"/>
                  <a:pt x="8015795" y="2652380"/>
                </a:cubicBezTo>
                <a:cubicBezTo>
                  <a:pt x="8015795" y="2668720"/>
                  <a:pt x="8002544" y="2681972"/>
                  <a:pt x="7986202" y="2681972"/>
                </a:cubicBezTo>
                <a:cubicBezTo>
                  <a:pt x="7969847" y="2681972"/>
                  <a:pt x="7956598" y="2668720"/>
                  <a:pt x="7956598" y="2652380"/>
                </a:cubicBezTo>
                <a:cubicBezTo>
                  <a:pt x="7956598" y="2636036"/>
                  <a:pt x="7969847" y="2622785"/>
                  <a:pt x="7986202" y="2622785"/>
                </a:cubicBezTo>
                <a:close/>
                <a:moveTo>
                  <a:pt x="7729522" y="2622780"/>
                </a:moveTo>
                <a:cubicBezTo>
                  <a:pt x="7745878" y="2622780"/>
                  <a:pt x="7759132" y="2636031"/>
                  <a:pt x="7759132" y="2652375"/>
                </a:cubicBezTo>
                <a:cubicBezTo>
                  <a:pt x="7759132" y="2668715"/>
                  <a:pt x="7745878" y="2681967"/>
                  <a:pt x="7729522" y="2681967"/>
                </a:cubicBezTo>
                <a:cubicBezTo>
                  <a:pt x="7713169" y="2681967"/>
                  <a:pt x="7699929" y="2668715"/>
                  <a:pt x="7699929" y="2652375"/>
                </a:cubicBezTo>
                <a:cubicBezTo>
                  <a:pt x="7699929" y="2636031"/>
                  <a:pt x="7713169" y="2622780"/>
                  <a:pt x="7729522" y="2622780"/>
                </a:cubicBezTo>
                <a:close/>
                <a:moveTo>
                  <a:pt x="7601181" y="2622775"/>
                </a:moveTo>
                <a:cubicBezTo>
                  <a:pt x="7617556" y="2622775"/>
                  <a:pt x="7630779" y="2636026"/>
                  <a:pt x="7630779" y="2652370"/>
                </a:cubicBezTo>
                <a:cubicBezTo>
                  <a:pt x="7630779" y="2668711"/>
                  <a:pt x="7617556" y="2681963"/>
                  <a:pt x="7601181" y="2681963"/>
                </a:cubicBezTo>
                <a:cubicBezTo>
                  <a:pt x="7584844" y="2681963"/>
                  <a:pt x="7571592" y="2668711"/>
                  <a:pt x="7571592" y="2652370"/>
                </a:cubicBezTo>
                <a:cubicBezTo>
                  <a:pt x="7571592" y="2636026"/>
                  <a:pt x="7584844" y="2622775"/>
                  <a:pt x="7601181" y="2622775"/>
                </a:cubicBezTo>
                <a:close/>
                <a:moveTo>
                  <a:pt x="7472853" y="2622770"/>
                </a:moveTo>
                <a:cubicBezTo>
                  <a:pt x="7489197" y="2622770"/>
                  <a:pt x="7502446" y="2636021"/>
                  <a:pt x="7502446" y="2652365"/>
                </a:cubicBezTo>
                <a:cubicBezTo>
                  <a:pt x="7502446" y="2668706"/>
                  <a:pt x="7489197" y="2681958"/>
                  <a:pt x="7472853" y="2681958"/>
                </a:cubicBezTo>
                <a:cubicBezTo>
                  <a:pt x="7456510" y="2681958"/>
                  <a:pt x="7443262" y="2668706"/>
                  <a:pt x="7443262" y="2652365"/>
                </a:cubicBezTo>
                <a:cubicBezTo>
                  <a:pt x="7443262" y="2636021"/>
                  <a:pt x="7456510" y="2622770"/>
                  <a:pt x="7472853" y="2622770"/>
                </a:cubicBezTo>
                <a:close/>
                <a:moveTo>
                  <a:pt x="7344616" y="2622765"/>
                </a:moveTo>
                <a:cubicBezTo>
                  <a:pt x="7360880" y="2622765"/>
                  <a:pt x="7374129" y="2636016"/>
                  <a:pt x="7374129" y="2652360"/>
                </a:cubicBezTo>
                <a:cubicBezTo>
                  <a:pt x="7374129" y="2668701"/>
                  <a:pt x="7360880" y="2681953"/>
                  <a:pt x="7344616" y="2681953"/>
                </a:cubicBezTo>
                <a:cubicBezTo>
                  <a:pt x="7328270" y="2681953"/>
                  <a:pt x="7315025" y="2668701"/>
                  <a:pt x="7315025" y="2652360"/>
                </a:cubicBezTo>
                <a:cubicBezTo>
                  <a:pt x="7315025" y="2636016"/>
                  <a:pt x="7328270" y="2622765"/>
                  <a:pt x="7344616" y="2622765"/>
                </a:cubicBezTo>
                <a:close/>
                <a:moveTo>
                  <a:pt x="7216276" y="2622760"/>
                </a:moveTo>
                <a:cubicBezTo>
                  <a:pt x="7232624" y="2622760"/>
                  <a:pt x="7245875" y="2636011"/>
                  <a:pt x="7245875" y="2652355"/>
                </a:cubicBezTo>
                <a:cubicBezTo>
                  <a:pt x="7245875" y="2668696"/>
                  <a:pt x="7232624" y="2681948"/>
                  <a:pt x="7216276" y="2681948"/>
                </a:cubicBezTo>
                <a:cubicBezTo>
                  <a:pt x="7199927" y="2681948"/>
                  <a:pt x="7186676" y="2668696"/>
                  <a:pt x="7186676" y="2652355"/>
                </a:cubicBezTo>
                <a:cubicBezTo>
                  <a:pt x="7186676" y="2636011"/>
                  <a:pt x="7199927" y="2622760"/>
                  <a:pt x="7216276" y="2622760"/>
                </a:cubicBezTo>
                <a:close/>
                <a:moveTo>
                  <a:pt x="7087925" y="2622755"/>
                </a:moveTo>
                <a:cubicBezTo>
                  <a:pt x="7104273" y="2622755"/>
                  <a:pt x="7117525" y="2636006"/>
                  <a:pt x="7117525" y="2652350"/>
                </a:cubicBezTo>
                <a:cubicBezTo>
                  <a:pt x="7117525" y="2668691"/>
                  <a:pt x="7104273" y="2681943"/>
                  <a:pt x="7087925" y="2681943"/>
                </a:cubicBezTo>
                <a:cubicBezTo>
                  <a:pt x="7071578" y="2681943"/>
                  <a:pt x="7058327" y="2668691"/>
                  <a:pt x="7058327" y="2652350"/>
                </a:cubicBezTo>
                <a:cubicBezTo>
                  <a:pt x="7058327" y="2636006"/>
                  <a:pt x="7071578" y="2622755"/>
                  <a:pt x="7087925" y="2622755"/>
                </a:cubicBezTo>
                <a:close/>
                <a:moveTo>
                  <a:pt x="6959577" y="2622750"/>
                </a:moveTo>
                <a:cubicBezTo>
                  <a:pt x="6975924" y="2622750"/>
                  <a:pt x="6989176" y="2636001"/>
                  <a:pt x="6989176" y="2652345"/>
                </a:cubicBezTo>
                <a:cubicBezTo>
                  <a:pt x="6989176" y="2668686"/>
                  <a:pt x="6975924" y="2681938"/>
                  <a:pt x="6959577" y="2681938"/>
                </a:cubicBezTo>
                <a:cubicBezTo>
                  <a:pt x="6943230" y="2681938"/>
                  <a:pt x="6929977" y="2668686"/>
                  <a:pt x="6929977" y="2652345"/>
                </a:cubicBezTo>
                <a:cubicBezTo>
                  <a:pt x="6929977" y="2636001"/>
                  <a:pt x="6943230" y="2622750"/>
                  <a:pt x="6959577" y="2622750"/>
                </a:cubicBezTo>
                <a:close/>
                <a:moveTo>
                  <a:pt x="6831228" y="2622745"/>
                </a:moveTo>
                <a:cubicBezTo>
                  <a:pt x="6847576" y="2622745"/>
                  <a:pt x="6860826" y="2635996"/>
                  <a:pt x="6860826" y="2652342"/>
                </a:cubicBezTo>
                <a:cubicBezTo>
                  <a:pt x="6860826" y="2668681"/>
                  <a:pt x="6847576" y="2681933"/>
                  <a:pt x="6831228" y="2681933"/>
                </a:cubicBezTo>
                <a:cubicBezTo>
                  <a:pt x="6814881" y="2681933"/>
                  <a:pt x="6801629" y="2668681"/>
                  <a:pt x="6801629" y="2652342"/>
                </a:cubicBezTo>
                <a:cubicBezTo>
                  <a:pt x="6801629" y="2635996"/>
                  <a:pt x="6814881" y="2622745"/>
                  <a:pt x="6831228" y="2622745"/>
                </a:cubicBezTo>
                <a:close/>
                <a:moveTo>
                  <a:pt x="6702881" y="2622741"/>
                </a:moveTo>
                <a:cubicBezTo>
                  <a:pt x="6719228" y="2622741"/>
                  <a:pt x="6732479" y="2635991"/>
                  <a:pt x="6732479" y="2652337"/>
                </a:cubicBezTo>
                <a:cubicBezTo>
                  <a:pt x="6732479" y="2668677"/>
                  <a:pt x="6719228" y="2681929"/>
                  <a:pt x="6702881" y="2681929"/>
                </a:cubicBezTo>
                <a:cubicBezTo>
                  <a:pt x="6686533" y="2681929"/>
                  <a:pt x="6673281" y="2668677"/>
                  <a:pt x="6673281" y="2652337"/>
                </a:cubicBezTo>
                <a:cubicBezTo>
                  <a:pt x="6673281" y="2635991"/>
                  <a:pt x="6686533" y="2622741"/>
                  <a:pt x="6702881" y="2622741"/>
                </a:cubicBezTo>
                <a:close/>
                <a:moveTo>
                  <a:pt x="6574533" y="2622736"/>
                </a:moveTo>
                <a:cubicBezTo>
                  <a:pt x="6590880" y="2622736"/>
                  <a:pt x="6604132" y="2635986"/>
                  <a:pt x="6604132" y="2652331"/>
                </a:cubicBezTo>
                <a:cubicBezTo>
                  <a:pt x="6604132" y="2668672"/>
                  <a:pt x="6590880" y="2681924"/>
                  <a:pt x="6574533" y="2681924"/>
                </a:cubicBezTo>
                <a:cubicBezTo>
                  <a:pt x="6558186" y="2681924"/>
                  <a:pt x="6544935" y="2668672"/>
                  <a:pt x="6544935" y="2652331"/>
                </a:cubicBezTo>
                <a:cubicBezTo>
                  <a:pt x="6544935" y="2635986"/>
                  <a:pt x="6558186" y="2622736"/>
                  <a:pt x="6574533" y="2622736"/>
                </a:cubicBezTo>
                <a:close/>
                <a:moveTo>
                  <a:pt x="6446187" y="2622731"/>
                </a:moveTo>
                <a:cubicBezTo>
                  <a:pt x="6462534" y="2622731"/>
                  <a:pt x="6475786" y="2635981"/>
                  <a:pt x="6475786" y="2652327"/>
                </a:cubicBezTo>
                <a:cubicBezTo>
                  <a:pt x="6475786" y="2668667"/>
                  <a:pt x="6462534" y="2681919"/>
                  <a:pt x="6446187" y="2681919"/>
                </a:cubicBezTo>
                <a:cubicBezTo>
                  <a:pt x="6429840" y="2681919"/>
                  <a:pt x="6416588" y="2668667"/>
                  <a:pt x="6416588" y="2652327"/>
                </a:cubicBezTo>
                <a:cubicBezTo>
                  <a:pt x="6416588" y="2635981"/>
                  <a:pt x="6429840" y="2622731"/>
                  <a:pt x="6446187" y="2622731"/>
                </a:cubicBezTo>
                <a:close/>
                <a:moveTo>
                  <a:pt x="6317841" y="2622726"/>
                </a:moveTo>
                <a:cubicBezTo>
                  <a:pt x="6334188" y="2622726"/>
                  <a:pt x="6347439" y="2635976"/>
                  <a:pt x="6347439" y="2652322"/>
                </a:cubicBezTo>
                <a:cubicBezTo>
                  <a:pt x="6347439" y="2668663"/>
                  <a:pt x="6334188" y="2681914"/>
                  <a:pt x="6317841" y="2681914"/>
                </a:cubicBezTo>
                <a:cubicBezTo>
                  <a:pt x="6301494" y="2681914"/>
                  <a:pt x="6288242" y="2668663"/>
                  <a:pt x="6288242" y="2652322"/>
                </a:cubicBezTo>
                <a:cubicBezTo>
                  <a:pt x="6288242" y="2635976"/>
                  <a:pt x="6301494" y="2622726"/>
                  <a:pt x="6317841" y="2622726"/>
                </a:cubicBezTo>
                <a:close/>
                <a:moveTo>
                  <a:pt x="6189495" y="2622721"/>
                </a:moveTo>
                <a:cubicBezTo>
                  <a:pt x="6205843" y="2622721"/>
                  <a:pt x="6219094" y="2635972"/>
                  <a:pt x="6219094" y="2652317"/>
                </a:cubicBezTo>
                <a:cubicBezTo>
                  <a:pt x="6219094" y="2668658"/>
                  <a:pt x="6205843" y="2681909"/>
                  <a:pt x="6189495" y="2681909"/>
                </a:cubicBezTo>
                <a:cubicBezTo>
                  <a:pt x="6173148" y="2681909"/>
                  <a:pt x="6159897" y="2668658"/>
                  <a:pt x="6159897" y="2652317"/>
                </a:cubicBezTo>
                <a:cubicBezTo>
                  <a:pt x="6159897" y="2635972"/>
                  <a:pt x="6173148" y="2622721"/>
                  <a:pt x="6189495" y="2622721"/>
                </a:cubicBezTo>
                <a:close/>
                <a:moveTo>
                  <a:pt x="6061150" y="2622716"/>
                </a:moveTo>
                <a:cubicBezTo>
                  <a:pt x="6077497" y="2622716"/>
                  <a:pt x="6090749" y="2635967"/>
                  <a:pt x="6090749" y="2652312"/>
                </a:cubicBezTo>
                <a:cubicBezTo>
                  <a:pt x="6090749" y="2668653"/>
                  <a:pt x="6077497" y="2681904"/>
                  <a:pt x="6061150" y="2681904"/>
                </a:cubicBezTo>
                <a:cubicBezTo>
                  <a:pt x="6044803" y="2681904"/>
                  <a:pt x="6031551" y="2668653"/>
                  <a:pt x="6031551" y="2652312"/>
                </a:cubicBezTo>
                <a:cubicBezTo>
                  <a:pt x="6031551" y="2635967"/>
                  <a:pt x="6044803" y="2622716"/>
                  <a:pt x="6061150" y="2622716"/>
                </a:cubicBezTo>
                <a:close/>
                <a:moveTo>
                  <a:pt x="5932806" y="2622711"/>
                </a:moveTo>
                <a:cubicBezTo>
                  <a:pt x="5949153" y="2622711"/>
                  <a:pt x="5962405" y="2635962"/>
                  <a:pt x="5962405" y="2652307"/>
                </a:cubicBezTo>
                <a:cubicBezTo>
                  <a:pt x="5962405" y="2668648"/>
                  <a:pt x="5949153" y="2681898"/>
                  <a:pt x="5932806" y="2681898"/>
                </a:cubicBezTo>
                <a:cubicBezTo>
                  <a:pt x="5916459" y="2681898"/>
                  <a:pt x="5903207" y="2668648"/>
                  <a:pt x="5903207" y="2652307"/>
                </a:cubicBezTo>
                <a:cubicBezTo>
                  <a:pt x="5903207" y="2635962"/>
                  <a:pt x="5916459" y="2622711"/>
                  <a:pt x="5932806" y="2622711"/>
                </a:cubicBezTo>
                <a:close/>
                <a:moveTo>
                  <a:pt x="5804508" y="2622677"/>
                </a:moveTo>
                <a:cubicBezTo>
                  <a:pt x="5820854" y="2622677"/>
                  <a:pt x="5834107" y="2635926"/>
                  <a:pt x="5834107" y="2652272"/>
                </a:cubicBezTo>
                <a:cubicBezTo>
                  <a:pt x="5834107" y="2668614"/>
                  <a:pt x="5820854" y="2681865"/>
                  <a:pt x="5804508" y="2681865"/>
                </a:cubicBezTo>
                <a:cubicBezTo>
                  <a:pt x="5788161" y="2681865"/>
                  <a:pt x="5774909" y="2668614"/>
                  <a:pt x="5774909" y="2652272"/>
                </a:cubicBezTo>
                <a:cubicBezTo>
                  <a:pt x="5774909" y="2635926"/>
                  <a:pt x="5788161" y="2622677"/>
                  <a:pt x="5804508" y="2622677"/>
                </a:cubicBezTo>
                <a:close/>
                <a:moveTo>
                  <a:pt x="542971" y="2622504"/>
                </a:moveTo>
                <a:cubicBezTo>
                  <a:pt x="559317" y="2622504"/>
                  <a:pt x="572566" y="2635753"/>
                  <a:pt x="572566" y="2652099"/>
                </a:cubicBezTo>
                <a:cubicBezTo>
                  <a:pt x="572566" y="2668445"/>
                  <a:pt x="559317" y="2681694"/>
                  <a:pt x="542971" y="2681694"/>
                </a:cubicBezTo>
                <a:cubicBezTo>
                  <a:pt x="526626" y="2681694"/>
                  <a:pt x="513376" y="2668445"/>
                  <a:pt x="513376" y="2652099"/>
                </a:cubicBezTo>
                <a:cubicBezTo>
                  <a:pt x="513376" y="2635753"/>
                  <a:pt x="526626" y="2622504"/>
                  <a:pt x="542971" y="2622504"/>
                </a:cubicBezTo>
                <a:close/>
                <a:moveTo>
                  <a:pt x="414633" y="2622499"/>
                </a:moveTo>
                <a:cubicBezTo>
                  <a:pt x="430979" y="2622499"/>
                  <a:pt x="444229" y="2635748"/>
                  <a:pt x="444229" y="2652094"/>
                </a:cubicBezTo>
                <a:cubicBezTo>
                  <a:pt x="444229" y="2668440"/>
                  <a:pt x="430979" y="2681690"/>
                  <a:pt x="414633" y="2681690"/>
                </a:cubicBezTo>
                <a:cubicBezTo>
                  <a:pt x="398288" y="2681690"/>
                  <a:pt x="385038" y="2668440"/>
                  <a:pt x="385038" y="2652094"/>
                </a:cubicBezTo>
                <a:cubicBezTo>
                  <a:pt x="385038" y="2635748"/>
                  <a:pt x="398288" y="2622499"/>
                  <a:pt x="414633" y="2622499"/>
                </a:cubicBezTo>
                <a:close/>
                <a:moveTo>
                  <a:pt x="286296" y="2622494"/>
                </a:moveTo>
                <a:cubicBezTo>
                  <a:pt x="302641" y="2622494"/>
                  <a:pt x="315892" y="2635743"/>
                  <a:pt x="315892" y="2652089"/>
                </a:cubicBezTo>
                <a:cubicBezTo>
                  <a:pt x="315892" y="2668434"/>
                  <a:pt x="302641" y="2681685"/>
                  <a:pt x="286296" y="2681685"/>
                </a:cubicBezTo>
                <a:cubicBezTo>
                  <a:pt x="269951" y="2681685"/>
                  <a:pt x="256701" y="2668434"/>
                  <a:pt x="256701" y="2652089"/>
                </a:cubicBezTo>
                <a:cubicBezTo>
                  <a:pt x="256701" y="2635743"/>
                  <a:pt x="269951" y="2622494"/>
                  <a:pt x="286296" y="2622494"/>
                </a:cubicBezTo>
                <a:close/>
                <a:moveTo>
                  <a:pt x="157959" y="2622489"/>
                </a:moveTo>
                <a:cubicBezTo>
                  <a:pt x="174304" y="2622489"/>
                  <a:pt x="187554" y="2635738"/>
                  <a:pt x="187554" y="2652084"/>
                </a:cubicBezTo>
                <a:cubicBezTo>
                  <a:pt x="187554" y="2668429"/>
                  <a:pt x="174304" y="2681679"/>
                  <a:pt x="157959" y="2681679"/>
                </a:cubicBezTo>
                <a:cubicBezTo>
                  <a:pt x="141613" y="2681679"/>
                  <a:pt x="128363" y="2668429"/>
                  <a:pt x="128363" y="2652084"/>
                </a:cubicBezTo>
                <a:cubicBezTo>
                  <a:pt x="128363" y="2635738"/>
                  <a:pt x="141613" y="2622489"/>
                  <a:pt x="157959" y="2622489"/>
                </a:cubicBezTo>
                <a:close/>
                <a:moveTo>
                  <a:pt x="29596" y="2622484"/>
                </a:moveTo>
                <a:cubicBezTo>
                  <a:pt x="45941" y="2622484"/>
                  <a:pt x="59191" y="2635734"/>
                  <a:pt x="59191" y="2652079"/>
                </a:cubicBezTo>
                <a:cubicBezTo>
                  <a:pt x="59191" y="2668424"/>
                  <a:pt x="45941" y="2681675"/>
                  <a:pt x="29596" y="2681675"/>
                </a:cubicBezTo>
                <a:cubicBezTo>
                  <a:pt x="13251" y="2681675"/>
                  <a:pt x="0" y="2668424"/>
                  <a:pt x="0" y="2652079"/>
                </a:cubicBezTo>
                <a:cubicBezTo>
                  <a:pt x="0" y="2635734"/>
                  <a:pt x="13251" y="2622484"/>
                  <a:pt x="29596" y="2622484"/>
                </a:cubicBezTo>
                <a:close/>
                <a:moveTo>
                  <a:pt x="5696315" y="2493034"/>
                </a:moveTo>
                <a:lnTo>
                  <a:pt x="5697041" y="2493335"/>
                </a:lnTo>
                <a:cubicBezTo>
                  <a:pt x="5702397" y="2498691"/>
                  <a:pt x="5705710" y="2506091"/>
                  <a:pt x="5705710" y="2514263"/>
                </a:cubicBezTo>
                <a:lnTo>
                  <a:pt x="5701212" y="2525121"/>
                </a:lnTo>
                <a:close/>
                <a:moveTo>
                  <a:pt x="9012802" y="2484780"/>
                </a:moveTo>
                <a:cubicBezTo>
                  <a:pt x="9029147" y="2484780"/>
                  <a:pt x="9042396" y="2498035"/>
                  <a:pt x="9042396" y="2514380"/>
                </a:cubicBezTo>
                <a:cubicBezTo>
                  <a:pt x="9042396" y="2530728"/>
                  <a:pt x="9029147" y="2543979"/>
                  <a:pt x="9012802" y="2543979"/>
                </a:cubicBezTo>
                <a:cubicBezTo>
                  <a:pt x="8996458" y="2543979"/>
                  <a:pt x="8983209" y="2530728"/>
                  <a:pt x="8983209" y="2514380"/>
                </a:cubicBezTo>
                <a:cubicBezTo>
                  <a:pt x="8983209" y="2498035"/>
                  <a:pt x="8996458" y="2484780"/>
                  <a:pt x="9012802" y="2484780"/>
                </a:cubicBezTo>
                <a:close/>
                <a:moveTo>
                  <a:pt x="8884477" y="2484775"/>
                </a:moveTo>
                <a:cubicBezTo>
                  <a:pt x="8900822" y="2484775"/>
                  <a:pt x="8914071" y="2498031"/>
                  <a:pt x="8914071" y="2514376"/>
                </a:cubicBezTo>
                <a:cubicBezTo>
                  <a:pt x="8914071" y="2530723"/>
                  <a:pt x="8900822" y="2543975"/>
                  <a:pt x="8884477" y="2543975"/>
                </a:cubicBezTo>
                <a:cubicBezTo>
                  <a:pt x="8868133" y="2543975"/>
                  <a:pt x="8854884" y="2530723"/>
                  <a:pt x="8854884" y="2514376"/>
                </a:cubicBezTo>
                <a:cubicBezTo>
                  <a:pt x="8854884" y="2498031"/>
                  <a:pt x="8868133" y="2484775"/>
                  <a:pt x="8884477" y="2484775"/>
                </a:cubicBezTo>
                <a:close/>
                <a:moveTo>
                  <a:pt x="8756152" y="2484771"/>
                </a:moveTo>
                <a:cubicBezTo>
                  <a:pt x="8772497" y="2484771"/>
                  <a:pt x="8785746" y="2498025"/>
                  <a:pt x="8785746" y="2514371"/>
                </a:cubicBezTo>
                <a:cubicBezTo>
                  <a:pt x="8785746" y="2530719"/>
                  <a:pt x="8772497" y="2543970"/>
                  <a:pt x="8756152" y="2543970"/>
                </a:cubicBezTo>
                <a:cubicBezTo>
                  <a:pt x="8739808" y="2543970"/>
                  <a:pt x="8726558" y="2530719"/>
                  <a:pt x="8726558" y="2514371"/>
                </a:cubicBezTo>
                <a:cubicBezTo>
                  <a:pt x="8726558" y="2498025"/>
                  <a:pt x="8739808" y="2484771"/>
                  <a:pt x="8756152" y="2484771"/>
                </a:cubicBezTo>
                <a:close/>
                <a:moveTo>
                  <a:pt x="8627827" y="2484766"/>
                </a:moveTo>
                <a:cubicBezTo>
                  <a:pt x="8644172" y="2484766"/>
                  <a:pt x="8657422" y="2498021"/>
                  <a:pt x="8657422" y="2514366"/>
                </a:cubicBezTo>
                <a:cubicBezTo>
                  <a:pt x="8657422" y="2530714"/>
                  <a:pt x="8644172" y="2543965"/>
                  <a:pt x="8627827" y="2543965"/>
                </a:cubicBezTo>
                <a:cubicBezTo>
                  <a:pt x="8611482" y="2543965"/>
                  <a:pt x="8598232" y="2530714"/>
                  <a:pt x="8598232" y="2514366"/>
                </a:cubicBezTo>
                <a:cubicBezTo>
                  <a:pt x="8598232" y="2498021"/>
                  <a:pt x="8611482" y="2484766"/>
                  <a:pt x="8627827" y="2484766"/>
                </a:cubicBezTo>
                <a:close/>
                <a:moveTo>
                  <a:pt x="8499502" y="2484762"/>
                </a:moveTo>
                <a:cubicBezTo>
                  <a:pt x="8515846" y="2484762"/>
                  <a:pt x="8529096" y="2498016"/>
                  <a:pt x="8529096" y="2514362"/>
                </a:cubicBezTo>
                <a:cubicBezTo>
                  <a:pt x="8529096" y="2530709"/>
                  <a:pt x="8515846" y="2543961"/>
                  <a:pt x="8499502" y="2543961"/>
                </a:cubicBezTo>
                <a:cubicBezTo>
                  <a:pt x="8483157" y="2543961"/>
                  <a:pt x="8469907" y="2530709"/>
                  <a:pt x="8469907" y="2514362"/>
                </a:cubicBezTo>
                <a:cubicBezTo>
                  <a:pt x="8469907" y="2498016"/>
                  <a:pt x="8483157" y="2484762"/>
                  <a:pt x="8499502" y="2484762"/>
                </a:cubicBezTo>
                <a:close/>
                <a:moveTo>
                  <a:pt x="8371176" y="2484757"/>
                </a:moveTo>
                <a:cubicBezTo>
                  <a:pt x="8387520" y="2484757"/>
                  <a:pt x="8400769" y="2498011"/>
                  <a:pt x="8400769" y="2514357"/>
                </a:cubicBezTo>
                <a:cubicBezTo>
                  <a:pt x="8400769" y="2530705"/>
                  <a:pt x="8387520" y="2543956"/>
                  <a:pt x="8371176" y="2543956"/>
                </a:cubicBezTo>
                <a:cubicBezTo>
                  <a:pt x="8354832" y="2543956"/>
                  <a:pt x="8341582" y="2530705"/>
                  <a:pt x="8341582" y="2514357"/>
                </a:cubicBezTo>
                <a:cubicBezTo>
                  <a:pt x="8341582" y="2498011"/>
                  <a:pt x="8354832" y="2484757"/>
                  <a:pt x="8371176" y="2484757"/>
                </a:cubicBezTo>
                <a:close/>
                <a:moveTo>
                  <a:pt x="8114518" y="2484753"/>
                </a:moveTo>
                <a:cubicBezTo>
                  <a:pt x="8130862" y="2484753"/>
                  <a:pt x="8144113" y="2498007"/>
                  <a:pt x="8144113" y="2514352"/>
                </a:cubicBezTo>
                <a:cubicBezTo>
                  <a:pt x="8144113" y="2530700"/>
                  <a:pt x="8130862" y="2543951"/>
                  <a:pt x="8114518" y="2543951"/>
                </a:cubicBezTo>
                <a:cubicBezTo>
                  <a:pt x="8098173" y="2543951"/>
                  <a:pt x="8084924" y="2530700"/>
                  <a:pt x="8084924" y="2514352"/>
                </a:cubicBezTo>
                <a:cubicBezTo>
                  <a:pt x="8084924" y="2498007"/>
                  <a:pt x="8098173" y="2484753"/>
                  <a:pt x="8114518" y="2484753"/>
                </a:cubicBezTo>
                <a:close/>
                <a:moveTo>
                  <a:pt x="7857859" y="2484748"/>
                </a:moveTo>
                <a:cubicBezTo>
                  <a:pt x="7874192" y="2484748"/>
                  <a:pt x="7887450" y="2498002"/>
                  <a:pt x="7887450" y="2514347"/>
                </a:cubicBezTo>
                <a:cubicBezTo>
                  <a:pt x="7887450" y="2530695"/>
                  <a:pt x="7874192" y="2543946"/>
                  <a:pt x="7857859" y="2543946"/>
                </a:cubicBezTo>
                <a:cubicBezTo>
                  <a:pt x="7841497" y="2543946"/>
                  <a:pt x="7828241" y="2530695"/>
                  <a:pt x="7828241" y="2514347"/>
                </a:cubicBezTo>
                <a:cubicBezTo>
                  <a:pt x="7828241" y="2498002"/>
                  <a:pt x="7841497" y="2484748"/>
                  <a:pt x="7857859" y="2484748"/>
                </a:cubicBezTo>
                <a:close/>
                <a:moveTo>
                  <a:pt x="8242861" y="2484743"/>
                </a:moveTo>
                <a:cubicBezTo>
                  <a:pt x="8259206" y="2484743"/>
                  <a:pt x="8272456" y="2497997"/>
                  <a:pt x="8272456" y="2514342"/>
                </a:cubicBezTo>
                <a:cubicBezTo>
                  <a:pt x="8272456" y="2530690"/>
                  <a:pt x="8259206" y="2543942"/>
                  <a:pt x="8242861" y="2543942"/>
                </a:cubicBezTo>
                <a:cubicBezTo>
                  <a:pt x="8226516" y="2543942"/>
                  <a:pt x="8213267" y="2530690"/>
                  <a:pt x="8213267" y="2514342"/>
                </a:cubicBezTo>
                <a:cubicBezTo>
                  <a:pt x="8213267" y="2497997"/>
                  <a:pt x="8226516" y="2484743"/>
                  <a:pt x="8242861" y="2484743"/>
                </a:cubicBezTo>
                <a:close/>
                <a:moveTo>
                  <a:pt x="7986202" y="2484739"/>
                </a:moveTo>
                <a:cubicBezTo>
                  <a:pt x="8002544" y="2484739"/>
                  <a:pt x="8015795" y="2497993"/>
                  <a:pt x="8015795" y="2514338"/>
                </a:cubicBezTo>
                <a:cubicBezTo>
                  <a:pt x="8015795" y="2530686"/>
                  <a:pt x="8002544" y="2543937"/>
                  <a:pt x="7986202" y="2543937"/>
                </a:cubicBezTo>
                <a:cubicBezTo>
                  <a:pt x="7969847" y="2543937"/>
                  <a:pt x="7956597" y="2530686"/>
                  <a:pt x="7956597" y="2514338"/>
                </a:cubicBezTo>
                <a:cubicBezTo>
                  <a:pt x="7956597" y="2497993"/>
                  <a:pt x="7969847" y="2484739"/>
                  <a:pt x="7986202" y="2484739"/>
                </a:cubicBezTo>
                <a:close/>
                <a:moveTo>
                  <a:pt x="7729522" y="2484734"/>
                </a:moveTo>
                <a:cubicBezTo>
                  <a:pt x="7745878" y="2484734"/>
                  <a:pt x="7759132" y="2497988"/>
                  <a:pt x="7759132" y="2514333"/>
                </a:cubicBezTo>
                <a:cubicBezTo>
                  <a:pt x="7759132" y="2530681"/>
                  <a:pt x="7745878" y="2543932"/>
                  <a:pt x="7729522" y="2543932"/>
                </a:cubicBezTo>
                <a:cubicBezTo>
                  <a:pt x="7713169" y="2543932"/>
                  <a:pt x="7699929" y="2530681"/>
                  <a:pt x="7699929" y="2514333"/>
                </a:cubicBezTo>
                <a:cubicBezTo>
                  <a:pt x="7699929" y="2497988"/>
                  <a:pt x="7713169" y="2484734"/>
                  <a:pt x="7729522" y="2484734"/>
                </a:cubicBezTo>
                <a:close/>
                <a:moveTo>
                  <a:pt x="7601181" y="2484730"/>
                </a:moveTo>
                <a:cubicBezTo>
                  <a:pt x="7617556" y="2484730"/>
                  <a:pt x="7630779" y="2497984"/>
                  <a:pt x="7630779" y="2514328"/>
                </a:cubicBezTo>
                <a:cubicBezTo>
                  <a:pt x="7630779" y="2530676"/>
                  <a:pt x="7617556" y="2543928"/>
                  <a:pt x="7601181" y="2543928"/>
                </a:cubicBezTo>
                <a:cubicBezTo>
                  <a:pt x="7584843" y="2543928"/>
                  <a:pt x="7571592" y="2530676"/>
                  <a:pt x="7571592" y="2514328"/>
                </a:cubicBezTo>
                <a:cubicBezTo>
                  <a:pt x="7571592" y="2497984"/>
                  <a:pt x="7584843" y="2484730"/>
                  <a:pt x="7601181" y="2484730"/>
                </a:cubicBezTo>
                <a:close/>
                <a:moveTo>
                  <a:pt x="7472853" y="2484725"/>
                </a:moveTo>
                <a:cubicBezTo>
                  <a:pt x="7489197" y="2484725"/>
                  <a:pt x="7502446" y="2497979"/>
                  <a:pt x="7502446" y="2514324"/>
                </a:cubicBezTo>
                <a:cubicBezTo>
                  <a:pt x="7502446" y="2530671"/>
                  <a:pt x="7489197" y="2543923"/>
                  <a:pt x="7472853" y="2543923"/>
                </a:cubicBezTo>
                <a:cubicBezTo>
                  <a:pt x="7456510" y="2543923"/>
                  <a:pt x="7443262" y="2530671"/>
                  <a:pt x="7443262" y="2514324"/>
                </a:cubicBezTo>
                <a:cubicBezTo>
                  <a:pt x="7443262" y="2497979"/>
                  <a:pt x="7456510" y="2484725"/>
                  <a:pt x="7472853" y="2484725"/>
                </a:cubicBezTo>
                <a:close/>
                <a:moveTo>
                  <a:pt x="7344610" y="2484721"/>
                </a:moveTo>
                <a:cubicBezTo>
                  <a:pt x="7360879" y="2484721"/>
                  <a:pt x="7374129" y="2497974"/>
                  <a:pt x="7374129" y="2514319"/>
                </a:cubicBezTo>
                <a:cubicBezTo>
                  <a:pt x="7374129" y="2530666"/>
                  <a:pt x="7360879" y="2543918"/>
                  <a:pt x="7344610" y="2543918"/>
                </a:cubicBezTo>
                <a:cubicBezTo>
                  <a:pt x="7328270" y="2543918"/>
                  <a:pt x="7315025" y="2530666"/>
                  <a:pt x="7315025" y="2514319"/>
                </a:cubicBezTo>
                <a:cubicBezTo>
                  <a:pt x="7315025" y="2497974"/>
                  <a:pt x="7328270" y="2484721"/>
                  <a:pt x="7344610" y="2484721"/>
                </a:cubicBezTo>
                <a:close/>
                <a:moveTo>
                  <a:pt x="7216276" y="2484716"/>
                </a:moveTo>
                <a:cubicBezTo>
                  <a:pt x="7232624" y="2484716"/>
                  <a:pt x="7245875" y="2497970"/>
                  <a:pt x="7245875" y="2514315"/>
                </a:cubicBezTo>
                <a:cubicBezTo>
                  <a:pt x="7245875" y="2530662"/>
                  <a:pt x="7232624" y="2543914"/>
                  <a:pt x="7216276" y="2543914"/>
                </a:cubicBezTo>
                <a:cubicBezTo>
                  <a:pt x="7199927" y="2543914"/>
                  <a:pt x="7186676" y="2530662"/>
                  <a:pt x="7186676" y="2514315"/>
                </a:cubicBezTo>
                <a:cubicBezTo>
                  <a:pt x="7186676" y="2497970"/>
                  <a:pt x="7199927" y="2484716"/>
                  <a:pt x="7216276" y="2484716"/>
                </a:cubicBezTo>
                <a:close/>
                <a:moveTo>
                  <a:pt x="7087925" y="2484710"/>
                </a:moveTo>
                <a:cubicBezTo>
                  <a:pt x="7104273" y="2484710"/>
                  <a:pt x="7117525" y="2497965"/>
                  <a:pt x="7117525" y="2514310"/>
                </a:cubicBezTo>
                <a:cubicBezTo>
                  <a:pt x="7117525" y="2530657"/>
                  <a:pt x="7104273" y="2543909"/>
                  <a:pt x="7087925" y="2543909"/>
                </a:cubicBezTo>
                <a:cubicBezTo>
                  <a:pt x="7071577" y="2543909"/>
                  <a:pt x="7058327" y="2530657"/>
                  <a:pt x="7058327" y="2514310"/>
                </a:cubicBezTo>
                <a:cubicBezTo>
                  <a:pt x="7058327" y="2497965"/>
                  <a:pt x="7071577" y="2484710"/>
                  <a:pt x="7087925" y="2484710"/>
                </a:cubicBezTo>
                <a:close/>
                <a:moveTo>
                  <a:pt x="6959576" y="2484706"/>
                </a:moveTo>
                <a:cubicBezTo>
                  <a:pt x="6975924" y="2484706"/>
                  <a:pt x="6989176" y="2497960"/>
                  <a:pt x="6989176" y="2514305"/>
                </a:cubicBezTo>
                <a:cubicBezTo>
                  <a:pt x="6989176" y="2530652"/>
                  <a:pt x="6975924" y="2543904"/>
                  <a:pt x="6959576" y="2543904"/>
                </a:cubicBezTo>
                <a:cubicBezTo>
                  <a:pt x="6943230" y="2543904"/>
                  <a:pt x="6929977" y="2530652"/>
                  <a:pt x="6929977" y="2514305"/>
                </a:cubicBezTo>
                <a:cubicBezTo>
                  <a:pt x="6929977" y="2497960"/>
                  <a:pt x="6943230" y="2484706"/>
                  <a:pt x="6959576" y="2484706"/>
                </a:cubicBezTo>
                <a:close/>
                <a:moveTo>
                  <a:pt x="6831228" y="2484702"/>
                </a:moveTo>
                <a:cubicBezTo>
                  <a:pt x="6847575" y="2484702"/>
                  <a:pt x="6860826" y="2497956"/>
                  <a:pt x="6860826" y="2514301"/>
                </a:cubicBezTo>
                <a:cubicBezTo>
                  <a:pt x="6860826" y="2530648"/>
                  <a:pt x="6847575" y="2543899"/>
                  <a:pt x="6831228" y="2543899"/>
                </a:cubicBezTo>
                <a:cubicBezTo>
                  <a:pt x="6814881" y="2543899"/>
                  <a:pt x="6801629" y="2530648"/>
                  <a:pt x="6801629" y="2514301"/>
                </a:cubicBezTo>
                <a:cubicBezTo>
                  <a:pt x="6801629" y="2497956"/>
                  <a:pt x="6814881" y="2484702"/>
                  <a:pt x="6831228" y="2484702"/>
                </a:cubicBezTo>
                <a:close/>
                <a:moveTo>
                  <a:pt x="6702881" y="2484697"/>
                </a:moveTo>
                <a:cubicBezTo>
                  <a:pt x="6719228" y="2484697"/>
                  <a:pt x="6732479" y="2497951"/>
                  <a:pt x="6732479" y="2514296"/>
                </a:cubicBezTo>
                <a:cubicBezTo>
                  <a:pt x="6732479" y="2530643"/>
                  <a:pt x="6719228" y="2543895"/>
                  <a:pt x="6702881" y="2543895"/>
                </a:cubicBezTo>
                <a:cubicBezTo>
                  <a:pt x="6686533" y="2543895"/>
                  <a:pt x="6673281" y="2530643"/>
                  <a:pt x="6673281" y="2514296"/>
                </a:cubicBezTo>
                <a:cubicBezTo>
                  <a:pt x="6673281" y="2497951"/>
                  <a:pt x="6686533" y="2484697"/>
                  <a:pt x="6702881" y="2484697"/>
                </a:cubicBezTo>
                <a:close/>
                <a:moveTo>
                  <a:pt x="6574533" y="2484693"/>
                </a:moveTo>
                <a:cubicBezTo>
                  <a:pt x="6590880" y="2484693"/>
                  <a:pt x="6604132" y="2497947"/>
                  <a:pt x="6604132" y="2514291"/>
                </a:cubicBezTo>
                <a:cubicBezTo>
                  <a:pt x="6604132" y="2530638"/>
                  <a:pt x="6590880" y="2543890"/>
                  <a:pt x="6574533" y="2543890"/>
                </a:cubicBezTo>
                <a:cubicBezTo>
                  <a:pt x="6558185" y="2543890"/>
                  <a:pt x="6544935" y="2530638"/>
                  <a:pt x="6544935" y="2514291"/>
                </a:cubicBezTo>
                <a:cubicBezTo>
                  <a:pt x="6544935" y="2497947"/>
                  <a:pt x="6558185" y="2484693"/>
                  <a:pt x="6574533" y="2484693"/>
                </a:cubicBezTo>
                <a:close/>
                <a:moveTo>
                  <a:pt x="6446187" y="2484688"/>
                </a:moveTo>
                <a:cubicBezTo>
                  <a:pt x="6462534" y="2484688"/>
                  <a:pt x="6475786" y="2497942"/>
                  <a:pt x="6475786" y="2514287"/>
                </a:cubicBezTo>
                <a:cubicBezTo>
                  <a:pt x="6475786" y="2530634"/>
                  <a:pt x="6462534" y="2543885"/>
                  <a:pt x="6446187" y="2543885"/>
                </a:cubicBezTo>
                <a:cubicBezTo>
                  <a:pt x="6429839" y="2543885"/>
                  <a:pt x="6416588" y="2530634"/>
                  <a:pt x="6416588" y="2514287"/>
                </a:cubicBezTo>
                <a:cubicBezTo>
                  <a:pt x="6416588" y="2497942"/>
                  <a:pt x="6429839" y="2484688"/>
                  <a:pt x="6446187" y="2484688"/>
                </a:cubicBezTo>
                <a:close/>
                <a:moveTo>
                  <a:pt x="6317840" y="2484683"/>
                </a:moveTo>
                <a:cubicBezTo>
                  <a:pt x="6334188" y="2484683"/>
                  <a:pt x="6347439" y="2497937"/>
                  <a:pt x="6347439" y="2514282"/>
                </a:cubicBezTo>
                <a:cubicBezTo>
                  <a:pt x="6347439" y="2530629"/>
                  <a:pt x="6334188" y="2543881"/>
                  <a:pt x="6317840" y="2543881"/>
                </a:cubicBezTo>
                <a:cubicBezTo>
                  <a:pt x="6301494" y="2543881"/>
                  <a:pt x="6288241" y="2530629"/>
                  <a:pt x="6288241" y="2514282"/>
                </a:cubicBezTo>
                <a:cubicBezTo>
                  <a:pt x="6288241" y="2497937"/>
                  <a:pt x="6301494" y="2484683"/>
                  <a:pt x="6317840" y="2484683"/>
                </a:cubicBezTo>
                <a:close/>
                <a:moveTo>
                  <a:pt x="6189495" y="2484679"/>
                </a:moveTo>
                <a:cubicBezTo>
                  <a:pt x="6205843" y="2484679"/>
                  <a:pt x="6219094" y="2497933"/>
                  <a:pt x="6219094" y="2514278"/>
                </a:cubicBezTo>
                <a:cubicBezTo>
                  <a:pt x="6219094" y="2530624"/>
                  <a:pt x="6205843" y="2543876"/>
                  <a:pt x="6189495" y="2543876"/>
                </a:cubicBezTo>
                <a:cubicBezTo>
                  <a:pt x="6173147" y="2543876"/>
                  <a:pt x="6159897" y="2530624"/>
                  <a:pt x="6159897" y="2514278"/>
                </a:cubicBezTo>
                <a:cubicBezTo>
                  <a:pt x="6159897" y="2497933"/>
                  <a:pt x="6173147" y="2484679"/>
                  <a:pt x="6189495" y="2484679"/>
                </a:cubicBezTo>
                <a:close/>
                <a:moveTo>
                  <a:pt x="6061150" y="2484674"/>
                </a:moveTo>
                <a:cubicBezTo>
                  <a:pt x="6077497" y="2484674"/>
                  <a:pt x="6090749" y="2497928"/>
                  <a:pt x="6090749" y="2514273"/>
                </a:cubicBezTo>
                <a:cubicBezTo>
                  <a:pt x="6090749" y="2530619"/>
                  <a:pt x="6077497" y="2543871"/>
                  <a:pt x="6061150" y="2543871"/>
                </a:cubicBezTo>
                <a:cubicBezTo>
                  <a:pt x="6044803" y="2543871"/>
                  <a:pt x="6031551" y="2530619"/>
                  <a:pt x="6031551" y="2514273"/>
                </a:cubicBezTo>
                <a:cubicBezTo>
                  <a:pt x="6031551" y="2497928"/>
                  <a:pt x="6044803" y="2484674"/>
                  <a:pt x="6061150" y="2484674"/>
                </a:cubicBezTo>
                <a:close/>
                <a:moveTo>
                  <a:pt x="5932806" y="2484670"/>
                </a:moveTo>
                <a:cubicBezTo>
                  <a:pt x="5949153" y="2484670"/>
                  <a:pt x="5962405" y="2497923"/>
                  <a:pt x="5962405" y="2514268"/>
                </a:cubicBezTo>
                <a:cubicBezTo>
                  <a:pt x="5962405" y="2530615"/>
                  <a:pt x="5949153" y="2543866"/>
                  <a:pt x="5932806" y="2543866"/>
                </a:cubicBezTo>
                <a:cubicBezTo>
                  <a:pt x="5916459" y="2543866"/>
                  <a:pt x="5903207" y="2530615"/>
                  <a:pt x="5903207" y="2514268"/>
                </a:cubicBezTo>
                <a:cubicBezTo>
                  <a:pt x="5903207" y="2497923"/>
                  <a:pt x="5916459" y="2484670"/>
                  <a:pt x="5932806" y="2484670"/>
                </a:cubicBezTo>
                <a:close/>
                <a:moveTo>
                  <a:pt x="5804508" y="2484638"/>
                </a:moveTo>
                <a:cubicBezTo>
                  <a:pt x="5820854" y="2484638"/>
                  <a:pt x="5834106" y="2497891"/>
                  <a:pt x="5834106" y="2514236"/>
                </a:cubicBezTo>
                <a:cubicBezTo>
                  <a:pt x="5834106" y="2530582"/>
                  <a:pt x="5820854" y="2543833"/>
                  <a:pt x="5804508" y="2543833"/>
                </a:cubicBezTo>
                <a:cubicBezTo>
                  <a:pt x="5788161" y="2543833"/>
                  <a:pt x="5774909" y="2530582"/>
                  <a:pt x="5774909" y="2514236"/>
                </a:cubicBezTo>
                <a:cubicBezTo>
                  <a:pt x="5774909" y="2497891"/>
                  <a:pt x="5788161" y="2484638"/>
                  <a:pt x="5804508" y="2484638"/>
                </a:cubicBezTo>
                <a:close/>
                <a:moveTo>
                  <a:pt x="542971" y="2484476"/>
                </a:moveTo>
                <a:cubicBezTo>
                  <a:pt x="559317" y="2484476"/>
                  <a:pt x="572566" y="2497727"/>
                  <a:pt x="572566" y="2514073"/>
                </a:cubicBezTo>
                <a:cubicBezTo>
                  <a:pt x="572566" y="2530418"/>
                  <a:pt x="559317" y="2543668"/>
                  <a:pt x="542971" y="2543668"/>
                </a:cubicBezTo>
                <a:cubicBezTo>
                  <a:pt x="526626" y="2543668"/>
                  <a:pt x="513376" y="2530418"/>
                  <a:pt x="513376" y="2514073"/>
                </a:cubicBezTo>
                <a:cubicBezTo>
                  <a:pt x="513376" y="2497727"/>
                  <a:pt x="526626" y="2484476"/>
                  <a:pt x="542971" y="2484476"/>
                </a:cubicBezTo>
                <a:close/>
                <a:moveTo>
                  <a:pt x="414633" y="2484472"/>
                </a:moveTo>
                <a:cubicBezTo>
                  <a:pt x="430979" y="2484472"/>
                  <a:pt x="444229" y="2497722"/>
                  <a:pt x="444229" y="2514067"/>
                </a:cubicBezTo>
                <a:cubicBezTo>
                  <a:pt x="444229" y="2530413"/>
                  <a:pt x="430979" y="2543663"/>
                  <a:pt x="414633" y="2543663"/>
                </a:cubicBezTo>
                <a:cubicBezTo>
                  <a:pt x="398288" y="2543663"/>
                  <a:pt x="385038" y="2530413"/>
                  <a:pt x="385038" y="2514067"/>
                </a:cubicBezTo>
                <a:cubicBezTo>
                  <a:pt x="385038" y="2497722"/>
                  <a:pt x="398288" y="2484472"/>
                  <a:pt x="414633" y="2484472"/>
                </a:cubicBezTo>
                <a:close/>
                <a:moveTo>
                  <a:pt x="286296" y="2484467"/>
                </a:moveTo>
                <a:cubicBezTo>
                  <a:pt x="302641" y="2484467"/>
                  <a:pt x="315892" y="2497717"/>
                  <a:pt x="315892" y="2514062"/>
                </a:cubicBezTo>
                <a:cubicBezTo>
                  <a:pt x="315892" y="2530409"/>
                  <a:pt x="302641" y="2543659"/>
                  <a:pt x="286296" y="2543659"/>
                </a:cubicBezTo>
                <a:cubicBezTo>
                  <a:pt x="269951" y="2543659"/>
                  <a:pt x="256701" y="2530409"/>
                  <a:pt x="256701" y="2514062"/>
                </a:cubicBezTo>
                <a:cubicBezTo>
                  <a:pt x="256701" y="2497717"/>
                  <a:pt x="269951" y="2484467"/>
                  <a:pt x="286296" y="2484467"/>
                </a:cubicBezTo>
                <a:close/>
                <a:moveTo>
                  <a:pt x="157959" y="2484463"/>
                </a:moveTo>
                <a:cubicBezTo>
                  <a:pt x="174304" y="2484463"/>
                  <a:pt x="187554" y="2497713"/>
                  <a:pt x="187554" y="2514058"/>
                </a:cubicBezTo>
                <a:cubicBezTo>
                  <a:pt x="187554" y="2530404"/>
                  <a:pt x="174304" y="2543654"/>
                  <a:pt x="157959" y="2543654"/>
                </a:cubicBezTo>
                <a:cubicBezTo>
                  <a:pt x="141613" y="2543654"/>
                  <a:pt x="128363" y="2530404"/>
                  <a:pt x="128363" y="2514058"/>
                </a:cubicBezTo>
                <a:cubicBezTo>
                  <a:pt x="128363" y="2497713"/>
                  <a:pt x="141613" y="2484463"/>
                  <a:pt x="157959" y="2484463"/>
                </a:cubicBezTo>
                <a:close/>
                <a:moveTo>
                  <a:pt x="29596" y="2484458"/>
                </a:moveTo>
                <a:cubicBezTo>
                  <a:pt x="45941" y="2484458"/>
                  <a:pt x="59191" y="2497708"/>
                  <a:pt x="59191" y="2514053"/>
                </a:cubicBezTo>
                <a:cubicBezTo>
                  <a:pt x="59191" y="2530400"/>
                  <a:pt x="45941" y="2543649"/>
                  <a:pt x="29596" y="2543649"/>
                </a:cubicBezTo>
                <a:cubicBezTo>
                  <a:pt x="13251" y="2543649"/>
                  <a:pt x="0" y="2530400"/>
                  <a:pt x="0" y="2514053"/>
                </a:cubicBezTo>
                <a:cubicBezTo>
                  <a:pt x="0" y="2497708"/>
                  <a:pt x="13251" y="2484458"/>
                  <a:pt x="29596" y="2484458"/>
                </a:cubicBezTo>
                <a:close/>
                <a:moveTo>
                  <a:pt x="648720" y="2359133"/>
                </a:moveTo>
                <a:lnTo>
                  <a:pt x="644947" y="2383858"/>
                </a:lnTo>
                <a:lnTo>
                  <a:pt x="641713" y="2376051"/>
                </a:lnTo>
                <a:close/>
                <a:moveTo>
                  <a:pt x="9012802" y="2346738"/>
                </a:moveTo>
                <a:cubicBezTo>
                  <a:pt x="9029147" y="2346738"/>
                  <a:pt x="9042396" y="2359989"/>
                  <a:pt x="9042396" y="2376335"/>
                </a:cubicBezTo>
                <a:cubicBezTo>
                  <a:pt x="9042396" y="2392684"/>
                  <a:pt x="9029147" y="2405936"/>
                  <a:pt x="9012802" y="2405936"/>
                </a:cubicBezTo>
                <a:cubicBezTo>
                  <a:pt x="8996458" y="2405936"/>
                  <a:pt x="8983208" y="2392684"/>
                  <a:pt x="8983208" y="2376335"/>
                </a:cubicBezTo>
                <a:cubicBezTo>
                  <a:pt x="8983208" y="2359989"/>
                  <a:pt x="8996458" y="2346738"/>
                  <a:pt x="9012802" y="2346738"/>
                </a:cubicBezTo>
                <a:close/>
                <a:moveTo>
                  <a:pt x="8884477" y="2346733"/>
                </a:moveTo>
                <a:cubicBezTo>
                  <a:pt x="8900822" y="2346733"/>
                  <a:pt x="8914071" y="2359984"/>
                  <a:pt x="8914071" y="2376330"/>
                </a:cubicBezTo>
                <a:cubicBezTo>
                  <a:pt x="8914071" y="2392679"/>
                  <a:pt x="8900822" y="2405932"/>
                  <a:pt x="8884477" y="2405932"/>
                </a:cubicBezTo>
                <a:cubicBezTo>
                  <a:pt x="8868133" y="2405932"/>
                  <a:pt x="8854884" y="2392679"/>
                  <a:pt x="8854884" y="2376330"/>
                </a:cubicBezTo>
                <a:cubicBezTo>
                  <a:pt x="8854884" y="2359984"/>
                  <a:pt x="8868133" y="2346733"/>
                  <a:pt x="8884477" y="2346733"/>
                </a:cubicBezTo>
                <a:close/>
                <a:moveTo>
                  <a:pt x="8756152" y="2346729"/>
                </a:moveTo>
                <a:cubicBezTo>
                  <a:pt x="8772497" y="2346729"/>
                  <a:pt x="8785746" y="2359980"/>
                  <a:pt x="8785746" y="2376326"/>
                </a:cubicBezTo>
                <a:cubicBezTo>
                  <a:pt x="8785746" y="2392675"/>
                  <a:pt x="8772497" y="2405928"/>
                  <a:pt x="8756152" y="2405928"/>
                </a:cubicBezTo>
                <a:cubicBezTo>
                  <a:pt x="8739808" y="2405928"/>
                  <a:pt x="8726557" y="2392675"/>
                  <a:pt x="8726557" y="2376326"/>
                </a:cubicBezTo>
                <a:cubicBezTo>
                  <a:pt x="8726557" y="2359980"/>
                  <a:pt x="8739808" y="2346729"/>
                  <a:pt x="8756152" y="2346729"/>
                </a:cubicBezTo>
                <a:close/>
                <a:moveTo>
                  <a:pt x="8627826" y="2346725"/>
                </a:moveTo>
                <a:cubicBezTo>
                  <a:pt x="8644172" y="2346725"/>
                  <a:pt x="8657422" y="2359974"/>
                  <a:pt x="8657422" y="2376321"/>
                </a:cubicBezTo>
                <a:cubicBezTo>
                  <a:pt x="8657422" y="2392671"/>
                  <a:pt x="8644172" y="2405923"/>
                  <a:pt x="8627826" y="2405923"/>
                </a:cubicBezTo>
                <a:cubicBezTo>
                  <a:pt x="8611482" y="2405923"/>
                  <a:pt x="8598232" y="2392671"/>
                  <a:pt x="8598232" y="2376321"/>
                </a:cubicBezTo>
                <a:cubicBezTo>
                  <a:pt x="8598232" y="2359974"/>
                  <a:pt x="8611482" y="2346725"/>
                  <a:pt x="8627826" y="2346725"/>
                </a:cubicBezTo>
                <a:close/>
                <a:moveTo>
                  <a:pt x="8499502" y="2346720"/>
                </a:moveTo>
                <a:cubicBezTo>
                  <a:pt x="8515846" y="2346720"/>
                  <a:pt x="8529096" y="2359970"/>
                  <a:pt x="8529096" y="2376318"/>
                </a:cubicBezTo>
                <a:cubicBezTo>
                  <a:pt x="8529096" y="2392667"/>
                  <a:pt x="8515846" y="2405919"/>
                  <a:pt x="8499502" y="2405919"/>
                </a:cubicBezTo>
                <a:cubicBezTo>
                  <a:pt x="8483157" y="2405919"/>
                  <a:pt x="8469907" y="2392667"/>
                  <a:pt x="8469907" y="2376318"/>
                </a:cubicBezTo>
                <a:cubicBezTo>
                  <a:pt x="8469907" y="2359970"/>
                  <a:pt x="8483157" y="2346720"/>
                  <a:pt x="8499502" y="2346720"/>
                </a:cubicBezTo>
                <a:close/>
                <a:moveTo>
                  <a:pt x="8371176" y="2346716"/>
                </a:moveTo>
                <a:cubicBezTo>
                  <a:pt x="8387520" y="2346716"/>
                  <a:pt x="8400769" y="2359966"/>
                  <a:pt x="8400769" y="2376313"/>
                </a:cubicBezTo>
                <a:cubicBezTo>
                  <a:pt x="8400769" y="2392662"/>
                  <a:pt x="8387520" y="2405914"/>
                  <a:pt x="8371176" y="2405914"/>
                </a:cubicBezTo>
                <a:cubicBezTo>
                  <a:pt x="8354832" y="2405914"/>
                  <a:pt x="8341582" y="2392662"/>
                  <a:pt x="8341582" y="2376313"/>
                </a:cubicBezTo>
                <a:cubicBezTo>
                  <a:pt x="8341582" y="2359966"/>
                  <a:pt x="8354832" y="2346716"/>
                  <a:pt x="8371176" y="2346716"/>
                </a:cubicBezTo>
                <a:close/>
                <a:moveTo>
                  <a:pt x="8114518" y="2346712"/>
                </a:moveTo>
                <a:cubicBezTo>
                  <a:pt x="8130862" y="2346712"/>
                  <a:pt x="8144112" y="2359961"/>
                  <a:pt x="8144112" y="2376307"/>
                </a:cubicBezTo>
                <a:cubicBezTo>
                  <a:pt x="8144112" y="2392658"/>
                  <a:pt x="8130862" y="2405910"/>
                  <a:pt x="8114518" y="2405910"/>
                </a:cubicBezTo>
                <a:cubicBezTo>
                  <a:pt x="8098173" y="2405910"/>
                  <a:pt x="8084924" y="2392658"/>
                  <a:pt x="8084924" y="2376307"/>
                </a:cubicBezTo>
                <a:cubicBezTo>
                  <a:pt x="8084924" y="2359961"/>
                  <a:pt x="8098173" y="2346712"/>
                  <a:pt x="8114518" y="2346712"/>
                </a:cubicBezTo>
                <a:close/>
                <a:moveTo>
                  <a:pt x="7857859" y="2346707"/>
                </a:moveTo>
                <a:cubicBezTo>
                  <a:pt x="7874192" y="2346707"/>
                  <a:pt x="7887450" y="2359957"/>
                  <a:pt x="7887450" y="2376303"/>
                </a:cubicBezTo>
                <a:cubicBezTo>
                  <a:pt x="7887450" y="2392653"/>
                  <a:pt x="7874192" y="2405906"/>
                  <a:pt x="7857859" y="2405906"/>
                </a:cubicBezTo>
                <a:cubicBezTo>
                  <a:pt x="7841496" y="2405906"/>
                  <a:pt x="7828241" y="2392653"/>
                  <a:pt x="7828241" y="2376303"/>
                </a:cubicBezTo>
                <a:cubicBezTo>
                  <a:pt x="7828241" y="2359957"/>
                  <a:pt x="7841496" y="2346707"/>
                  <a:pt x="7857859" y="2346707"/>
                </a:cubicBezTo>
                <a:close/>
                <a:moveTo>
                  <a:pt x="8242861" y="2346703"/>
                </a:moveTo>
                <a:cubicBezTo>
                  <a:pt x="8259206" y="2346703"/>
                  <a:pt x="8272455" y="2359953"/>
                  <a:pt x="8272455" y="2376299"/>
                </a:cubicBezTo>
                <a:cubicBezTo>
                  <a:pt x="8272455" y="2392649"/>
                  <a:pt x="8259206" y="2405901"/>
                  <a:pt x="8242861" y="2405901"/>
                </a:cubicBezTo>
                <a:cubicBezTo>
                  <a:pt x="8226516" y="2405901"/>
                  <a:pt x="8213267" y="2392649"/>
                  <a:pt x="8213267" y="2376299"/>
                </a:cubicBezTo>
                <a:cubicBezTo>
                  <a:pt x="8213267" y="2359953"/>
                  <a:pt x="8226516" y="2346703"/>
                  <a:pt x="8242861" y="2346703"/>
                </a:cubicBezTo>
                <a:close/>
                <a:moveTo>
                  <a:pt x="7986202" y="2346698"/>
                </a:moveTo>
                <a:cubicBezTo>
                  <a:pt x="8002544" y="2346698"/>
                  <a:pt x="8015795" y="2359949"/>
                  <a:pt x="8015795" y="2376295"/>
                </a:cubicBezTo>
                <a:cubicBezTo>
                  <a:pt x="8015795" y="2392645"/>
                  <a:pt x="8002544" y="2405897"/>
                  <a:pt x="7986202" y="2405897"/>
                </a:cubicBezTo>
                <a:cubicBezTo>
                  <a:pt x="7969847" y="2405897"/>
                  <a:pt x="7956597" y="2392645"/>
                  <a:pt x="7956597" y="2376295"/>
                </a:cubicBezTo>
                <a:cubicBezTo>
                  <a:pt x="7956597" y="2359949"/>
                  <a:pt x="7969847" y="2346698"/>
                  <a:pt x="7986202" y="2346698"/>
                </a:cubicBezTo>
                <a:close/>
                <a:moveTo>
                  <a:pt x="7729522" y="2346695"/>
                </a:moveTo>
                <a:cubicBezTo>
                  <a:pt x="7745878" y="2346695"/>
                  <a:pt x="7759132" y="2359944"/>
                  <a:pt x="7759132" y="2376290"/>
                </a:cubicBezTo>
                <a:cubicBezTo>
                  <a:pt x="7759132" y="2392640"/>
                  <a:pt x="7745878" y="2405892"/>
                  <a:pt x="7729522" y="2405892"/>
                </a:cubicBezTo>
                <a:cubicBezTo>
                  <a:pt x="7713169" y="2405892"/>
                  <a:pt x="7699929" y="2392640"/>
                  <a:pt x="7699929" y="2376290"/>
                </a:cubicBezTo>
                <a:cubicBezTo>
                  <a:pt x="7699929" y="2359944"/>
                  <a:pt x="7713169" y="2346695"/>
                  <a:pt x="7729522" y="2346695"/>
                </a:cubicBezTo>
                <a:close/>
                <a:moveTo>
                  <a:pt x="7601181" y="2346690"/>
                </a:moveTo>
                <a:cubicBezTo>
                  <a:pt x="7617556" y="2346690"/>
                  <a:pt x="7630779" y="2359940"/>
                  <a:pt x="7630779" y="2376286"/>
                </a:cubicBezTo>
                <a:cubicBezTo>
                  <a:pt x="7630779" y="2392634"/>
                  <a:pt x="7617556" y="2405887"/>
                  <a:pt x="7601181" y="2405887"/>
                </a:cubicBezTo>
                <a:cubicBezTo>
                  <a:pt x="7584843" y="2405887"/>
                  <a:pt x="7571592" y="2392634"/>
                  <a:pt x="7571592" y="2376286"/>
                </a:cubicBezTo>
                <a:cubicBezTo>
                  <a:pt x="7571592" y="2359940"/>
                  <a:pt x="7584843" y="2346690"/>
                  <a:pt x="7601181" y="2346690"/>
                </a:cubicBezTo>
                <a:close/>
                <a:moveTo>
                  <a:pt x="7472853" y="2346686"/>
                </a:moveTo>
                <a:cubicBezTo>
                  <a:pt x="7489197" y="2346686"/>
                  <a:pt x="7502446" y="2359936"/>
                  <a:pt x="7502446" y="2376282"/>
                </a:cubicBezTo>
                <a:cubicBezTo>
                  <a:pt x="7502446" y="2392629"/>
                  <a:pt x="7489197" y="2405883"/>
                  <a:pt x="7472853" y="2405883"/>
                </a:cubicBezTo>
                <a:cubicBezTo>
                  <a:pt x="7456510" y="2405883"/>
                  <a:pt x="7443262" y="2392629"/>
                  <a:pt x="7443262" y="2376282"/>
                </a:cubicBezTo>
                <a:cubicBezTo>
                  <a:pt x="7443262" y="2359936"/>
                  <a:pt x="7456510" y="2346686"/>
                  <a:pt x="7472853" y="2346686"/>
                </a:cubicBezTo>
                <a:close/>
                <a:moveTo>
                  <a:pt x="7344610" y="2346681"/>
                </a:moveTo>
                <a:cubicBezTo>
                  <a:pt x="7360879" y="2346681"/>
                  <a:pt x="7374129" y="2359932"/>
                  <a:pt x="7374129" y="2376277"/>
                </a:cubicBezTo>
                <a:cubicBezTo>
                  <a:pt x="7374129" y="2392625"/>
                  <a:pt x="7360879" y="2405878"/>
                  <a:pt x="7344610" y="2405878"/>
                </a:cubicBezTo>
                <a:cubicBezTo>
                  <a:pt x="7328270" y="2405878"/>
                  <a:pt x="7315025" y="2392625"/>
                  <a:pt x="7315025" y="2376277"/>
                </a:cubicBezTo>
                <a:cubicBezTo>
                  <a:pt x="7315025" y="2359932"/>
                  <a:pt x="7328270" y="2346681"/>
                  <a:pt x="7344610" y="2346681"/>
                </a:cubicBezTo>
                <a:close/>
                <a:moveTo>
                  <a:pt x="7216276" y="2346677"/>
                </a:moveTo>
                <a:cubicBezTo>
                  <a:pt x="7232623" y="2346677"/>
                  <a:pt x="7245874" y="2359927"/>
                  <a:pt x="7245874" y="2376273"/>
                </a:cubicBezTo>
                <a:cubicBezTo>
                  <a:pt x="7245874" y="2392621"/>
                  <a:pt x="7232623" y="2405874"/>
                  <a:pt x="7216276" y="2405874"/>
                </a:cubicBezTo>
                <a:cubicBezTo>
                  <a:pt x="7199927" y="2405874"/>
                  <a:pt x="7186676" y="2392621"/>
                  <a:pt x="7186676" y="2376273"/>
                </a:cubicBezTo>
                <a:cubicBezTo>
                  <a:pt x="7186676" y="2359927"/>
                  <a:pt x="7199927" y="2346677"/>
                  <a:pt x="7216276" y="2346677"/>
                </a:cubicBezTo>
                <a:close/>
                <a:moveTo>
                  <a:pt x="7087925" y="2346673"/>
                </a:moveTo>
                <a:cubicBezTo>
                  <a:pt x="7104273" y="2346673"/>
                  <a:pt x="7117525" y="2359923"/>
                  <a:pt x="7117525" y="2376268"/>
                </a:cubicBezTo>
                <a:cubicBezTo>
                  <a:pt x="7117525" y="2392616"/>
                  <a:pt x="7104273" y="2405869"/>
                  <a:pt x="7087925" y="2405869"/>
                </a:cubicBezTo>
                <a:cubicBezTo>
                  <a:pt x="7071577" y="2405869"/>
                  <a:pt x="7058326" y="2392616"/>
                  <a:pt x="7058326" y="2376268"/>
                </a:cubicBezTo>
                <a:cubicBezTo>
                  <a:pt x="7058326" y="2359923"/>
                  <a:pt x="7071577" y="2346673"/>
                  <a:pt x="7087925" y="2346673"/>
                </a:cubicBezTo>
                <a:close/>
                <a:moveTo>
                  <a:pt x="6959576" y="2346667"/>
                </a:moveTo>
                <a:cubicBezTo>
                  <a:pt x="6975924" y="2346667"/>
                  <a:pt x="6989176" y="2359918"/>
                  <a:pt x="6989176" y="2376264"/>
                </a:cubicBezTo>
                <a:cubicBezTo>
                  <a:pt x="6989176" y="2392612"/>
                  <a:pt x="6975924" y="2405866"/>
                  <a:pt x="6959576" y="2405866"/>
                </a:cubicBezTo>
                <a:cubicBezTo>
                  <a:pt x="6943230" y="2405866"/>
                  <a:pt x="6929977" y="2392612"/>
                  <a:pt x="6929977" y="2376264"/>
                </a:cubicBezTo>
                <a:cubicBezTo>
                  <a:pt x="6929977" y="2359918"/>
                  <a:pt x="6943230" y="2346667"/>
                  <a:pt x="6959576" y="2346667"/>
                </a:cubicBezTo>
                <a:close/>
                <a:moveTo>
                  <a:pt x="6831228" y="2346663"/>
                </a:moveTo>
                <a:cubicBezTo>
                  <a:pt x="6847575" y="2346663"/>
                  <a:pt x="6860826" y="2359914"/>
                  <a:pt x="6860826" y="2376260"/>
                </a:cubicBezTo>
                <a:cubicBezTo>
                  <a:pt x="6860826" y="2392608"/>
                  <a:pt x="6847575" y="2405861"/>
                  <a:pt x="6831228" y="2405861"/>
                </a:cubicBezTo>
                <a:cubicBezTo>
                  <a:pt x="6814881" y="2405861"/>
                  <a:pt x="6801628" y="2392608"/>
                  <a:pt x="6801628" y="2376260"/>
                </a:cubicBezTo>
                <a:cubicBezTo>
                  <a:pt x="6801628" y="2359914"/>
                  <a:pt x="6814881" y="2346663"/>
                  <a:pt x="6831228" y="2346663"/>
                </a:cubicBezTo>
                <a:close/>
                <a:moveTo>
                  <a:pt x="6702880" y="2346659"/>
                </a:moveTo>
                <a:cubicBezTo>
                  <a:pt x="6719228" y="2346659"/>
                  <a:pt x="6732479" y="2359910"/>
                  <a:pt x="6732479" y="2376255"/>
                </a:cubicBezTo>
                <a:cubicBezTo>
                  <a:pt x="6732479" y="2392604"/>
                  <a:pt x="6719228" y="2405856"/>
                  <a:pt x="6702880" y="2405856"/>
                </a:cubicBezTo>
                <a:cubicBezTo>
                  <a:pt x="6686533" y="2405856"/>
                  <a:pt x="6673281" y="2392604"/>
                  <a:pt x="6673281" y="2376255"/>
                </a:cubicBezTo>
                <a:cubicBezTo>
                  <a:pt x="6673281" y="2359910"/>
                  <a:pt x="6686533" y="2346659"/>
                  <a:pt x="6702880" y="2346659"/>
                </a:cubicBezTo>
                <a:close/>
                <a:moveTo>
                  <a:pt x="6574533" y="2346655"/>
                </a:moveTo>
                <a:cubicBezTo>
                  <a:pt x="6590880" y="2346655"/>
                  <a:pt x="6604132" y="2359906"/>
                  <a:pt x="6604132" y="2376251"/>
                </a:cubicBezTo>
                <a:cubicBezTo>
                  <a:pt x="6604132" y="2392599"/>
                  <a:pt x="6590880" y="2405852"/>
                  <a:pt x="6574533" y="2405852"/>
                </a:cubicBezTo>
                <a:cubicBezTo>
                  <a:pt x="6558185" y="2405852"/>
                  <a:pt x="6544934" y="2392599"/>
                  <a:pt x="6544934" y="2376251"/>
                </a:cubicBezTo>
                <a:cubicBezTo>
                  <a:pt x="6544934" y="2359906"/>
                  <a:pt x="6558185" y="2346655"/>
                  <a:pt x="6574533" y="2346655"/>
                </a:cubicBezTo>
                <a:close/>
                <a:moveTo>
                  <a:pt x="6446187" y="2346650"/>
                </a:moveTo>
                <a:cubicBezTo>
                  <a:pt x="6462534" y="2346650"/>
                  <a:pt x="6475786" y="2359901"/>
                  <a:pt x="6475786" y="2376246"/>
                </a:cubicBezTo>
                <a:cubicBezTo>
                  <a:pt x="6475786" y="2392595"/>
                  <a:pt x="6462534" y="2405847"/>
                  <a:pt x="6446187" y="2405847"/>
                </a:cubicBezTo>
                <a:cubicBezTo>
                  <a:pt x="6429839" y="2405847"/>
                  <a:pt x="6416588" y="2392595"/>
                  <a:pt x="6416588" y="2376246"/>
                </a:cubicBezTo>
                <a:cubicBezTo>
                  <a:pt x="6416588" y="2359901"/>
                  <a:pt x="6429839" y="2346650"/>
                  <a:pt x="6446187" y="2346650"/>
                </a:cubicBezTo>
                <a:close/>
                <a:moveTo>
                  <a:pt x="6317840" y="2346646"/>
                </a:moveTo>
                <a:cubicBezTo>
                  <a:pt x="6334188" y="2346646"/>
                  <a:pt x="6347439" y="2359896"/>
                  <a:pt x="6347439" y="2376242"/>
                </a:cubicBezTo>
                <a:cubicBezTo>
                  <a:pt x="6347439" y="2392590"/>
                  <a:pt x="6334188" y="2405843"/>
                  <a:pt x="6317840" y="2405843"/>
                </a:cubicBezTo>
                <a:cubicBezTo>
                  <a:pt x="6301494" y="2405843"/>
                  <a:pt x="6288241" y="2392590"/>
                  <a:pt x="6288241" y="2376242"/>
                </a:cubicBezTo>
                <a:cubicBezTo>
                  <a:pt x="6288241" y="2359896"/>
                  <a:pt x="6301494" y="2346646"/>
                  <a:pt x="6317840" y="2346646"/>
                </a:cubicBezTo>
                <a:close/>
                <a:moveTo>
                  <a:pt x="6189495" y="2346642"/>
                </a:moveTo>
                <a:cubicBezTo>
                  <a:pt x="6205843" y="2346642"/>
                  <a:pt x="6219094" y="2359892"/>
                  <a:pt x="6219094" y="2376238"/>
                </a:cubicBezTo>
                <a:cubicBezTo>
                  <a:pt x="6219094" y="2392586"/>
                  <a:pt x="6205843" y="2405839"/>
                  <a:pt x="6189495" y="2405839"/>
                </a:cubicBezTo>
                <a:cubicBezTo>
                  <a:pt x="6173147" y="2405839"/>
                  <a:pt x="6159897" y="2392586"/>
                  <a:pt x="6159897" y="2376238"/>
                </a:cubicBezTo>
                <a:cubicBezTo>
                  <a:pt x="6159897" y="2359892"/>
                  <a:pt x="6173147" y="2346642"/>
                  <a:pt x="6189495" y="2346642"/>
                </a:cubicBezTo>
                <a:close/>
                <a:moveTo>
                  <a:pt x="6061150" y="2346637"/>
                </a:moveTo>
                <a:cubicBezTo>
                  <a:pt x="6077497" y="2346637"/>
                  <a:pt x="6090749" y="2359887"/>
                  <a:pt x="6090749" y="2376234"/>
                </a:cubicBezTo>
                <a:cubicBezTo>
                  <a:pt x="6090749" y="2392582"/>
                  <a:pt x="6077497" y="2405834"/>
                  <a:pt x="6061150" y="2405834"/>
                </a:cubicBezTo>
                <a:cubicBezTo>
                  <a:pt x="6044803" y="2405834"/>
                  <a:pt x="6031551" y="2392582"/>
                  <a:pt x="6031551" y="2376234"/>
                </a:cubicBezTo>
                <a:cubicBezTo>
                  <a:pt x="6031551" y="2359887"/>
                  <a:pt x="6044803" y="2346637"/>
                  <a:pt x="6061150" y="2346637"/>
                </a:cubicBezTo>
                <a:close/>
                <a:moveTo>
                  <a:pt x="5932806" y="2346632"/>
                </a:moveTo>
                <a:cubicBezTo>
                  <a:pt x="5949153" y="2346632"/>
                  <a:pt x="5962405" y="2359883"/>
                  <a:pt x="5962405" y="2376229"/>
                </a:cubicBezTo>
                <a:cubicBezTo>
                  <a:pt x="5962405" y="2392577"/>
                  <a:pt x="5949153" y="2405830"/>
                  <a:pt x="5932806" y="2405830"/>
                </a:cubicBezTo>
                <a:cubicBezTo>
                  <a:pt x="5916458" y="2405830"/>
                  <a:pt x="5903207" y="2392577"/>
                  <a:pt x="5903207" y="2376229"/>
                </a:cubicBezTo>
                <a:cubicBezTo>
                  <a:pt x="5903207" y="2359883"/>
                  <a:pt x="5916458" y="2346632"/>
                  <a:pt x="5932806" y="2346632"/>
                </a:cubicBezTo>
                <a:close/>
                <a:moveTo>
                  <a:pt x="5676111" y="2346628"/>
                </a:moveTo>
                <a:cubicBezTo>
                  <a:pt x="5692459" y="2346628"/>
                  <a:pt x="5705709" y="2359879"/>
                  <a:pt x="5705709" y="2376225"/>
                </a:cubicBezTo>
                <a:cubicBezTo>
                  <a:pt x="5705709" y="2384399"/>
                  <a:pt x="5702396" y="2391799"/>
                  <a:pt x="5697040" y="2397155"/>
                </a:cubicBezTo>
                <a:lnTo>
                  <a:pt x="5682595" y="2403139"/>
                </a:lnTo>
                <a:lnTo>
                  <a:pt x="5674098" y="2347462"/>
                </a:lnTo>
                <a:close/>
                <a:moveTo>
                  <a:pt x="5804508" y="2346602"/>
                </a:moveTo>
                <a:cubicBezTo>
                  <a:pt x="5820854" y="2346602"/>
                  <a:pt x="5834106" y="2359853"/>
                  <a:pt x="5834106" y="2376199"/>
                </a:cubicBezTo>
                <a:cubicBezTo>
                  <a:pt x="5834106" y="2392546"/>
                  <a:pt x="5820854" y="2405798"/>
                  <a:pt x="5804508" y="2405798"/>
                </a:cubicBezTo>
                <a:cubicBezTo>
                  <a:pt x="5788161" y="2405798"/>
                  <a:pt x="5774909" y="2392546"/>
                  <a:pt x="5774909" y="2376199"/>
                </a:cubicBezTo>
                <a:cubicBezTo>
                  <a:pt x="5774909" y="2359853"/>
                  <a:pt x="5788161" y="2346602"/>
                  <a:pt x="5804508" y="2346602"/>
                </a:cubicBezTo>
                <a:close/>
                <a:moveTo>
                  <a:pt x="542971" y="2346450"/>
                </a:moveTo>
                <a:cubicBezTo>
                  <a:pt x="559317" y="2346450"/>
                  <a:pt x="572566" y="2359700"/>
                  <a:pt x="572566" y="2376046"/>
                </a:cubicBezTo>
                <a:cubicBezTo>
                  <a:pt x="572566" y="2392392"/>
                  <a:pt x="559317" y="2405641"/>
                  <a:pt x="542971" y="2405641"/>
                </a:cubicBezTo>
                <a:cubicBezTo>
                  <a:pt x="526626" y="2405641"/>
                  <a:pt x="513376" y="2392392"/>
                  <a:pt x="513376" y="2376046"/>
                </a:cubicBezTo>
                <a:cubicBezTo>
                  <a:pt x="513376" y="2359700"/>
                  <a:pt x="526626" y="2346450"/>
                  <a:pt x="542971" y="2346450"/>
                </a:cubicBezTo>
                <a:close/>
                <a:moveTo>
                  <a:pt x="414633" y="2346446"/>
                </a:moveTo>
                <a:cubicBezTo>
                  <a:pt x="430979" y="2346446"/>
                  <a:pt x="444229" y="2359695"/>
                  <a:pt x="444229" y="2376042"/>
                </a:cubicBezTo>
                <a:cubicBezTo>
                  <a:pt x="444229" y="2392387"/>
                  <a:pt x="430979" y="2405636"/>
                  <a:pt x="414633" y="2405636"/>
                </a:cubicBezTo>
                <a:cubicBezTo>
                  <a:pt x="398288" y="2405636"/>
                  <a:pt x="385038" y="2392387"/>
                  <a:pt x="385038" y="2376042"/>
                </a:cubicBezTo>
                <a:cubicBezTo>
                  <a:pt x="385038" y="2359695"/>
                  <a:pt x="398288" y="2346446"/>
                  <a:pt x="414633" y="2346446"/>
                </a:cubicBezTo>
                <a:close/>
                <a:moveTo>
                  <a:pt x="286296" y="2346442"/>
                </a:moveTo>
                <a:cubicBezTo>
                  <a:pt x="302641" y="2346442"/>
                  <a:pt x="315892" y="2359691"/>
                  <a:pt x="315892" y="2376038"/>
                </a:cubicBezTo>
                <a:cubicBezTo>
                  <a:pt x="315892" y="2392383"/>
                  <a:pt x="302641" y="2405632"/>
                  <a:pt x="286296" y="2405632"/>
                </a:cubicBezTo>
                <a:cubicBezTo>
                  <a:pt x="269951" y="2405632"/>
                  <a:pt x="256701" y="2392383"/>
                  <a:pt x="256701" y="2376038"/>
                </a:cubicBezTo>
                <a:cubicBezTo>
                  <a:pt x="256701" y="2359691"/>
                  <a:pt x="269951" y="2346442"/>
                  <a:pt x="286296" y="2346442"/>
                </a:cubicBezTo>
                <a:close/>
                <a:moveTo>
                  <a:pt x="157959" y="2346437"/>
                </a:moveTo>
                <a:cubicBezTo>
                  <a:pt x="174304" y="2346437"/>
                  <a:pt x="187554" y="2359686"/>
                  <a:pt x="187554" y="2376033"/>
                </a:cubicBezTo>
                <a:cubicBezTo>
                  <a:pt x="187554" y="2392379"/>
                  <a:pt x="174304" y="2405628"/>
                  <a:pt x="157959" y="2405628"/>
                </a:cubicBezTo>
                <a:cubicBezTo>
                  <a:pt x="141613" y="2405628"/>
                  <a:pt x="128363" y="2392379"/>
                  <a:pt x="128363" y="2376033"/>
                </a:cubicBezTo>
                <a:cubicBezTo>
                  <a:pt x="128363" y="2359686"/>
                  <a:pt x="141613" y="2346437"/>
                  <a:pt x="157959" y="2346437"/>
                </a:cubicBezTo>
                <a:close/>
                <a:moveTo>
                  <a:pt x="29596" y="2346433"/>
                </a:moveTo>
                <a:cubicBezTo>
                  <a:pt x="45941" y="2346433"/>
                  <a:pt x="59191" y="2359682"/>
                  <a:pt x="59191" y="2376028"/>
                </a:cubicBezTo>
                <a:cubicBezTo>
                  <a:pt x="59191" y="2392374"/>
                  <a:pt x="45941" y="2405624"/>
                  <a:pt x="29596" y="2405624"/>
                </a:cubicBezTo>
                <a:cubicBezTo>
                  <a:pt x="13251" y="2405624"/>
                  <a:pt x="0" y="2392374"/>
                  <a:pt x="0" y="2376028"/>
                </a:cubicBezTo>
                <a:cubicBezTo>
                  <a:pt x="0" y="2359682"/>
                  <a:pt x="13251" y="2346433"/>
                  <a:pt x="29596" y="2346433"/>
                </a:cubicBezTo>
                <a:close/>
                <a:moveTo>
                  <a:pt x="9012802" y="2208695"/>
                </a:moveTo>
                <a:cubicBezTo>
                  <a:pt x="9029146" y="2208695"/>
                  <a:pt x="9042396" y="2221948"/>
                  <a:pt x="9042396" y="2238294"/>
                </a:cubicBezTo>
                <a:cubicBezTo>
                  <a:pt x="9042396" y="2254643"/>
                  <a:pt x="9029146" y="2267894"/>
                  <a:pt x="9012802" y="2267894"/>
                </a:cubicBezTo>
                <a:cubicBezTo>
                  <a:pt x="8996457" y="2267894"/>
                  <a:pt x="8983208" y="2254643"/>
                  <a:pt x="8983208" y="2238294"/>
                </a:cubicBezTo>
                <a:cubicBezTo>
                  <a:pt x="8983208" y="2221948"/>
                  <a:pt x="8996457" y="2208695"/>
                  <a:pt x="9012802" y="2208695"/>
                </a:cubicBezTo>
                <a:close/>
                <a:moveTo>
                  <a:pt x="8884477" y="2208691"/>
                </a:moveTo>
                <a:cubicBezTo>
                  <a:pt x="8900822" y="2208691"/>
                  <a:pt x="8914071" y="2221945"/>
                  <a:pt x="8914071" y="2238289"/>
                </a:cubicBezTo>
                <a:cubicBezTo>
                  <a:pt x="8914071" y="2254639"/>
                  <a:pt x="8900822" y="2267889"/>
                  <a:pt x="8884477" y="2267889"/>
                </a:cubicBezTo>
                <a:cubicBezTo>
                  <a:pt x="8868133" y="2267889"/>
                  <a:pt x="8854883" y="2254639"/>
                  <a:pt x="8854883" y="2238289"/>
                </a:cubicBezTo>
                <a:cubicBezTo>
                  <a:pt x="8854883" y="2221945"/>
                  <a:pt x="8868133" y="2208691"/>
                  <a:pt x="8884477" y="2208691"/>
                </a:cubicBezTo>
                <a:close/>
                <a:moveTo>
                  <a:pt x="8756151" y="2208686"/>
                </a:moveTo>
                <a:cubicBezTo>
                  <a:pt x="8772497" y="2208686"/>
                  <a:pt x="8785746" y="2221940"/>
                  <a:pt x="8785746" y="2238286"/>
                </a:cubicBezTo>
                <a:cubicBezTo>
                  <a:pt x="8785746" y="2254634"/>
                  <a:pt x="8772497" y="2267885"/>
                  <a:pt x="8756151" y="2267885"/>
                </a:cubicBezTo>
                <a:cubicBezTo>
                  <a:pt x="8739808" y="2267885"/>
                  <a:pt x="8726557" y="2254634"/>
                  <a:pt x="8726557" y="2238286"/>
                </a:cubicBezTo>
                <a:cubicBezTo>
                  <a:pt x="8726557" y="2221940"/>
                  <a:pt x="8739808" y="2208686"/>
                  <a:pt x="8756151" y="2208686"/>
                </a:cubicBezTo>
                <a:close/>
                <a:moveTo>
                  <a:pt x="8627826" y="2208683"/>
                </a:moveTo>
                <a:cubicBezTo>
                  <a:pt x="8644171" y="2208683"/>
                  <a:pt x="8657421" y="2221935"/>
                  <a:pt x="8657421" y="2238281"/>
                </a:cubicBezTo>
                <a:cubicBezTo>
                  <a:pt x="8657421" y="2254630"/>
                  <a:pt x="8644171" y="2267881"/>
                  <a:pt x="8627826" y="2267881"/>
                </a:cubicBezTo>
                <a:cubicBezTo>
                  <a:pt x="8611482" y="2267881"/>
                  <a:pt x="8598232" y="2254630"/>
                  <a:pt x="8598232" y="2238281"/>
                </a:cubicBezTo>
                <a:cubicBezTo>
                  <a:pt x="8598232" y="2221935"/>
                  <a:pt x="8611482" y="2208683"/>
                  <a:pt x="8627826" y="2208683"/>
                </a:cubicBezTo>
                <a:close/>
                <a:moveTo>
                  <a:pt x="8499502" y="2208679"/>
                </a:moveTo>
                <a:cubicBezTo>
                  <a:pt x="8515846" y="2208679"/>
                  <a:pt x="8529096" y="2221931"/>
                  <a:pt x="8529096" y="2238277"/>
                </a:cubicBezTo>
                <a:cubicBezTo>
                  <a:pt x="8529096" y="2254626"/>
                  <a:pt x="8515846" y="2267877"/>
                  <a:pt x="8499502" y="2267877"/>
                </a:cubicBezTo>
                <a:cubicBezTo>
                  <a:pt x="8483157" y="2267877"/>
                  <a:pt x="8469907" y="2254626"/>
                  <a:pt x="8469907" y="2238277"/>
                </a:cubicBezTo>
                <a:cubicBezTo>
                  <a:pt x="8469907" y="2221931"/>
                  <a:pt x="8483157" y="2208679"/>
                  <a:pt x="8499502" y="2208679"/>
                </a:cubicBezTo>
                <a:close/>
                <a:moveTo>
                  <a:pt x="8371176" y="2208674"/>
                </a:moveTo>
                <a:cubicBezTo>
                  <a:pt x="8387520" y="2208674"/>
                  <a:pt x="8400769" y="2221927"/>
                  <a:pt x="8400769" y="2238273"/>
                </a:cubicBezTo>
                <a:cubicBezTo>
                  <a:pt x="8400769" y="2254622"/>
                  <a:pt x="8387520" y="2267873"/>
                  <a:pt x="8371176" y="2267873"/>
                </a:cubicBezTo>
                <a:cubicBezTo>
                  <a:pt x="8354832" y="2267873"/>
                  <a:pt x="8341581" y="2254622"/>
                  <a:pt x="8341581" y="2238273"/>
                </a:cubicBezTo>
                <a:cubicBezTo>
                  <a:pt x="8341581" y="2221927"/>
                  <a:pt x="8354832" y="2208674"/>
                  <a:pt x="8371176" y="2208674"/>
                </a:cubicBezTo>
                <a:close/>
                <a:moveTo>
                  <a:pt x="8114518" y="2208670"/>
                </a:moveTo>
                <a:cubicBezTo>
                  <a:pt x="8130862" y="2208670"/>
                  <a:pt x="8144112" y="2221922"/>
                  <a:pt x="8144112" y="2238269"/>
                </a:cubicBezTo>
                <a:cubicBezTo>
                  <a:pt x="8144112" y="2254617"/>
                  <a:pt x="8130862" y="2267869"/>
                  <a:pt x="8114518" y="2267869"/>
                </a:cubicBezTo>
                <a:cubicBezTo>
                  <a:pt x="8098173" y="2267869"/>
                  <a:pt x="8084924" y="2254617"/>
                  <a:pt x="8084924" y="2238269"/>
                </a:cubicBezTo>
                <a:cubicBezTo>
                  <a:pt x="8084924" y="2221922"/>
                  <a:pt x="8098173" y="2208670"/>
                  <a:pt x="8114518" y="2208670"/>
                </a:cubicBezTo>
                <a:close/>
                <a:moveTo>
                  <a:pt x="7857859" y="2208666"/>
                </a:moveTo>
                <a:cubicBezTo>
                  <a:pt x="7874192" y="2208666"/>
                  <a:pt x="7887450" y="2221919"/>
                  <a:pt x="7887450" y="2238264"/>
                </a:cubicBezTo>
                <a:cubicBezTo>
                  <a:pt x="7887450" y="2254613"/>
                  <a:pt x="7874192" y="2267864"/>
                  <a:pt x="7857859" y="2267864"/>
                </a:cubicBezTo>
                <a:cubicBezTo>
                  <a:pt x="7841496" y="2267864"/>
                  <a:pt x="7828241" y="2254613"/>
                  <a:pt x="7828241" y="2238264"/>
                </a:cubicBezTo>
                <a:cubicBezTo>
                  <a:pt x="7828241" y="2221919"/>
                  <a:pt x="7841496" y="2208666"/>
                  <a:pt x="7857859" y="2208666"/>
                </a:cubicBezTo>
                <a:close/>
                <a:moveTo>
                  <a:pt x="8242861" y="2208662"/>
                </a:moveTo>
                <a:cubicBezTo>
                  <a:pt x="8259206" y="2208662"/>
                  <a:pt x="8272455" y="2221914"/>
                  <a:pt x="8272455" y="2238259"/>
                </a:cubicBezTo>
                <a:cubicBezTo>
                  <a:pt x="8272455" y="2254609"/>
                  <a:pt x="8259206" y="2267860"/>
                  <a:pt x="8242861" y="2267860"/>
                </a:cubicBezTo>
                <a:cubicBezTo>
                  <a:pt x="8226516" y="2267860"/>
                  <a:pt x="8213267" y="2254609"/>
                  <a:pt x="8213267" y="2238259"/>
                </a:cubicBezTo>
                <a:cubicBezTo>
                  <a:pt x="8213267" y="2221914"/>
                  <a:pt x="8226516" y="2208662"/>
                  <a:pt x="8242861" y="2208662"/>
                </a:cubicBezTo>
                <a:close/>
                <a:moveTo>
                  <a:pt x="7986201" y="2208658"/>
                </a:moveTo>
                <a:cubicBezTo>
                  <a:pt x="8002544" y="2208658"/>
                  <a:pt x="8015795" y="2221910"/>
                  <a:pt x="8015795" y="2238255"/>
                </a:cubicBezTo>
                <a:cubicBezTo>
                  <a:pt x="8015795" y="2254605"/>
                  <a:pt x="8002544" y="2267856"/>
                  <a:pt x="7986201" y="2267856"/>
                </a:cubicBezTo>
                <a:cubicBezTo>
                  <a:pt x="7969847" y="2267856"/>
                  <a:pt x="7956597" y="2254605"/>
                  <a:pt x="7956597" y="2238255"/>
                </a:cubicBezTo>
                <a:cubicBezTo>
                  <a:pt x="7956597" y="2221910"/>
                  <a:pt x="7969847" y="2208658"/>
                  <a:pt x="7986201" y="2208658"/>
                </a:cubicBezTo>
                <a:close/>
                <a:moveTo>
                  <a:pt x="7729522" y="2208654"/>
                </a:moveTo>
                <a:cubicBezTo>
                  <a:pt x="7745878" y="2208654"/>
                  <a:pt x="7759132" y="2221906"/>
                  <a:pt x="7759132" y="2238251"/>
                </a:cubicBezTo>
                <a:cubicBezTo>
                  <a:pt x="7759132" y="2254601"/>
                  <a:pt x="7745878" y="2267851"/>
                  <a:pt x="7729522" y="2267851"/>
                </a:cubicBezTo>
                <a:cubicBezTo>
                  <a:pt x="7713168" y="2267851"/>
                  <a:pt x="7699928" y="2254601"/>
                  <a:pt x="7699928" y="2238251"/>
                </a:cubicBezTo>
                <a:cubicBezTo>
                  <a:pt x="7699928" y="2221906"/>
                  <a:pt x="7713168" y="2208654"/>
                  <a:pt x="7729522" y="2208654"/>
                </a:cubicBezTo>
                <a:close/>
                <a:moveTo>
                  <a:pt x="7601181" y="2208650"/>
                </a:moveTo>
                <a:cubicBezTo>
                  <a:pt x="7617556" y="2208650"/>
                  <a:pt x="7630779" y="2221902"/>
                  <a:pt x="7630779" y="2238247"/>
                </a:cubicBezTo>
                <a:cubicBezTo>
                  <a:pt x="7630779" y="2254597"/>
                  <a:pt x="7617556" y="2267847"/>
                  <a:pt x="7601181" y="2267847"/>
                </a:cubicBezTo>
                <a:cubicBezTo>
                  <a:pt x="7584843" y="2267847"/>
                  <a:pt x="7571592" y="2254597"/>
                  <a:pt x="7571592" y="2238247"/>
                </a:cubicBezTo>
                <a:cubicBezTo>
                  <a:pt x="7571592" y="2221902"/>
                  <a:pt x="7584843" y="2208650"/>
                  <a:pt x="7601181" y="2208650"/>
                </a:cubicBezTo>
                <a:close/>
                <a:moveTo>
                  <a:pt x="7472853" y="2208646"/>
                </a:moveTo>
                <a:cubicBezTo>
                  <a:pt x="7489196" y="2208646"/>
                  <a:pt x="7502446" y="2221898"/>
                  <a:pt x="7502446" y="2238243"/>
                </a:cubicBezTo>
                <a:cubicBezTo>
                  <a:pt x="7502446" y="2254592"/>
                  <a:pt x="7489196" y="2267843"/>
                  <a:pt x="7472853" y="2267843"/>
                </a:cubicBezTo>
                <a:cubicBezTo>
                  <a:pt x="7456510" y="2267843"/>
                  <a:pt x="7443262" y="2254592"/>
                  <a:pt x="7443262" y="2238243"/>
                </a:cubicBezTo>
                <a:cubicBezTo>
                  <a:pt x="7443262" y="2221898"/>
                  <a:pt x="7456510" y="2208646"/>
                  <a:pt x="7472853" y="2208646"/>
                </a:cubicBezTo>
                <a:close/>
                <a:moveTo>
                  <a:pt x="7344610" y="2208642"/>
                </a:moveTo>
                <a:cubicBezTo>
                  <a:pt x="7360879" y="2208642"/>
                  <a:pt x="7374128" y="2221894"/>
                  <a:pt x="7374128" y="2238239"/>
                </a:cubicBezTo>
                <a:cubicBezTo>
                  <a:pt x="7374128" y="2254587"/>
                  <a:pt x="7360879" y="2267839"/>
                  <a:pt x="7344610" y="2267839"/>
                </a:cubicBezTo>
                <a:cubicBezTo>
                  <a:pt x="7328270" y="2267839"/>
                  <a:pt x="7315025" y="2254587"/>
                  <a:pt x="7315025" y="2238239"/>
                </a:cubicBezTo>
                <a:cubicBezTo>
                  <a:pt x="7315025" y="2221894"/>
                  <a:pt x="7328270" y="2208642"/>
                  <a:pt x="7344610" y="2208642"/>
                </a:cubicBezTo>
                <a:close/>
                <a:moveTo>
                  <a:pt x="7216276" y="2208637"/>
                </a:moveTo>
                <a:cubicBezTo>
                  <a:pt x="7232623" y="2208637"/>
                  <a:pt x="7245874" y="2221890"/>
                  <a:pt x="7245874" y="2238235"/>
                </a:cubicBezTo>
                <a:cubicBezTo>
                  <a:pt x="7245874" y="2254583"/>
                  <a:pt x="7232623" y="2267835"/>
                  <a:pt x="7216276" y="2267835"/>
                </a:cubicBezTo>
                <a:cubicBezTo>
                  <a:pt x="7199927" y="2267835"/>
                  <a:pt x="7186676" y="2254583"/>
                  <a:pt x="7186676" y="2238235"/>
                </a:cubicBezTo>
                <a:cubicBezTo>
                  <a:pt x="7186676" y="2221890"/>
                  <a:pt x="7199927" y="2208637"/>
                  <a:pt x="7216276" y="2208637"/>
                </a:cubicBezTo>
                <a:close/>
                <a:moveTo>
                  <a:pt x="7087925" y="2208633"/>
                </a:moveTo>
                <a:cubicBezTo>
                  <a:pt x="7104272" y="2208633"/>
                  <a:pt x="7117524" y="2221885"/>
                  <a:pt x="7117524" y="2238231"/>
                </a:cubicBezTo>
                <a:cubicBezTo>
                  <a:pt x="7117524" y="2254579"/>
                  <a:pt x="7104272" y="2267831"/>
                  <a:pt x="7087925" y="2267831"/>
                </a:cubicBezTo>
                <a:cubicBezTo>
                  <a:pt x="7071577" y="2267831"/>
                  <a:pt x="7058326" y="2254579"/>
                  <a:pt x="7058326" y="2238231"/>
                </a:cubicBezTo>
                <a:cubicBezTo>
                  <a:pt x="7058326" y="2221885"/>
                  <a:pt x="7071577" y="2208633"/>
                  <a:pt x="7087925" y="2208633"/>
                </a:cubicBezTo>
                <a:close/>
                <a:moveTo>
                  <a:pt x="6959576" y="2208629"/>
                </a:moveTo>
                <a:cubicBezTo>
                  <a:pt x="6975924" y="2208629"/>
                  <a:pt x="6989176" y="2221881"/>
                  <a:pt x="6989176" y="2238227"/>
                </a:cubicBezTo>
                <a:cubicBezTo>
                  <a:pt x="6989176" y="2254574"/>
                  <a:pt x="6975924" y="2267827"/>
                  <a:pt x="6959576" y="2267827"/>
                </a:cubicBezTo>
                <a:cubicBezTo>
                  <a:pt x="6943230" y="2267827"/>
                  <a:pt x="6929977" y="2254574"/>
                  <a:pt x="6929977" y="2238227"/>
                </a:cubicBezTo>
                <a:cubicBezTo>
                  <a:pt x="6929977" y="2221881"/>
                  <a:pt x="6943230" y="2208629"/>
                  <a:pt x="6959576" y="2208629"/>
                </a:cubicBezTo>
                <a:close/>
                <a:moveTo>
                  <a:pt x="6831228" y="2208625"/>
                </a:moveTo>
                <a:cubicBezTo>
                  <a:pt x="6847575" y="2208625"/>
                  <a:pt x="6860826" y="2221877"/>
                  <a:pt x="6860826" y="2238222"/>
                </a:cubicBezTo>
                <a:cubicBezTo>
                  <a:pt x="6860826" y="2254571"/>
                  <a:pt x="6847575" y="2267822"/>
                  <a:pt x="6831228" y="2267822"/>
                </a:cubicBezTo>
                <a:cubicBezTo>
                  <a:pt x="6814881" y="2267822"/>
                  <a:pt x="6801628" y="2254571"/>
                  <a:pt x="6801628" y="2238222"/>
                </a:cubicBezTo>
                <a:cubicBezTo>
                  <a:pt x="6801628" y="2221877"/>
                  <a:pt x="6814881" y="2208625"/>
                  <a:pt x="6831228" y="2208625"/>
                </a:cubicBezTo>
                <a:close/>
                <a:moveTo>
                  <a:pt x="6702880" y="2208620"/>
                </a:moveTo>
                <a:cubicBezTo>
                  <a:pt x="6719228" y="2208620"/>
                  <a:pt x="6732479" y="2221873"/>
                  <a:pt x="6732479" y="2238218"/>
                </a:cubicBezTo>
                <a:cubicBezTo>
                  <a:pt x="6732479" y="2254567"/>
                  <a:pt x="6719228" y="2267818"/>
                  <a:pt x="6702880" y="2267818"/>
                </a:cubicBezTo>
                <a:cubicBezTo>
                  <a:pt x="6686533" y="2267818"/>
                  <a:pt x="6673281" y="2254567"/>
                  <a:pt x="6673281" y="2238218"/>
                </a:cubicBezTo>
                <a:cubicBezTo>
                  <a:pt x="6673281" y="2221873"/>
                  <a:pt x="6686533" y="2208620"/>
                  <a:pt x="6702880" y="2208620"/>
                </a:cubicBezTo>
                <a:close/>
                <a:moveTo>
                  <a:pt x="6574533" y="2208616"/>
                </a:moveTo>
                <a:cubicBezTo>
                  <a:pt x="6590880" y="2208616"/>
                  <a:pt x="6604132" y="2221869"/>
                  <a:pt x="6604132" y="2238214"/>
                </a:cubicBezTo>
                <a:cubicBezTo>
                  <a:pt x="6604132" y="2254562"/>
                  <a:pt x="6590880" y="2267814"/>
                  <a:pt x="6574533" y="2267814"/>
                </a:cubicBezTo>
                <a:cubicBezTo>
                  <a:pt x="6558185" y="2267814"/>
                  <a:pt x="6544934" y="2254562"/>
                  <a:pt x="6544934" y="2238214"/>
                </a:cubicBezTo>
                <a:cubicBezTo>
                  <a:pt x="6544934" y="2221869"/>
                  <a:pt x="6558185" y="2208616"/>
                  <a:pt x="6574533" y="2208616"/>
                </a:cubicBezTo>
                <a:close/>
                <a:moveTo>
                  <a:pt x="6446187" y="2208613"/>
                </a:moveTo>
                <a:cubicBezTo>
                  <a:pt x="6462534" y="2208613"/>
                  <a:pt x="6475786" y="2221865"/>
                  <a:pt x="6475786" y="2238210"/>
                </a:cubicBezTo>
                <a:cubicBezTo>
                  <a:pt x="6475786" y="2254559"/>
                  <a:pt x="6462534" y="2267809"/>
                  <a:pt x="6446187" y="2267809"/>
                </a:cubicBezTo>
                <a:cubicBezTo>
                  <a:pt x="6429839" y="2267809"/>
                  <a:pt x="6416587" y="2254559"/>
                  <a:pt x="6416587" y="2238210"/>
                </a:cubicBezTo>
                <a:cubicBezTo>
                  <a:pt x="6416587" y="2221865"/>
                  <a:pt x="6429839" y="2208613"/>
                  <a:pt x="6446187" y="2208613"/>
                </a:cubicBezTo>
                <a:close/>
                <a:moveTo>
                  <a:pt x="6317840" y="2208608"/>
                </a:moveTo>
                <a:cubicBezTo>
                  <a:pt x="6334188" y="2208608"/>
                  <a:pt x="6347439" y="2221861"/>
                  <a:pt x="6347439" y="2238206"/>
                </a:cubicBezTo>
                <a:cubicBezTo>
                  <a:pt x="6347439" y="2254555"/>
                  <a:pt x="6334188" y="2267805"/>
                  <a:pt x="6317840" y="2267805"/>
                </a:cubicBezTo>
                <a:cubicBezTo>
                  <a:pt x="6301494" y="2267805"/>
                  <a:pt x="6288241" y="2254555"/>
                  <a:pt x="6288241" y="2238206"/>
                </a:cubicBezTo>
                <a:cubicBezTo>
                  <a:pt x="6288241" y="2221861"/>
                  <a:pt x="6301494" y="2208608"/>
                  <a:pt x="6317840" y="2208608"/>
                </a:cubicBezTo>
                <a:close/>
                <a:moveTo>
                  <a:pt x="6189494" y="2208604"/>
                </a:moveTo>
                <a:cubicBezTo>
                  <a:pt x="6205843" y="2208604"/>
                  <a:pt x="6219093" y="2221857"/>
                  <a:pt x="6219093" y="2238202"/>
                </a:cubicBezTo>
                <a:cubicBezTo>
                  <a:pt x="6219093" y="2254550"/>
                  <a:pt x="6205843" y="2267801"/>
                  <a:pt x="6189494" y="2267801"/>
                </a:cubicBezTo>
                <a:cubicBezTo>
                  <a:pt x="6173147" y="2267801"/>
                  <a:pt x="6159896" y="2254550"/>
                  <a:pt x="6159896" y="2238202"/>
                </a:cubicBezTo>
                <a:cubicBezTo>
                  <a:pt x="6159896" y="2221857"/>
                  <a:pt x="6173147" y="2208604"/>
                  <a:pt x="6189494" y="2208604"/>
                </a:cubicBezTo>
                <a:close/>
                <a:moveTo>
                  <a:pt x="6061149" y="2208600"/>
                </a:moveTo>
                <a:cubicBezTo>
                  <a:pt x="6077497" y="2208600"/>
                  <a:pt x="6090748" y="2221853"/>
                  <a:pt x="6090748" y="2238198"/>
                </a:cubicBezTo>
                <a:cubicBezTo>
                  <a:pt x="6090748" y="2254545"/>
                  <a:pt x="6077497" y="2267797"/>
                  <a:pt x="6061149" y="2267797"/>
                </a:cubicBezTo>
                <a:cubicBezTo>
                  <a:pt x="6044803" y="2267797"/>
                  <a:pt x="6031550" y="2254545"/>
                  <a:pt x="6031550" y="2238198"/>
                </a:cubicBezTo>
                <a:cubicBezTo>
                  <a:pt x="6031550" y="2221853"/>
                  <a:pt x="6044803" y="2208600"/>
                  <a:pt x="6061149" y="2208600"/>
                </a:cubicBezTo>
                <a:close/>
                <a:moveTo>
                  <a:pt x="5932806" y="2208595"/>
                </a:moveTo>
                <a:cubicBezTo>
                  <a:pt x="5949153" y="2208595"/>
                  <a:pt x="5962404" y="2221848"/>
                  <a:pt x="5962404" y="2238194"/>
                </a:cubicBezTo>
                <a:cubicBezTo>
                  <a:pt x="5962404" y="2254542"/>
                  <a:pt x="5949153" y="2267793"/>
                  <a:pt x="5932806" y="2267793"/>
                </a:cubicBezTo>
                <a:cubicBezTo>
                  <a:pt x="5916458" y="2267793"/>
                  <a:pt x="5903207" y="2254542"/>
                  <a:pt x="5903207" y="2238194"/>
                </a:cubicBezTo>
                <a:cubicBezTo>
                  <a:pt x="5903207" y="2221848"/>
                  <a:pt x="5916458" y="2208595"/>
                  <a:pt x="5932806" y="2208595"/>
                </a:cubicBezTo>
                <a:close/>
                <a:moveTo>
                  <a:pt x="5676110" y="2208592"/>
                </a:moveTo>
                <a:cubicBezTo>
                  <a:pt x="5692459" y="2208592"/>
                  <a:pt x="5705709" y="2221844"/>
                  <a:pt x="5705709" y="2238190"/>
                </a:cubicBezTo>
                <a:cubicBezTo>
                  <a:pt x="5705709" y="2254537"/>
                  <a:pt x="5692459" y="2267789"/>
                  <a:pt x="5676110" y="2267789"/>
                </a:cubicBezTo>
                <a:lnTo>
                  <a:pt x="5659330" y="2260838"/>
                </a:lnTo>
                <a:lnTo>
                  <a:pt x="5650828" y="2227772"/>
                </a:lnTo>
                <a:lnTo>
                  <a:pt x="5655182" y="2217261"/>
                </a:lnTo>
                <a:cubicBezTo>
                  <a:pt x="5660538" y="2211905"/>
                  <a:pt x="5667937" y="2208592"/>
                  <a:pt x="5676110" y="2208592"/>
                </a:cubicBezTo>
                <a:close/>
                <a:moveTo>
                  <a:pt x="5804508" y="2208567"/>
                </a:moveTo>
                <a:cubicBezTo>
                  <a:pt x="5820854" y="2208567"/>
                  <a:pt x="5834106" y="2221820"/>
                  <a:pt x="5834106" y="2238165"/>
                </a:cubicBezTo>
                <a:cubicBezTo>
                  <a:pt x="5834106" y="2254513"/>
                  <a:pt x="5820854" y="2267762"/>
                  <a:pt x="5804508" y="2267762"/>
                </a:cubicBezTo>
                <a:cubicBezTo>
                  <a:pt x="5788161" y="2267762"/>
                  <a:pt x="5774908" y="2254513"/>
                  <a:pt x="5774908" y="2238165"/>
                </a:cubicBezTo>
                <a:cubicBezTo>
                  <a:pt x="5774908" y="2221820"/>
                  <a:pt x="5788161" y="2208567"/>
                  <a:pt x="5804508" y="2208567"/>
                </a:cubicBezTo>
                <a:close/>
                <a:moveTo>
                  <a:pt x="671309" y="2208427"/>
                </a:moveTo>
                <a:lnTo>
                  <a:pt x="678030" y="2211211"/>
                </a:lnTo>
                <a:lnTo>
                  <a:pt x="664275" y="2264706"/>
                </a:lnTo>
                <a:lnTo>
                  <a:pt x="650381" y="2258951"/>
                </a:lnTo>
                <a:cubicBezTo>
                  <a:pt x="645026" y="2253595"/>
                  <a:pt x="641713" y="2246196"/>
                  <a:pt x="641713" y="2238023"/>
                </a:cubicBezTo>
                <a:cubicBezTo>
                  <a:pt x="641713" y="2221678"/>
                  <a:pt x="654962" y="2208427"/>
                  <a:pt x="671309" y="2208427"/>
                </a:cubicBezTo>
                <a:close/>
                <a:moveTo>
                  <a:pt x="542971" y="2208424"/>
                </a:moveTo>
                <a:cubicBezTo>
                  <a:pt x="559317" y="2208424"/>
                  <a:pt x="572566" y="2221674"/>
                  <a:pt x="572566" y="2238019"/>
                </a:cubicBezTo>
                <a:cubicBezTo>
                  <a:pt x="572566" y="2254364"/>
                  <a:pt x="559317" y="2267615"/>
                  <a:pt x="542971" y="2267615"/>
                </a:cubicBezTo>
                <a:cubicBezTo>
                  <a:pt x="526626" y="2267615"/>
                  <a:pt x="513376" y="2254364"/>
                  <a:pt x="513376" y="2238019"/>
                </a:cubicBezTo>
                <a:cubicBezTo>
                  <a:pt x="513376" y="2221674"/>
                  <a:pt x="526626" y="2208424"/>
                  <a:pt x="542971" y="2208424"/>
                </a:cubicBezTo>
                <a:close/>
                <a:moveTo>
                  <a:pt x="414633" y="2208419"/>
                </a:moveTo>
                <a:cubicBezTo>
                  <a:pt x="430979" y="2208419"/>
                  <a:pt x="444229" y="2221670"/>
                  <a:pt x="444229" y="2238015"/>
                </a:cubicBezTo>
                <a:cubicBezTo>
                  <a:pt x="444229" y="2254360"/>
                  <a:pt x="430979" y="2267611"/>
                  <a:pt x="414633" y="2267611"/>
                </a:cubicBezTo>
                <a:cubicBezTo>
                  <a:pt x="398288" y="2267611"/>
                  <a:pt x="385038" y="2254360"/>
                  <a:pt x="385038" y="2238015"/>
                </a:cubicBezTo>
                <a:cubicBezTo>
                  <a:pt x="385038" y="2221670"/>
                  <a:pt x="398288" y="2208419"/>
                  <a:pt x="414633" y="2208419"/>
                </a:cubicBezTo>
                <a:close/>
                <a:moveTo>
                  <a:pt x="286296" y="2208415"/>
                </a:moveTo>
                <a:cubicBezTo>
                  <a:pt x="302641" y="2208415"/>
                  <a:pt x="315892" y="2221666"/>
                  <a:pt x="315892" y="2238011"/>
                </a:cubicBezTo>
                <a:cubicBezTo>
                  <a:pt x="315892" y="2254356"/>
                  <a:pt x="302641" y="2267606"/>
                  <a:pt x="286296" y="2267606"/>
                </a:cubicBezTo>
                <a:cubicBezTo>
                  <a:pt x="269951" y="2267606"/>
                  <a:pt x="256701" y="2254356"/>
                  <a:pt x="256701" y="2238011"/>
                </a:cubicBezTo>
                <a:cubicBezTo>
                  <a:pt x="256701" y="2221666"/>
                  <a:pt x="269951" y="2208415"/>
                  <a:pt x="286296" y="2208415"/>
                </a:cubicBezTo>
                <a:close/>
                <a:moveTo>
                  <a:pt x="157959" y="2208411"/>
                </a:moveTo>
                <a:cubicBezTo>
                  <a:pt x="174304" y="2208411"/>
                  <a:pt x="187554" y="2221662"/>
                  <a:pt x="187554" y="2238007"/>
                </a:cubicBezTo>
                <a:cubicBezTo>
                  <a:pt x="187554" y="2254352"/>
                  <a:pt x="174304" y="2267602"/>
                  <a:pt x="157959" y="2267602"/>
                </a:cubicBezTo>
                <a:cubicBezTo>
                  <a:pt x="141613" y="2267602"/>
                  <a:pt x="128363" y="2254352"/>
                  <a:pt x="128363" y="2238007"/>
                </a:cubicBezTo>
                <a:cubicBezTo>
                  <a:pt x="128363" y="2221662"/>
                  <a:pt x="141613" y="2208411"/>
                  <a:pt x="157959" y="2208411"/>
                </a:cubicBezTo>
                <a:close/>
                <a:moveTo>
                  <a:pt x="29596" y="2208407"/>
                </a:moveTo>
                <a:cubicBezTo>
                  <a:pt x="45941" y="2208407"/>
                  <a:pt x="59191" y="2221658"/>
                  <a:pt x="59191" y="2238003"/>
                </a:cubicBezTo>
                <a:cubicBezTo>
                  <a:pt x="59191" y="2254348"/>
                  <a:pt x="45941" y="2267598"/>
                  <a:pt x="29596" y="2267598"/>
                </a:cubicBezTo>
                <a:cubicBezTo>
                  <a:pt x="13251" y="2267598"/>
                  <a:pt x="0" y="2254348"/>
                  <a:pt x="0" y="2238003"/>
                </a:cubicBezTo>
                <a:cubicBezTo>
                  <a:pt x="0" y="2221658"/>
                  <a:pt x="13251" y="2208407"/>
                  <a:pt x="29596" y="2208407"/>
                </a:cubicBezTo>
                <a:close/>
                <a:moveTo>
                  <a:pt x="9012801" y="2070644"/>
                </a:moveTo>
                <a:cubicBezTo>
                  <a:pt x="9029146" y="2070644"/>
                  <a:pt x="9042396" y="2083897"/>
                  <a:pt x="9042396" y="2100244"/>
                </a:cubicBezTo>
                <a:cubicBezTo>
                  <a:pt x="9042396" y="2116600"/>
                  <a:pt x="9029146" y="2129850"/>
                  <a:pt x="9012801" y="2129850"/>
                </a:cubicBezTo>
                <a:cubicBezTo>
                  <a:pt x="8996457" y="2129850"/>
                  <a:pt x="8983208" y="2116600"/>
                  <a:pt x="8983208" y="2100244"/>
                </a:cubicBezTo>
                <a:cubicBezTo>
                  <a:pt x="8983208" y="2083897"/>
                  <a:pt x="8996457" y="2070644"/>
                  <a:pt x="9012801" y="2070644"/>
                </a:cubicBezTo>
                <a:close/>
                <a:moveTo>
                  <a:pt x="8884476" y="2070640"/>
                </a:moveTo>
                <a:cubicBezTo>
                  <a:pt x="8900822" y="2070640"/>
                  <a:pt x="8914071" y="2083893"/>
                  <a:pt x="8914071" y="2100240"/>
                </a:cubicBezTo>
                <a:cubicBezTo>
                  <a:pt x="8914071" y="2116596"/>
                  <a:pt x="8900822" y="2129846"/>
                  <a:pt x="8884476" y="2129846"/>
                </a:cubicBezTo>
                <a:cubicBezTo>
                  <a:pt x="8868132" y="2129846"/>
                  <a:pt x="8854883" y="2116596"/>
                  <a:pt x="8854883" y="2100240"/>
                </a:cubicBezTo>
                <a:cubicBezTo>
                  <a:pt x="8854883" y="2083893"/>
                  <a:pt x="8868132" y="2070640"/>
                  <a:pt x="8884476" y="2070640"/>
                </a:cubicBezTo>
                <a:close/>
                <a:moveTo>
                  <a:pt x="8756151" y="2070636"/>
                </a:moveTo>
                <a:cubicBezTo>
                  <a:pt x="8772496" y="2070636"/>
                  <a:pt x="8785746" y="2083889"/>
                  <a:pt x="8785746" y="2100236"/>
                </a:cubicBezTo>
                <a:cubicBezTo>
                  <a:pt x="8785746" y="2116592"/>
                  <a:pt x="8772496" y="2129843"/>
                  <a:pt x="8756151" y="2129843"/>
                </a:cubicBezTo>
                <a:cubicBezTo>
                  <a:pt x="8739807" y="2129843"/>
                  <a:pt x="8726557" y="2116592"/>
                  <a:pt x="8726557" y="2100236"/>
                </a:cubicBezTo>
                <a:cubicBezTo>
                  <a:pt x="8726557" y="2083889"/>
                  <a:pt x="8739807" y="2070636"/>
                  <a:pt x="8756151" y="2070636"/>
                </a:cubicBezTo>
                <a:close/>
                <a:moveTo>
                  <a:pt x="8627826" y="2070633"/>
                </a:moveTo>
                <a:cubicBezTo>
                  <a:pt x="8644171" y="2070633"/>
                  <a:pt x="8657421" y="2083885"/>
                  <a:pt x="8657421" y="2100232"/>
                </a:cubicBezTo>
                <a:cubicBezTo>
                  <a:pt x="8657421" y="2116588"/>
                  <a:pt x="8644171" y="2129839"/>
                  <a:pt x="8627826" y="2129839"/>
                </a:cubicBezTo>
                <a:cubicBezTo>
                  <a:pt x="8611482" y="2129839"/>
                  <a:pt x="8598232" y="2116588"/>
                  <a:pt x="8598232" y="2100232"/>
                </a:cubicBezTo>
                <a:cubicBezTo>
                  <a:pt x="8598232" y="2083885"/>
                  <a:pt x="8611482" y="2070633"/>
                  <a:pt x="8627826" y="2070633"/>
                </a:cubicBezTo>
                <a:close/>
                <a:moveTo>
                  <a:pt x="8499501" y="2070629"/>
                </a:moveTo>
                <a:cubicBezTo>
                  <a:pt x="8515846" y="2070629"/>
                  <a:pt x="8529096" y="2083882"/>
                  <a:pt x="8529096" y="2100228"/>
                </a:cubicBezTo>
                <a:cubicBezTo>
                  <a:pt x="8529096" y="2116584"/>
                  <a:pt x="8515846" y="2129835"/>
                  <a:pt x="8499501" y="2129835"/>
                </a:cubicBezTo>
                <a:cubicBezTo>
                  <a:pt x="8483157" y="2129835"/>
                  <a:pt x="8469907" y="2116584"/>
                  <a:pt x="8469907" y="2100228"/>
                </a:cubicBezTo>
                <a:cubicBezTo>
                  <a:pt x="8469907" y="2083882"/>
                  <a:pt x="8483157" y="2070629"/>
                  <a:pt x="8499501" y="2070629"/>
                </a:cubicBezTo>
                <a:close/>
                <a:moveTo>
                  <a:pt x="8371176" y="2070626"/>
                </a:moveTo>
                <a:cubicBezTo>
                  <a:pt x="8387520" y="2070626"/>
                  <a:pt x="8400769" y="2083878"/>
                  <a:pt x="8400769" y="2100224"/>
                </a:cubicBezTo>
                <a:cubicBezTo>
                  <a:pt x="8400769" y="2116580"/>
                  <a:pt x="8387520" y="2129830"/>
                  <a:pt x="8371176" y="2129830"/>
                </a:cubicBezTo>
                <a:cubicBezTo>
                  <a:pt x="8354832" y="2129830"/>
                  <a:pt x="8341581" y="2116580"/>
                  <a:pt x="8341581" y="2100224"/>
                </a:cubicBezTo>
                <a:cubicBezTo>
                  <a:pt x="8341581" y="2083878"/>
                  <a:pt x="8354832" y="2070626"/>
                  <a:pt x="8371176" y="2070626"/>
                </a:cubicBezTo>
                <a:close/>
                <a:moveTo>
                  <a:pt x="8114518" y="2070622"/>
                </a:moveTo>
                <a:cubicBezTo>
                  <a:pt x="8130862" y="2070622"/>
                  <a:pt x="8144112" y="2083874"/>
                  <a:pt x="8144112" y="2100220"/>
                </a:cubicBezTo>
                <a:cubicBezTo>
                  <a:pt x="8144112" y="2116576"/>
                  <a:pt x="8130862" y="2129826"/>
                  <a:pt x="8114518" y="2129826"/>
                </a:cubicBezTo>
                <a:cubicBezTo>
                  <a:pt x="8098172" y="2129826"/>
                  <a:pt x="8084924" y="2116576"/>
                  <a:pt x="8084924" y="2100220"/>
                </a:cubicBezTo>
                <a:cubicBezTo>
                  <a:pt x="8084924" y="2083874"/>
                  <a:pt x="8098172" y="2070622"/>
                  <a:pt x="8114518" y="2070622"/>
                </a:cubicBezTo>
                <a:close/>
                <a:moveTo>
                  <a:pt x="7857859" y="2070618"/>
                </a:moveTo>
                <a:cubicBezTo>
                  <a:pt x="7874192" y="2070618"/>
                  <a:pt x="7887449" y="2083870"/>
                  <a:pt x="7887449" y="2100216"/>
                </a:cubicBezTo>
                <a:cubicBezTo>
                  <a:pt x="7887449" y="2116573"/>
                  <a:pt x="7874192" y="2129823"/>
                  <a:pt x="7857859" y="2129823"/>
                </a:cubicBezTo>
                <a:cubicBezTo>
                  <a:pt x="7841496" y="2129823"/>
                  <a:pt x="7828241" y="2116573"/>
                  <a:pt x="7828241" y="2100216"/>
                </a:cubicBezTo>
                <a:cubicBezTo>
                  <a:pt x="7828241" y="2083870"/>
                  <a:pt x="7841496" y="2070618"/>
                  <a:pt x="7857859" y="2070618"/>
                </a:cubicBezTo>
                <a:close/>
                <a:moveTo>
                  <a:pt x="8242861" y="2070614"/>
                </a:moveTo>
                <a:cubicBezTo>
                  <a:pt x="8259206" y="2070614"/>
                  <a:pt x="8272455" y="2083867"/>
                  <a:pt x="8272455" y="2100213"/>
                </a:cubicBezTo>
                <a:cubicBezTo>
                  <a:pt x="8272455" y="2116568"/>
                  <a:pt x="8259206" y="2129819"/>
                  <a:pt x="8242861" y="2129819"/>
                </a:cubicBezTo>
                <a:cubicBezTo>
                  <a:pt x="8226516" y="2129819"/>
                  <a:pt x="8213267" y="2116568"/>
                  <a:pt x="8213267" y="2100213"/>
                </a:cubicBezTo>
                <a:cubicBezTo>
                  <a:pt x="8213267" y="2083867"/>
                  <a:pt x="8226516" y="2070614"/>
                  <a:pt x="8242861" y="2070614"/>
                </a:cubicBezTo>
                <a:close/>
                <a:moveTo>
                  <a:pt x="7986201" y="2070611"/>
                </a:moveTo>
                <a:cubicBezTo>
                  <a:pt x="8002543" y="2070611"/>
                  <a:pt x="8015795" y="2083863"/>
                  <a:pt x="8015795" y="2100208"/>
                </a:cubicBezTo>
                <a:cubicBezTo>
                  <a:pt x="8015795" y="2116564"/>
                  <a:pt x="8002543" y="2129815"/>
                  <a:pt x="7986201" y="2129815"/>
                </a:cubicBezTo>
                <a:cubicBezTo>
                  <a:pt x="7969847" y="2129815"/>
                  <a:pt x="7956597" y="2116564"/>
                  <a:pt x="7956597" y="2100208"/>
                </a:cubicBezTo>
                <a:cubicBezTo>
                  <a:pt x="7956597" y="2083863"/>
                  <a:pt x="7969847" y="2070611"/>
                  <a:pt x="7986201" y="2070611"/>
                </a:cubicBezTo>
                <a:close/>
                <a:moveTo>
                  <a:pt x="7729522" y="2070607"/>
                </a:moveTo>
                <a:cubicBezTo>
                  <a:pt x="7745878" y="2070607"/>
                  <a:pt x="7759132" y="2083859"/>
                  <a:pt x="7759132" y="2100205"/>
                </a:cubicBezTo>
                <a:cubicBezTo>
                  <a:pt x="7759132" y="2116560"/>
                  <a:pt x="7745878" y="2129811"/>
                  <a:pt x="7729522" y="2129811"/>
                </a:cubicBezTo>
                <a:cubicBezTo>
                  <a:pt x="7713168" y="2129811"/>
                  <a:pt x="7699928" y="2116560"/>
                  <a:pt x="7699928" y="2100205"/>
                </a:cubicBezTo>
                <a:cubicBezTo>
                  <a:pt x="7699928" y="2083859"/>
                  <a:pt x="7713168" y="2070607"/>
                  <a:pt x="7729522" y="2070607"/>
                </a:cubicBezTo>
                <a:close/>
                <a:moveTo>
                  <a:pt x="7601181" y="2070604"/>
                </a:moveTo>
                <a:cubicBezTo>
                  <a:pt x="7617556" y="2070604"/>
                  <a:pt x="7630778" y="2083855"/>
                  <a:pt x="7630778" y="2100201"/>
                </a:cubicBezTo>
                <a:cubicBezTo>
                  <a:pt x="7630778" y="2116556"/>
                  <a:pt x="7617556" y="2129807"/>
                  <a:pt x="7601181" y="2129807"/>
                </a:cubicBezTo>
                <a:cubicBezTo>
                  <a:pt x="7584843" y="2129807"/>
                  <a:pt x="7571592" y="2116556"/>
                  <a:pt x="7571592" y="2100201"/>
                </a:cubicBezTo>
                <a:cubicBezTo>
                  <a:pt x="7571592" y="2083855"/>
                  <a:pt x="7584843" y="2070604"/>
                  <a:pt x="7601181" y="2070604"/>
                </a:cubicBezTo>
                <a:close/>
                <a:moveTo>
                  <a:pt x="7472852" y="2070599"/>
                </a:moveTo>
                <a:cubicBezTo>
                  <a:pt x="7489196" y="2070599"/>
                  <a:pt x="7502446" y="2083851"/>
                  <a:pt x="7502446" y="2100198"/>
                </a:cubicBezTo>
                <a:cubicBezTo>
                  <a:pt x="7502446" y="2116553"/>
                  <a:pt x="7489196" y="2129804"/>
                  <a:pt x="7472852" y="2129804"/>
                </a:cubicBezTo>
                <a:cubicBezTo>
                  <a:pt x="7456510" y="2129804"/>
                  <a:pt x="7443262" y="2116553"/>
                  <a:pt x="7443262" y="2100198"/>
                </a:cubicBezTo>
                <a:cubicBezTo>
                  <a:pt x="7443262" y="2083851"/>
                  <a:pt x="7456510" y="2070599"/>
                  <a:pt x="7472852" y="2070599"/>
                </a:cubicBezTo>
                <a:close/>
                <a:moveTo>
                  <a:pt x="7344610" y="2070596"/>
                </a:moveTo>
                <a:cubicBezTo>
                  <a:pt x="7360879" y="2070596"/>
                  <a:pt x="7374128" y="2083847"/>
                  <a:pt x="7374128" y="2100193"/>
                </a:cubicBezTo>
                <a:cubicBezTo>
                  <a:pt x="7374128" y="2116549"/>
                  <a:pt x="7360879" y="2129799"/>
                  <a:pt x="7344610" y="2129799"/>
                </a:cubicBezTo>
                <a:cubicBezTo>
                  <a:pt x="7328270" y="2129799"/>
                  <a:pt x="7315021" y="2116549"/>
                  <a:pt x="7315021" y="2100193"/>
                </a:cubicBezTo>
                <a:cubicBezTo>
                  <a:pt x="7315021" y="2083847"/>
                  <a:pt x="7328270" y="2070596"/>
                  <a:pt x="7344610" y="2070596"/>
                </a:cubicBezTo>
                <a:close/>
                <a:moveTo>
                  <a:pt x="7216276" y="2070592"/>
                </a:moveTo>
                <a:cubicBezTo>
                  <a:pt x="7232623" y="2070592"/>
                  <a:pt x="7245874" y="2083844"/>
                  <a:pt x="7245874" y="2100190"/>
                </a:cubicBezTo>
                <a:cubicBezTo>
                  <a:pt x="7245874" y="2116544"/>
                  <a:pt x="7232623" y="2129795"/>
                  <a:pt x="7216276" y="2129795"/>
                </a:cubicBezTo>
                <a:cubicBezTo>
                  <a:pt x="7199927" y="2129795"/>
                  <a:pt x="7186676" y="2116544"/>
                  <a:pt x="7186676" y="2100190"/>
                </a:cubicBezTo>
                <a:cubicBezTo>
                  <a:pt x="7186676" y="2083844"/>
                  <a:pt x="7199927" y="2070592"/>
                  <a:pt x="7216276" y="2070592"/>
                </a:cubicBezTo>
                <a:close/>
                <a:moveTo>
                  <a:pt x="7087925" y="2070589"/>
                </a:moveTo>
                <a:cubicBezTo>
                  <a:pt x="7104272" y="2070589"/>
                  <a:pt x="7117524" y="2083840"/>
                  <a:pt x="7117524" y="2100186"/>
                </a:cubicBezTo>
                <a:cubicBezTo>
                  <a:pt x="7117524" y="2116540"/>
                  <a:pt x="7104272" y="2129791"/>
                  <a:pt x="7087925" y="2129791"/>
                </a:cubicBezTo>
                <a:cubicBezTo>
                  <a:pt x="7071577" y="2129791"/>
                  <a:pt x="7058326" y="2116540"/>
                  <a:pt x="7058326" y="2100186"/>
                </a:cubicBezTo>
                <a:cubicBezTo>
                  <a:pt x="7058326" y="2083840"/>
                  <a:pt x="7071577" y="2070589"/>
                  <a:pt x="7087925" y="2070589"/>
                </a:cubicBezTo>
                <a:close/>
                <a:moveTo>
                  <a:pt x="6959576" y="2070585"/>
                </a:moveTo>
                <a:cubicBezTo>
                  <a:pt x="6975924" y="2070585"/>
                  <a:pt x="6989176" y="2083837"/>
                  <a:pt x="6989176" y="2100183"/>
                </a:cubicBezTo>
                <a:cubicBezTo>
                  <a:pt x="6989176" y="2116535"/>
                  <a:pt x="6975924" y="2129787"/>
                  <a:pt x="6959576" y="2129787"/>
                </a:cubicBezTo>
                <a:cubicBezTo>
                  <a:pt x="6943229" y="2129787"/>
                  <a:pt x="6929977" y="2116535"/>
                  <a:pt x="6929977" y="2100183"/>
                </a:cubicBezTo>
                <a:cubicBezTo>
                  <a:pt x="6929977" y="2083837"/>
                  <a:pt x="6943229" y="2070585"/>
                  <a:pt x="6959576" y="2070585"/>
                </a:cubicBezTo>
                <a:close/>
                <a:moveTo>
                  <a:pt x="6831228" y="2070581"/>
                </a:moveTo>
                <a:cubicBezTo>
                  <a:pt x="6847575" y="2070581"/>
                  <a:pt x="6860826" y="2083833"/>
                  <a:pt x="6860826" y="2100179"/>
                </a:cubicBezTo>
                <a:cubicBezTo>
                  <a:pt x="6860826" y="2116532"/>
                  <a:pt x="6847575" y="2129784"/>
                  <a:pt x="6831228" y="2129784"/>
                </a:cubicBezTo>
                <a:cubicBezTo>
                  <a:pt x="6814881" y="2129784"/>
                  <a:pt x="6801628" y="2116532"/>
                  <a:pt x="6801628" y="2100179"/>
                </a:cubicBezTo>
                <a:cubicBezTo>
                  <a:pt x="6801628" y="2083833"/>
                  <a:pt x="6814881" y="2070581"/>
                  <a:pt x="6831228" y="2070581"/>
                </a:cubicBezTo>
                <a:close/>
                <a:moveTo>
                  <a:pt x="6702880" y="2070577"/>
                </a:moveTo>
                <a:cubicBezTo>
                  <a:pt x="6719228" y="2070577"/>
                  <a:pt x="6732479" y="2083829"/>
                  <a:pt x="6732479" y="2100176"/>
                </a:cubicBezTo>
                <a:cubicBezTo>
                  <a:pt x="6732479" y="2116528"/>
                  <a:pt x="6719228" y="2129779"/>
                  <a:pt x="6702880" y="2129779"/>
                </a:cubicBezTo>
                <a:cubicBezTo>
                  <a:pt x="6686533" y="2129779"/>
                  <a:pt x="6673281" y="2116528"/>
                  <a:pt x="6673281" y="2100176"/>
                </a:cubicBezTo>
                <a:cubicBezTo>
                  <a:pt x="6673281" y="2083829"/>
                  <a:pt x="6686533" y="2070577"/>
                  <a:pt x="6702880" y="2070577"/>
                </a:cubicBezTo>
                <a:close/>
                <a:moveTo>
                  <a:pt x="6574532" y="2070574"/>
                </a:moveTo>
                <a:cubicBezTo>
                  <a:pt x="6590880" y="2070574"/>
                  <a:pt x="6604132" y="2083825"/>
                  <a:pt x="6604132" y="2100171"/>
                </a:cubicBezTo>
                <a:cubicBezTo>
                  <a:pt x="6604132" y="2116524"/>
                  <a:pt x="6590880" y="2129775"/>
                  <a:pt x="6574532" y="2129775"/>
                </a:cubicBezTo>
                <a:cubicBezTo>
                  <a:pt x="6558185" y="2129775"/>
                  <a:pt x="6544934" y="2116524"/>
                  <a:pt x="6544934" y="2100171"/>
                </a:cubicBezTo>
                <a:cubicBezTo>
                  <a:pt x="6544934" y="2083825"/>
                  <a:pt x="6558185" y="2070574"/>
                  <a:pt x="6574532" y="2070574"/>
                </a:cubicBezTo>
                <a:close/>
                <a:moveTo>
                  <a:pt x="6446186" y="2070569"/>
                </a:moveTo>
                <a:cubicBezTo>
                  <a:pt x="6462534" y="2070569"/>
                  <a:pt x="6475786" y="2083822"/>
                  <a:pt x="6475786" y="2100167"/>
                </a:cubicBezTo>
                <a:cubicBezTo>
                  <a:pt x="6475786" y="2116520"/>
                  <a:pt x="6462534" y="2129771"/>
                  <a:pt x="6446186" y="2129771"/>
                </a:cubicBezTo>
                <a:cubicBezTo>
                  <a:pt x="6429839" y="2129771"/>
                  <a:pt x="6416587" y="2116520"/>
                  <a:pt x="6416587" y="2100167"/>
                </a:cubicBezTo>
                <a:cubicBezTo>
                  <a:pt x="6416587" y="2083822"/>
                  <a:pt x="6429839" y="2070569"/>
                  <a:pt x="6446186" y="2070569"/>
                </a:cubicBezTo>
                <a:close/>
                <a:moveTo>
                  <a:pt x="6317840" y="2070565"/>
                </a:moveTo>
                <a:cubicBezTo>
                  <a:pt x="6334187" y="2070565"/>
                  <a:pt x="6347439" y="2083818"/>
                  <a:pt x="6347439" y="2100163"/>
                </a:cubicBezTo>
                <a:cubicBezTo>
                  <a:pt x="6347439" y="2116516"/>
                  <a:pt x="6334187" y="2129767"/>
                  <a:pt x="6317840" y="2129767"/>
                </a:cubicBezTo>
                <a:cubicBezTo>
                  <a:pt x="6301494" y="2129767"/>
                  <a:pt x="6288241" y="2116516"/>
                  <a:pt x="6288241" y="2100163"/>
                </a:cubicBezTo>
                <a:cubicBezTo>
                  <a:pt x="6288241" y="2083818"/>
                  <a:pt x="6301494" y="2070565"/>
                  <a:pt x="6317840" y="2070565"/>
                </a:cubicBezTo>
                <a:close/>
                <a:moveTo>
                  <a:pt x="6189494" y="2070561"/>
                </a:moveTo>
                <a:cubicBezTo>
                  <a:pt x="6205843" y="2070561"/>
                  <a:pt x="6219093" y="2083815"/>
                  <a:pt x="6219093" y="2100159"/>
                </a:cubicBezTo>
                <a:cubicBezTo>
                  <a:pt x="6219093" y="2116512"/>
                  <a:pt x="6205843" y="2129764"/>
                  <a:pt x="6189494" y="2129764"/>
                </a:cubicBezTo>
                <a:cubicBezTo>
                  <a:pt x="6173147" y="2129764"/>
                  <a:pt x="6159896" y="2116512"/>
                  <a:pt x="6159896" y="2100159"/>
                </a:cubicBezTo>
                <a:cubicBezTo>
                  <a:pt x="6159896" y="2083815"/>
                  <a:pt x="6173147" y="2070561"/>
                  <a:pt x="6189494" y="2070561"/>
                </a:cubicBezTo>
                <a:close/>
                <a:moveTo>
                  <a:pt x="6061149" y="2070557"/>
                </a:moveTo>
                <a:cubicBezTo>
                  <a:pt x="6077497" y="2070557"/>
                  <a:pt x="6090748" y="2083810"/>
                  <a:pt x="6090748" y="2100156"/>
                </a:cubicBezTo>
                <a:cubicBezTo>
                  <a:pt x="6090748" y="2116509"/>
                  <a:pt x="6077497" y="2129760"/>
                  <a:pt x="6061149" y="2129760"/>
                </a:cubicBezTo>
                <a:cubicBezTo>
                  <a:pt x="6044802" y="2129760"/>
                  <a:pt x="6031550" y="2116509"/>
                  <a:pt x="6031550" y="2100156"/>
                </a:cubicBezTo>
                <a:cubicBezTo>
                  <a:pt x="6031550" y="2083810"/>
                  <a:pt x="6044802" y="2070557"/>
                  <a:pt x="6061149" y="2070557"/>
                </a:cubicBezTo>
                <a:close/>
                <a:moveTo>
                  <a:pt x="5932805" y="2070553"/>
                </a:moveTo>
                <a:cubicBezTo>
                  <a:pt x="5949153" y="2070553"/>
                  <a:pt x="5962404" y="2083807"/>
                  <a:pt x="5962404" y="2100152"/>
                </a:cubicBezTo>
                <a:cubicBezTo>
                  <a:pt x="5962404" y="2116504"/>
                  <a:pt x="5949153" y="2129756"/>
                  <a:pt x="5932805" y="2129756"/>
                </a:cubicBezTo>
                <a:cubicBezTo>
                  <a:pt x="5916458" y="2129756"/>
                  <a:pt x="5903206" y="2116504"/>
                  <a:pt x="5903206" y="2100152"/>
                </a:cubicBezTo>
                <a:cubicBezTo>
                  <a:pt x="5903206" y="2083807"/>
                  <a:pt x="5916458" y="2070553"/>
                  <a:pt x="5932805" y="2070553"/>
                </a:cubicBezTo>
                <a:close/>
                <a:moveTo>
                  <a:pt x="5676110" y="2070550"/>
                </a:moveTo>
                <a:cubicBezTo>
                  <a:pt x="5692458" y="2070550"/>
                  <a:pt x="5705709" y="2083802"/>
                  <a:pt x="5705709" y="2100148"/>
                </a:cubicBezTo>
                <a:cubicBezTo>
                  <a:pt x="5705709" y="2116500"/>
                  <a:pt x="5692458" y="2129752"/>
                  <a:pt x="5676110" y="2129752"/>
                </a:cubicBezTo>
                <a:cubicBezTo>
                  <a:pt x="5659764" y="2129752"/>
                  <a:pt x="5646512" y="2116500"/>
                  <a:pt x="5646512" y="2100148"/>
                </a:cubicBezTo>
                <a:cubicBezTo>
                  <a:pt x="5646512" y="2083802"/>
                  <a:pt x="5659764" y="2070550"/>
                  <a:pt x="5676110" y="2070550"/>
                </a:cubicBezTo>
                <a:close/>
                <a:moveTo>
                  <a:pt x="5804508" y="2070528"/>
                </a:moveTo>
                <a:cubicBezTo>
                  <a:pt x="5820854" y="2070528"/>
                  <a:pt x="5834106" y="2083780"/>
                  <a:pt x="5834106" y="2100126"/>
                </a:cubicBezTo>
                <a:cubicBezTo>
                  <a:pt x="5834106" y="2116476"/>
                  <a:pt x="5820854" y="2129728"/>
                  <a:pt x="5804508" y="2129728"/>
                </a:cubicBezTo>
                <a:cubicBezTo>
                  <a:pt x="5788161" y="2129728"/>
                  <a:pt x="5774908" y="2116476"/>
                  <a:pt x="5774908" y="2100126"/>
                </a:cubicBezTo>
                <a:cubicBezTo>
                  <a:pt x="5774908" y="2083780"/>
                  <a:pt x="5788161" y="2070528"/>
                  <a:pt x="5804508" y="2070528"/>
                </a:cubicBezTo>
                <a:close/>
                <a:moveTo>
                  <a:pt x="671309" y="2070400"/>
                </a:moveTo>
                <a:cubicBezTo>
                  <a:pt x="687654" y="2070400"/>
                  <a:pt x="700903" y="2083651"/>
                  <a:pt x="700903" y="2099997"/>
                </a:cubicBezTo>
                <a:cubicBezTo>
                  <a:pt x="700903" y="2116342"/>
                  <a:pt x="687654" y="2129593"/>
                  <a:pt x="671309" y="2129593"/>
                </a:cubicBezTo>
                <a:cubicBezTo>
                  <a:pt x="654962" y="2129593"/>
                  <a:pt x="641713" y="2116342"/>
                  <a:pt x="641713" y="2099997"/>
                </a:cubicBezTo>
                <a:cubicBezTo>
                  <a:pt x="641713" y="2083651"/>
                  <a:pt x="654962" y="2070400"/>
                  <a:pt x="671309" y="2070400"/>
                </a:cubicBezTo>
                <a:close/>
                <a:moveTo>
                  <a:pt x="542971" y="2070396"/>
                </a:moveTo>
                <a:cubicBezTo>
                  <a:pt x="559317" y="2070396"/>
                  <a:pt x="572566" y="2083648"/>
                  <a:pt x="572566" y="2099993"/>
                </a:cubicBezTo>
                <a:cubicBezTo>
                  <a:pt x="572566" y="2116338"/>
                  <a:pt x="559317" y="2129589"/>
                  <a:pt x="542971" y="2129589"/>
                </a:cubicBezTo>
                <a:cubicBezTo>
                  <a:pt x="526626" y="2129589"/>
                  <a:pt x="513376" y="2116338"/>
                  <a:pt x="513376" y="2099993"/>
                </a:cubicBezTo>
                <a:cubicBezTo>
                  <a:pt x="513376" y="2083648"/>
                  <a:pt x="526626" y="2070396"/>
                  <a:pt x="542971" y="2070396"/>
                </a:cubicBezTo>
                <a:close/>
                <a:moveTo>
                  <a:pt x="414633" y="2070393"/>
                </a:moveTo>
                <a:cubicBezTo>
                  <a:pt x="430979" y="2070393"/>
                  <a:pt x="444229" y="2083644"/>
                  <a:pt x="444229" y="2099989"/>
                </a:cubicBezTo>
                <a:cubicBezTo>
                  <a:pt x="444229" y="2116335"/>
                  <a:pt x="430979" y="2129584"/>
                  <a:pt x="414633" y="2129584"/>
                </a:cubicBezTo>
                <a:cubicBezTo>
                  <a:pt x="398288" y="2129584"/>
                  <a:pt x="385038" y="2116335"/>
                  <a:pt x="385038" y="2099989"/>
                </a:cubicBezTo>
                <a:cubicBezTo>
                  <a:pt x="385038" y="2083644"/>
                  <a:pt x="398288" y="2070393"/>
                  <a:pt x="414633" y="2070393"/>
                </a:cubicBezTo>
                <a:close/>
                <a:moveTo>
                  <a:pt x="286296" y="2070389"/>
                </a:moveTo>
                <a:cubicBezTo>
                  <a:pt x="302641" y="2070389"/>
                  <a:pt x="315892" y="2083640"/>
                  <a:pt x="315892" y="2099985"/>
                </a:cubicBezTo>
                <a:cubicBezTo>
                  <a:pt x="315892" y="2116331"/>
                  <a:pt x="302641" y="2129581"/>
                  <a:pt x="286296" y="2129581"/>
                </a:cubicBezTo>
                <a:cubicBezTo>
                  <a:pt x="269951" y="2129581"/>
                  <a:pt x="256701" y="2116331"/>
                  <a:pt x="256701" y="2099985"/>
                </a:cubicBezTo>
                <a:cubicBezTo>
                  <a:pt x="256701" y="2083640"/>
                  <a:pt x="269951" y="2070389"/>
                  <a:pt x="286296" y="2070389"/>
                </a:cubicBezTo>
                <a:close/>
                <a:moveTo>
                  <a:pt x="157959" y="2070386"/>
                </a:moveTo>
                <a:cubicBezTo>
                  <a:pt x="174304" y="2070386"/>
                  <a:pt x="187554" y="2083636"/>
                  <a:pt x="187554" y="2099981"/>
                </a:cubicBezTo>
                <a:cubicBezTo>
                  <a:pt x="187554" y="2116326"/>
                  <a:pt x="174304" y="2129576"/>
                  <a:pt x="157959" y="2129576"/>
                </a:cubicBezTo>
                <a:cubicBezTo>
                  <a:pt x="141613" y="2129576"/>
                  <a:pt x="128363" y="2116326"/>
                  <a:pt x="128363" y="2099981"/>
                </a:cubicBezTo>
                <a:cubicBezTo>
                  <a:pt x="128363" y="2083636"/>
                  <a:pt x="141613" y="2070386"/>
                  <a:pt x="157959" y="2070386"/>
                </a:cubicBezTo>
                <a:close/>
                <a:moveTo>
                  <a:pt x="29596" y="2070381"/>
                </a:moveTo>
                <a:cubicBezTo>
                  <a:pt x="45941" y="2070381"/>
                  <a:pt x="59191" y="2083632"/>
                  <a:pt x="59191" y="2099977"/>
                </a:cubicBezTo>
                <a:cubicBezTo>
                  <a:pt x="59191" y="2116322"/>
                  <a:pt x="45941" y="2129572"/>
                  <a:pt x="29596" y="2129572"/>
                </a:cubicBezTo>
                <a:cubicBezTo>
                  <a:pt x="13251" y="2129572"/>
                  <a:pt x="0" y="2116322"/>
                  <a:pt x="0" y="2099977"/>
                </a:cubicBezTo>
                <a:cubicBezTo>
                  <a:pt x="0" y="2083632"/>
                  <a:pt x="13251" y="2070381"/>
                  <a:pt x="29596" y="2070381"/>
                </a:cubicBezTo>
                <a:close/>
                <a:moveTo>
                  <a:pt x="5567046" y="1940331"/>
                </a:moveTo>
                <a:lnTo>
                  <a:pt x="5569060" y="1941165"/>
                </a:lnTo>
                <a:cubicBezTo>
                  <a:pt x="5574416" y="1946521"/>
                  <a:pt x="5577728" y="1953920"/>
                  <a:pt x="5577728" y="1962092"/>
                </a:cubicBezTo>
                <a:lnTo>
                  <a:pt x="5576286" y="1965575"/>
                </a:lnTo>
                <a:close/>
                <a:moveTo>
                  <a:pt x="9012801" y="1932616"/>
                </a:moveTo>
                <a:cubicBezTo>
                  <a:pt x="9029146" y="1932616"/>
                  <a:pt x="9042396" y="1945866"/>
                  <a:pt x="9042396" y="1962212"/>
                </a:cubicBezTo>
                <a:cubicBezTo>
                  <a:pt x="9042396" y="1978558"/>
                  <a:pt x="9029146" y="1991807"/>
                  <a:pt x="9012801" y="1991807"/>
                </a:cubicBezTo>
                <a:cubicBezTo>
                  <a:pt x="8996457" y="1991807"/>
                  <a:pt x="8983208" y="1978558"/>
                  <a:pt x="8983208" y="1962212"/>
                </a:cubicBezTo>
                <a:cubicBezTo>
                  <a:pt x="8983208" y="1945866"/>
                  <a:pt x="8996457" y="1932616"/>
                  <a:pt x="9012801" y="1932616"/>
                </a:cubicBezTo>
                <a:close/>
                <a:moveTo>
                  <a:pt x="8884476" y="1932612"/>
                </a:moveTo>
                <a:cubicBezTo>
                  <a:pt x="8900821" y="1932612"/>
                  <a:pt x="8914071" y="1945863"/>
                  <a:pt x="8914071" y="1962208"/>
                </a:cubicBezTo>
                <a:cubicBezTo>
                  <a:pt x="8914071" y="1978554"/>
                  <a:pt x="8900821" y="1991804"/>
                  <a:pt x="8884476" y="1991804"/>
                </a:cubicBezTo>
                <a:cubicBezTo>
                  <a:pt x="8868132" y="1991804"/>
                  <a:pt x="8854883" y="1978554"/>
                  <a:pt x="8854883" y="1962208"/>
                </a:cubicBezTo>
                <a:cubicBezTo>
                  <a:pt x="8854883" y="1945863"/>
                  <a:pt x="8868132" y="1932612"/>
                  <a:pt x="8884476" y="1932612"/>
                </a:cubicBezTo>
                <a:close/>
                <a:moveTo>
                  <a:pt x="8756151" y="1932608"/>
                </a:moveTo>
                <a:cubicBezTo>
                  <a:pt x="8772496" y="1932608"/>
                  <a:pt x="8785746" y="1945859"/>
                  <a:pt x="8785746" y="1962204"/>
                </a:cubicBezTo>
                <a:cubicBezTo>
                  <a:pt x="8785746" y="1978550"/>
                  <a:pt x="8772496" y="1991800"/>
                  <a:pt x="8756151" y="1991800"/>
                </a:cubicBezTo>
                <a:cubicBezTo>
                  <a:pt x="8739807" y="1991800"/>
                  <a:pt x="8726557" y="1978550"/>
                  <a:pt x="8726557" y="1962204"/>
                </a:cubicBezTo>
                <a:cubicBezTo>
                  <a:pt x="8726557" y="1945859"/>
                  <a:pt x="8739807" y="1932608"/>
                  <a:pt x="8756151" y="1932608"/>
                </a:cubicBezTo>
                <a:close/>
                <a:moveTo>
                  <a:pt x="8627826" y="1932604"/>
                </a:moveTo>
                <a:cubicBezTo>
                  <a:pt x="8644171" y="1932604"/>
                  <a:pt x="8657421" y="1945856"/>
                  <a:pt x="8657421" y="1962200"/>
                </a:cubicBezTo>
                <a:cubicBezTo>
                  <a:pt x="8657421" y="1978547"/>
                  <a:pt x="8644171" y="1991797"/>
                  <a:pt x="8627826" y="1991797"/>
                </a:cubicBezTo>
                <a:cubicBezTo>
                  <a:pt x="8611482" y="1991797"/>
                  <a:pt x="8598232" y="1978547"/>
                  <a:pt x="8598232" y="1962200"/>
                </a:cubicBezTo>
                <a:cubicBezTo>
                  <a:pt x="8598232" y="1945856"/>
                  <a:pt x="8611482" y="1932604"/>
                  <a:pt x="8627826" y="1932604"/>
                </a:cubicBezTo>
                <a:close/>
                <a:moveTo>
                  <a:pt x="8499501" y="1932601"/>
                </a:moveTo>
                <a:cubicBezTo>
                  <a:pt x="8515845" y="1932601"/>
                  <a:pt x="8529096" y="1945852"/>
                  <a:pt x="8529096" y="1962197"/>
                </a:cubicBezTo>
                <a:cubicBezTo>
                  <a:pt x="8529096" y="1978543"/>
                  <a:pt x="8515845" y="1991793"/>
                  <a:pt x="8499501" y="1991793"/>
                </a:cubicBezTo>
                <a:cubicBezTo>
                  <a:pt x="8483156" y="1991793"/>
                  <a:pt x="8469907" y="1978543"/>
                  <a:pt x="8469907" y="1962197"/>
                </a:cubicBezTo>
                <a:cubicBezTo>
                  <a:pt x="8469907" y="1945852"/>
                  <a:pt x="8483156" y="1932601"/>
                  <a:pt x="8499501" y="1932601"/>
                </a:cubicBezTo>
                <a:close/>
                <a:moveTo>
                  <a:pt x="8371176" y="1932597"/>
                </a:moveTo>
                <a:cubicBezTo>
                  <a:pt x="8387520" y="1932597"/>
                  <a:pt x="8400769" y="1945848"/>
                  <a:pt x="8400769" y="1962193"/>
                </a:cubicBezTo>
                <a:cubicBezTo>
                  <a:pt x="8400769" y="1978540"/>
                  <a:pt x="8387520" y="1991789"/>
                  <a:pt x="8371176" y="1991789"/>
                </a:cubicBezTo>
                <a:cubicBezTo>
                  <a:pt x="8354832" y="1991789"/>
                  <a:pt x="8341581" y="1978540"/>
                  <a:pt x="8341581" y="1962193"/>
                </a:cubicBezTo>
                <a:cubicBezTo>
                  <a:pt x="8341581" y="1945848"/>
                  <a:pt x="8354832" y="1932597"/>
                  <a:pt x="8371176" y="1932597"/>
                </a:cubicBezTo>
                <a:close/>
                <a:moveTo>
                  <a:pt x="8114518" y="1932594"/>
                </a:moveTo>
                <a:cubicBezTo>
                  <a:pt x="8130862" y="1932594"/>
                  <a:pt x="8144112" y="1945843"/>
                  <a:pt x="8144112" y="1962189"/>
                </a:cubicBezTo>
                <a:cubicBezTo>
                  <a:pt x="8144112" y="1978536"/>
                  <a:pt x="8130862" y="1991785"/>
                  <a:pt x="8114518" y="1991785"/>
                </a:cubicBezTo>
                <a:cubicBezTo>
                  <a:pt x="8098172" y="1991785"/>
                  <a:pt x="8084924" y="1978536"/>
                  <a:pt x="8084924" y="1962189"/>
                </a:cubicBezTo>
                <a:cubicBezTo>
                  <a:pt x="8084924" y="1945843"/>
                  <a:pt x="8098172" y="1932594"/>
                  <a:pt x="8114518" y="1932594"/>
                </a:cubicBezTo>
                <a:close/>
                <a:moveTo>
                  <a:pt x="7857859" y="1932589"/>
                </a:moveTo>
                <a:cubicBezTo>
                  <a:pt x="7874192" y="1932589"/>
                  <a:pt x="7887449" y="1945840"/>
                  <a:pt x="7887449" y="1962185"/>
                </a:cubicBezTo>
                <a:cubicBezTo>
                  <a:pt x="7887449" y="1978532"/>
                  <a:pt x="7874192" y="1991782"/>
                  <a:pt x="7857859" y="1991782"/>
                </a:cubicBezTo>
                <a:cubicBezTo>
                  <a:pt x="7841496" y="1991782"/>
                  <a:pt x="7828241" y="1978532"/>
                  <a:pt x="7828241" y="1962185"/>
                </a:cubicBezTo>
                <a:cubicBezTo>
                  <a:pt x="7828241" y="1945840"/>
                  <a:pt x="7841496" y="1932589"/>
                  <a:pt x="7857859" y="1932589"/>
                </a:cubicBezTo>
                <a:close/>
                <a:moveTo>
                  <a:pt x="8242860" y="1932586"/>
                </a:moveTo>
                <a:cubicBezTo>
                  <a:pt x="8259206" y="1932586"/>
                  <a:pt x="8272455" y="1945836"/>
                  <a:pt x="8272455" y="1962182"/>
                </a:cubicBezTo>
                <a:cubicBezTo>
                  <a:pt x="8272455" y="1978528"/>
                  <a:pt x="8259206" y="1991778"/>
                  <a:pt x="8242860" y="1991778"/>
                </a:cubicBezTo>
                <a:cubicBezTo>
                  <a:pt x="8226515" y="1991778"/>
                  <a:pt x="8213267" y="1978528"/>
                  <a:pt x="8213267" y="1962182"/>
                </a:cubicBezTo>
                <a:cubicBezTo>
                  <a:pt x="8213267" y="1945836"/>
                  <a:pt x="8226515" y="1932586"/>
                  <a:pt x="8242860" y="1932586"/>
                </a:cubicBezTo>
                <a:close/>
                <a:moveTo>
                  <a:pt x="7986201" y="1932582"/>
                </a:moveTo>
                <a:cubicBezTo>
                  <a:pt x="8002543" y="1932582"/>
                  <a:pt x="8015795" y="1945833"/>
                  <a:pt x="8015795" y="1962179"/>
                </a:cubicBezTo>
                <a:cubicBezTo>
                  <a:pt x="8015795" y="1978525"/>
                  <a:pt x="8002543" y="1991774"/>
                  <a:pt x="7986201" y="1991774"/>
                </a:cubicBezTo>
                <a:cubicBezTo>
                  <a:pt x="7969847" y="1991774"/>
                  <a:pt x="7956597" y="1978525"/>
                  <a:pt x="7956597" y="1962179"/>
                </a:cubicBezTo>
                <a:cubicBezTo>
                  <a:pt x="7956597" y="1945833"/>
                  <a:pt x="7969847" y="1932582"/>
                  <a:pt x="7986201" y="1932582"/>
                </a:cubicBezTo>
                <a:close/>
                <a:moveTo>
                  <a:pt x="7729522" y="1932579"/>
                </a:moveTo>
                <a:cubicBezTo>
                  <a:pt x="7745877" y="1932579"/>
                  <a:pt x="7759132" y="1945828"/>
                  <a:pt x="7759132" y="1962175"/>
                </a:cubicBezTo>
                <a:cubicBezTo>
                  <a:pt x="7759132" y="1978521"/>
                  <a:pt x="7745877" y="1991770"/>
                  <a:pt x="7729522" y="1991770"/>
                </a:cubicBezTo>
                <a:cubicBezTo>
                  <a:pt x="7713168" y="1991770"/>
                  <a:pt x="7699928" y="1978521"/>
                  <a:pt x="7699928" y="1962175"/>
                </a:cubicBezTo>
                <a:cubicBezTo>
                  <a:pt x="7699928" y="1945828"/>
                  <a:pt x="7713168" y="1932579"/>
                  <a:pt x="7729522" y="1932579"/>
                </a:cubicBezTo>
                <a:close/>
                <a:moveTo>
                  <a:pt x="7601181" y="1932575"/>
                </a:moveTo>
                <a:cubicBezTo>
                  <a:pt x="7617556" y="1932575"/>
                  <a:pt x="7630778" y="1945825"/>
                  <a:pt x="7630778" y="1962171"/>
                </a:cubicBezTo>
                <a:cubicBezTo>
                  <a:pt x="7630778" y="1978517"/>
                  <a:pt x="7617556" y="1991767"/>
                  <a:pt x="7601181" y="1991767"/>
                </a:cubicBezTo>
                <a:cubicBezTo>
                  <a:pt x="7584843" y="1991767"/>
                  <a:pt x="7571592" y="1978517"/>
                  <a:pt x="7571592" y="1962171"/>
                </a:cubicBezTo>
                <a:cubicBezTo>
                  <a:pt x="7571592" y="1945825"/>
                  <a:pt x="7584843" y="1932575"/>
                  <a:pt x="7601181" y="1932575"/>
                </a:cubicBezTo>
                <a:close/>
                <a:moveTo>
                  <a:pt x="7472852" y="1932571"/>
                </a:moveTo>
                <a:cubicBezTo>
                  <a:pt x="7489196" y="1932571"/>
                  <a:pt x="7502446" y="1945821"/>
                  <a:pt x="7502446" y="1962166"/>
                </a:cubicBezTo>
                <a:cubicBezTo>
                  <a:pt x="7502446" y="1978513"/>
                  <a:pt x="7489196" y="1991763"/>
                  <a:pt x="7472852" y="1991763"/>
                </a:cubicBezTo>
                <a:cubicBezTo>
                  <a:pt x="7456510" y="1991763"/>
                  <a:pt x="7443262" y="1978513"/>
                  <a:pt x="7443262" y="1962166"/>
                </a:cubicBezTo>
                <a:cubicBezTo>
                  <a:pt x="7443262" y="1945821"/>
                  <a:pt x="7456510" y="1932571"/>
                  <a:pt x="7472852" y="1932571"/>
                </a:cubicBezTo>
                <a:close/>
                <a:moveTo>
                  <a:pt x="7344610" y="1932567"/>
                </a:moveTo>
                <a:cubicBezTo>
                  <a:pt x="7360879" y="1932567"/>
                  <a:pt x="7374128" y="1945818"/>
                  <a:pt x="7374128" y="1962163"/>
                </a:cubicBezTo>
                <a:cubicBezTo>
                  <a:pt x="7374128" y="1978509"/>
                  <a:pt x="7360879" y="1991760"/>
                  <a:pt x="7344610" y="1991760"/>
                </a:cubicBezTo>
                <a:cubicBezTo>
                  <a:pt x="7328270" y="1991760"/>
                  <a:pt x="7315021" y="1978509"/>
                  <a:pt x="7315021" y="1962163"/>
                </a:cubicBezTo>
                <a:cubicBezTo>
                  <a:pt x="7315021" y="1945818"/>
                  <a:pt x="7328270" y="1932567"/>
                  <a:pt x="7344610" y="1932567"/>
                </a:cubicBezTo>
                <a:close/>
                <a:moveTo>
                  <a:pt x="7216276" y="1932564"/>
                </a:moveTo>
                <a:cubicBezTo>
                  <a:pt x="7232623" y="1932564"/>
                  <a:pt x="7245874" y="1945814"/>
                  <a:pt x="7245874" y="1962159"/>
                </a:cubicBezTo>
                <a:cubicBezTo>
                  <a:pt x="7245874" y="1978506"/>
                  <a:pt x="7232623" y="1991756"/>
                  <a:pt x="7216276" y="1991756"/>
                </a:cubicBezTo>
                <a:cubicBezTo>
                  <a:pt x="7199927" y="1991756"/>
                  <a:pt x="7186676" y="1978506"/>
                  <a:pt x="7186676" y="1962159"/>
                </a:cubicBezTo>
                <a:cubicBezTo>
                  <a:pt x="7186676" y="1945814"/>
                  <a:pt x="7199927" y="1932564"/>
                  <a:pt x="7216276" y="1932564"/>
                </a:cubicBezTo>
                <a:close/>
                <a:moveTo>
                  <a:pt x="7087925" y="1932560"/>
                </a:moveTo>
                <a:cubicBezTo>
                  <a:pt x="7104272" y="1932560"/>
                  <a:pt x="7117524" y="1945810"/>
                  <a:pt x="7117524" y="1962156"/>
                </a:cubicBezTo>
                <a:cubicBezTo>
                  <a:pt x="7117524" y="1978503"/>
                  <a:pt x="7104272" y="1991751"/>
                  <a:pt x="7087925" y="1991751"/>
                </a:cubicBezTo>
                <a:cubicBezTo>
                  <a:pt x="7071577" y="1991751"/>
                  <a:pt x="7058326" y="1978503"/>
                  <a:pt x="7058326" y="1962156"/>
                </a:cubicBezTo>
                <a:cubicBezTo>
                  <a:pt x="7058326" y="1945810"/>
                  <a:pt x="7071577" y="1932560"/>
                  <a:pt x="7087925" y="1932560"/>
                </a:cubicBezTo>
                <a:close/>
                <a:moveTo>
                  <a:pt x="6959576" y="1932557"/>
                </a:moveTo>
                <a:cubicBezTo>
                  <a:pt x="6975924" y="1932557"/>
                  <a:pt x="6989176" y="1945806"/>
                  <a:pt x="6989176" y="1962151"/>
                </a:cubicBezTo>
                <a:cubicBezTo>
                  <a:pt x="6989176" y="1978499"/>
                  <a:pt x="6975924" y="1991748"/>
                  <a:pt x="6959576" y="1991748"/>
                </a:cubicBezTo>
                <a:cubicBezTo>
                  <a:pt x="6943229" y="1991748"/>
                  <a:pt x="6929976" y="1978499"/>
                  <a:pt x="6929976" y="1962151"/>
                </a:cubicBezTo>
                <a:cubicBezTo>
                  <a:pt x="6929976" y="1945806"/>
                  <a:pt x="6943229" y="1932557"/>
                  <a:pt x="6959576" y="1932557"/>
                </a:cubicBezTo>
                <a:close/>
                <a:moveTo>
                  <a:pt x="6831228" y="1932552"/>
                </a:moveTo>
                <a:cubicBezTo>
                  <a:pt x="6847575" y="1932552"/>
                  <a:pt x="6860826" y="1945803"/>
                  <a:pt x="6860826" y="1962148"/>
                </a:cubicBezTo>
                <a:cubicBezTo>
                  <a:pt x="6860826" y="1978495"/>
                  <a:pt x="6847575" y="1991744"/>
                  <a:pt x="6831228" y="1991744"/>
                </a:cubicBezTo>
                <a:cubicBezTo>
                  <a:pt x="6814881" y="1991744"/>
                  <a:pt x="6801628" y="1978495"/>
                  <a:pt x="6801628" y="1962148"/>
                </a:cubicBezTo>
                <a:cubicBezTo>
                  <a:pt x="6801628" y="1945803"/>
                  <a:pt x="6814881" y="1932552"/>
                  <a:pt x="6831228" y="1932552"/>
                </a:cubicBezTo>
                <a:close/>
                <a:moveTo>
                  <a:pt x="6702880" y="1932549"/>
                </a:moveTo>
                <a:cubicBezTo>
                  <a:pt x="6719228" y="1932549"/>
                  <a:pt x="6732479" y="1945799"/>
                  <a:pt x="6732479" y="1962144"/>
                </a:cubicBezTo>
                <a:cubicBezTo>
                  <a:pt x="6732479" y="1978490"/>
                  <a:pt x="6719228" y="1991741"/>
                  <a:pt x="6702880" y="1991741"/>
                </a:cubicBezTo>
                <a:cubicBezTo>
                  <a:pt x="6686533" y="1991741"/>
                  <a:pt x="6673281" y="1978490"/>
                  <a:pt x="6673281" y="1962144"/>
                </a:cubicBezTo>
                <a:cubicBezTo>
                  <a:pt x="6673281" y="1945799"/>
                  <a:pt x="6686533" y="1932549"/>
                  <a:pt x="6702880" y="1932549"/>
                </a:cubicBezTo>
                <a:close/>
                <a:moveTo>
                  <a:pt x="6574532" y="1932545"/>
                </a:moveTo>
                <a:cubicBezTo>
                  <a:pt x="6590880" y="1932545"/>
                  <a:pt x="6604132" y="1945796"/>
                  <a:pt x="6604132" y="1962141"/>
                </a:cubicBezTo>
                <a:cubicBezTo>
                  <a:pt x="6604132" y="1978487"/>
                  <a:pt x="6590880" y="1991737"/>
                  <a:pt x="6574532" y="1991737"/>
                </a:cubicBezTo>
                <a:cubicBezTo>
                  <a:pt x="6558185" y="1991737"/>
                  <a:pt x="6544934" y="1978487"/>
                  <a:pt x="6544934" y="1962141"/>
                </a:cubicBezTo>
                <a:cubicBezTo>
                  <a:pt x="6544934" y="1945796"/>
                  <a:pt x="6558185" y="1932545"/>
                  <a:pt x="6574532" y="1932545"/>
                </a:cubicBezTo>
                <a:close/>
                <a:moveTo>
                  <a:pt x="6446186" y="1932542"/>
                </a:moveTo>
                <a:cubicBezTo>
                  <a:pt x="6462534" y="1932542"/>
                  <a:pt x="6475785" y="1945791"/>
                  <a:pt x="6475785" y="1962137"/>
                </a:cubicBezTo>
                <a:cubicBezTo>
                  <a:pt x="6475785" y="1978483"/>
                  <a:pt x="6462534" y="1991733"/>
                  <a:pt x="6446186" y="1991733"/>
                </a:cubicBezTo>
                <a:cubicBezTo>
                  <a:pt x="6429839" y="1991733"/>
                  <a:pt x="6416587" y="1978483"/>
                  <a:pt x="6416587" y="1962137"/>
                </a:cubicBezTo>
                <a:cubicBezTo>
                  <a:pt x="6416587" y="1945791"/>
                  <a:pt x="6429839" y="1932542"/>
                  <a:pt x="6446186" y="1932542"/>
                </a:cubicBezTo>
                <a:close/>
                <a:moveTo>
                  <a:pt x="6317840" y="1932537"/>
                </a:moveTo>
                <a:cubicBezTo>
                  <a:pt x="6334187" y="1932537"/>
                  <a:pt x="6347439" y="1945788"/>
                  <a:pt x="6347439" y="1962133"/>
                </a:cubicBezTo>
                <a:cubicBezTo>
                  <a:pt x="6347439" y="1978479"/>
                  <a:pt x="6334187" y="1991729"/>
                  <a:pt x="6317840" y="1991729"/>
                </a:cubicBezTo>
                <a:cubicBezTo>
                  <a:pt x="6301493" y="1991729"/>
                  <a:pt x="6288241" y="1978479"/>
                  <a:pt x="6288241" y="1962133"/>
                </a:cubicBezTo>
                <a:cubicBezTo>
                  <a:pt x="6288241" y="1945788"/>
                  <a:pt x="6301493" y="1932537"/>
                  <a:pt x="6317840" y="1932537"/>
                </a:cubicBezTo>
                <a:close/>
                <a:moveTo>
                  <a:pt x="6189494" y="1932533"/>
                </a:moveTo>
                <a:cubicBezTo>
                  <a:pt x="6205842" y="1932533"/>
                  <a:pt x="6219093" y="1945784"/>
                  <a:pt x="6219093" y="1962129"/>
                </a:cubicBezTo>
                <a:cubicBezTo>
                  <a:pt x="6219093" y="1978475"/>
                  <a:pt x="6205842" y="1991726"/>
                  <a:pt x="6189494" y="1991726"/>
                </a:cubicBezTo>
                <a:cubicBezTo>
                  <a:pt x="6173147" y="1991726"/>
                  <a:pt x="6159896" y="1978475"/>
                  <a:pt x="6159896" y="1962129"/>
                </a:cubicBezTo>
                <a:cubicBezTo>
                  <a:pt x="6159896" y="1945784"/>
                  <a:pt x="6173147" y="1932533"/>
                  <a:pt x="6189494" y="1932533"/>
                </a:cubicBezTo>
                <a:close/>
                <a:moveTo>
                  <a:pt x="6061149" y="1932530"/>
                </a:moveTo>
                <a:cubicBezTo>
                  <a:pt x="6077496" y="1932530"/>
                  <a:pt x="6090748" y="1945781"/>
                  <a:pt x="6090748" y="1962126"/>
                </a:cubicBezTo>
                <a:cubicBezTo>
                  <a:pt x="6090748" y="1978472"/>
                  <a:pt x="6077496" y="1991722"/>
                  <a:pt x="6061149" y="1991722"/>
                </a:cubicBezTo>
                <a:cubicBezTo>
                  <a:pt x="6044802" y="1991722"/>
                  <a:pt x="6031550" y="1978472"/>
                  <a:pt x="6031550" y="1962126"/>
                </a:cubicBezTo>
                <a:cubicBezTo>
                  <a:pt x="6031550" y="1945781"/>
                  <a:pt x="6044802" y="1932530"/>
                  <a:pt x="6061149" y="1932530"/>
                </a:cubicBezTo>
                <a:close/>
                <a:moveTo>
                  <a:pt x="5932805" y="1932527"/>
                </a:moveTo>
                <a:cubicBezTo>
                  <a:pt x="5949152" y="1932527"/>
                  <a:pt x="5962404" y="1945777"/>
                  <a:pt x="5962404" y="1962122"/>
                </a:cubicBezTo>
                <a:cubicBezTo>
                  <a:pt x="5962404" y="1978468"/>
                  <a:pt x="5949152" y="1991719"/>
                  <a:pt x="5932805" y="1991719"/>
                </a:cubicBezTo>
                <a:cubicBezTo>
                  <a:pt x="5916458" y="1991719"/>
                  <a:pt x="5903206" y="1978468"/>
                  <a:pt x="5903206" y="1962122"/>
                </a:cubicBezTo>
                <a:cubicBezTo>
                  <a:pt x="5903206" y="1945777"/>
                  <a:pt x="5916458" y="1932527"/>
                  <a:pt x="5932805" y="1932527"/>
                </a:cubicBezTo>
                <a:close/>
                <a:moveTo>
                  <a:pt x="5676110" y="1932522"/>
                </a:moveTo>
                <a:cubicBezTo>
                  <a:pt x="5692458" y="1932522"/>
                  <a:pt x="5705709" y="1945773"/>
                  <a:pt x="5705709" y="1962118"/>
                </a:cubicBezTo>
                <a:cubicBezTo>
                  <a:pt x="5705709" y="1978465"/>
                  <a:pt x="5692458" y="1991714"/>
                  <a:pt x="5676110" y="1991714"/>
                </a:cubicBezTo>
                <a:cubicBezTo>
                  <a:pt x="5659763" y="1991714"/>
                  <a:pt x="5646512" y="1978465"/>
                  <a:pt x="5646512" y="1962118"/>
                </a:cubicBezTo>
                <a:cubicBezTo>
                  <a:pt x="5646512" y="1945773"/>
                  <a:pt x="5659763" y="1932522"/>
                  <a:pt x="5676110" y="1932522"/>
                </a:cubicBezTo>
                <a:close/>
                <a:moveTo>
                  <a:pt x="5804507" y="1932501"/>
                </a:moveTo>
                <a:cubicBezTo>
                  <a:pt x="5820854" y="1932501"/>
                  <a:pt x="5834106" y="1945751"/>
                  <a:pt x="5834106" y="1962096"/>
                </a:cubicBezTo>
                <a:cubicBezTo>
                  <a:pt x="5834106" y="1978442"/>
                  <a:pt x="5820854" y="1991692"/>
                  <a:pt x="5804507" y="1991692"/>
                </a:cubicBezTo>
                <a:cubicBezTo>
                  <a:pt x="5788161" y="1991692"/>
                  <a:pt x="5774908" y="1978442"/>
                  <a:pt x="5774908" y="1962096"/>
                </a:cubicBezTo>
                <a:cubicBezTo>
                  <a:pt x="5774908" y="1945751"/>
                  <a:pt x="5788161" y="1932501"/>
                  <a:pt x="5804507" y="1932501"/>
                </a:cubicBezTo>
                <a:close/>
                <a:moveTo>
                  <a:pt x="671309" y="1932374"/>
                </a:moveTo>
                <a:cubicBezTo>
                  <a:pt x="687654" y="1932374"/>
                  <a:pt x="700903" y="1945624"/>
                  <a:pt x="700903" y="1961970"/>
                </a:cubicBezTo>
                <a:cubicBezTo>
                  <a:pt x="700903" y="1978315"/>
                  <a:pt x="687654" y="1991565"/>
                  <a:pt x="671309" y="1991565"/>
                </a:cubicBezTo>
                <a:cubicBezTo>
                  <a:pt x="654962" y="1991565"/>
                  <a:pt x="641713" y="1978315"/>
                  <a:pt x="641713" y="1961970"/>
                </a:cubicBezTo>
                <a:cubicBezTo>
                  <a:pt x="641713" y="1945624"/>
                  <a:pt x="654962" y="1932374"/>
                  <a:pt x="671309" y="1932374"/>
                </a:cubicBezTo>
                <a:close/>
                <a:moveTo>
                  <a:pt x="542971" y="1932370"/>
                </a:moveTo>
                <a:cubicBezTo>
                  <a:pt x="559317" y="1932370"/>
                  <a:pt x="572566" y="1945621"/>
                  <a:pt x="572566" y="1961966"/>
                </a:cubicBezTo>
                <a:cubicBezTo>
                  <a:pt x="572566" y="1978312"/>
                  <a:pt x="559317" y="1991562"/>
                  <a:pt x="542971" y="1991562"/>
                </a:cubicBezTo>
                <a:cubicBezTo>
                  <a:pt x="526626" y="1991562"/>
                  <a:pt x="513376" y="1978312"/>
                  <a:pt x="513376" y="1961966"/>
                </a:cubicBezTo>
                <a:cubicBezTo>
                  <a:pt x="513376" y="1945621"/>
                  <a:pt x="526626" y="1932370"/>
                  <a:pt x="542971" y="1932370"/>
                </a:cubicBezTo>
                <a:close/>
                <a:moveTo>
                  <a:pt x="414633" y="1932366"/>
                </a:moveTo>
                <a:cubicBezTo>
                  <a:pt x="430979" y="1932366"/>
                  <a:pt x="444229" y="1945617"/>
                  <a:pt x="444229" y="1961962"/>
                </a:cubicBezTo>
                <a:cubicBezTo>
                  <a:pt x="444229" y="1978307"/>
                  <a:pt x="430979" y="1991558"/>
                  <a:pt x="414633" y="1991558"/>
                </a:cubicBezTo>
                <a:cubicBezTo>
                  <a:pt x="398288" y="1991558"/>
                  <a:pt x="385038" y="1978307"/>
                  <a:pt x="385038" y="1961962"/>
                </a:cubicBezTo>
                <a:cubicBezTo>
                  <a:pt x="385038" y="1945617"/>
                  <a:pt x="398288" y="1932366"/>
                  <a:pt x="414633" y="1932366"/>
                </a:cubicBezTo>
                <a:close/>
                <a:moveTo>
                  <a:pt x="286296" y="1932363"/>
                </a:moveTo>
                <a:cubicBezTo>
                  <a:pt x="302641" y="1932363"/>
                  <a:pt x="315892" y="1945614"/>
                  <a:pt x="315892" y="1961959"/>
                </a:cubicBezTo>
                <a:cubicBezTo>
                  <a:pt x="315892" y="1978304"/>
                  <a:pt x="302641" y="1991555"/>
                  <a:pt x="286296" y="1991555"/>
                </a:cubicBezTo>
                <a:cubicBezTo>
                  <a:pt x="269951" y="1991555"/>
                  <a:pt x="256701" y="1978304"/>
                  <a:pt x="256701" y="1961959"/>
                </a:cubicBezTo>
                <a:cubicBezTo>
                  <a:pt x="256701" y="1945614"/>
                  <a:pt x="269951" y="1932363"/>
                  <a:pt x="286296" y="1932363"/>
                </a:cubicBezTo>
                <a:close/>
                <a:moveTo>
                  <a:pt x="157959" y="1932359"/>
                </a:moveTo>
                <a:cubicBezTo>
                  <a:pt x="174304" y="1932359"/>
                  <a:pt x="187554" y="1945610"/>
                  <a:pt x="187554" y="1961955"/>
                </a:cubicBezTo>
                <a:cubicBezTo>
                  <a:pt x="187554" y="1978300"/>
                  <a:pt x="174304" y="1991551"/>
                  <a:pt x="157959" y="1991551"/>
                </a:cubicBezTo>
                <a:cubicBezTo>
                  <a:pt x="141613" y="1991551"/>
                  <a:pt x="128363" y="1978300"/>
                  <a:pt x="128363" y="1961955"/>
                </a:cubicBezTo>
                <a:cubicBezTo>
                  <a:pt x="128363" y="1945610"/>
                  <a:pt x="141613" y="1932359"/>
                  <a:pt x="157959" y="1932359"/>
                </a:cubicBezTo>
                <a:close/>
                <a:moveTo>
                  <a:pt x="29596" y="1932356"/>
                </a:moveTo>
                <a:cubicBezTo>
                  <a:pt x="45941" y="1932356"/>
                  <a:pt x="59191" y="1945606"/>
                  <a:pt x="59191" y="1961952"/>
                </a:cubicBezTo>
                <a:cubicBezTo>
                  <a:pt x="59191" y="1978297"/>
                  <a:pt x="45941" y="1991547"/>
                  <a:pt x="29596" y="1991547"/>
                </a:cubicBezTo>
                <a:cubicBezTo>
                  <a:pt x="13251" y="1991547"/>
                  <a:pt x="0" y="1978297"/>
                  <a:pt x="0" y="1961952"/>
                </a:cubicBezTo>
                <a:cubicBezTo>
                  <a:pt x="0" y="1945606"/>
                  <a:pt x="13251" y="1932356"/>
                  <a:pt x="29596" y="1932356"/>
                </a:cubicBezTo>
                <a:close/>
                <a:moveTo>
                  <a:pt x="9012801" y="1794570"/>
                </a:moveTo>
                <a:cubicBezTo>
                  <a:pt x="9029146" y="1794570"/>
                  <a:pt x="9042396" y="1807820"/>
                  <a:pt x="9042396" y="1824167"/>
                </a:cubicBezTo>
                <a:cubicBezTo>
                  <a:pt x="9042396" y="1840515"/>
                  <a:pt x="9029146" y="1853764"/>
                  <a:pt x="9012801" y="1853764"/>
                </a:cubicBezTo>
                <a:cubicBezTo>
                  <a:pt x="8996457" y="1853764"/>
                  <a:pt x="8983208" y="1840515"/>
                  <a:pt x="8983208" y="1824167"/>
                </a:cubicBezTo>
                <a:cubicBezTo>
                  <a:pt x="8983208" y="1807820"/>
                  <a:pt x="8996457" y="1794570"/>
                  <a:pt x="9012801" y="1794570"/>
                </a:cubicBezTo>
                <a:close/>
                <a:moveTo>
                  <a:pt x="8884476" y="1794566"/>
                </a:moveTo>
                <a:cubicBezTo>
                  <a:pt x="8900821" y="1794566"/>
                  <a:pt x="8914071" y="1807817"/>
                  <a:pt x="8914071" y="1824164"/>
                </a:cubicBezTo>
                <a:cubicBezTo>
                  <a:pt x="8914071" y="1840511"/>
                  <a:pt x="8900821" y="1853761"/>
                  <a:pt x="8884476" y="1853761"/>
                </a:cubicBezTo>
                <a:cubicBezTo>
                  <a:pt x="8868132" y="1853761"/>
                  <a:pt x="8854883" y="1840511"/>
                  <a:pt x="8854883" y="1824164"/>
                </a:cubicBezTo>
                <a:cubicBezTo>
                  <a:pt x="8854883" y="1807817"/>
                  <a:pt x="8868132" y="1794566"/>
                  <a:pt x="8884476" y="1794566"/>
                </a:cubicBezTo>
                <a:close/>
                <a:moveTo>
                  <a:pt x="8756151" y="1794562"/>
                </a:moveTo>
                <a:cubicBezTo>
                  <a:pt x="8772496" y="1794562"/>
                  <a:pt x="8785746" y="1807814"/>
                  <a:pt x="8785746" y="1824161"/>
                </a:cubicBezTo>
                <a:cubicBezTo>
                  <a:pt x="8785746" y="1840507"/>
                  <a:pt x="8772496" y="1853758"/>
                  <a:pt x="8756151" y="1853758"/>
                </a:cubicBezTo>
                <a:cubicBezTo>
                  <a:pt x="8739807" y="1853758"/>
                  <a:pt x="8726557" y="1840507"/>
                  <a:pt x="8726557" y="1824161"/>
                </a:cubicBezTo>
                <a:cubicBezTo>
                  <a:pt x="8726557" y="1807814"/>
                  <a:pt x="8739807" y="1794562"/>
                  <a:pt x="8756151" y="1794562"/>
                </a:cubicBezTo>
                <a:close/>
                <a:moveTo>
                  <a:pt x="8627826" y="1794559"/>
                </a:moveTo>
                <a:cubicBezTo>
                  <a:pt x="8644171" y="1794559"/>
                  <a:pt x="8657421" y="1807810"/>
                  <a:pt x="8657421" y="1824156"/>
                </a:cubicBezTo>
                <a:cubicBezTo>
                  <a:pt x="8657421" y="1840504"/>
                  <a:pt x="8644171" y="1853754"/>
                  <a:pt x="8627826" y="1853754"/>
                </a:cubicBezTo>
                <a:cubicBezTo>
                  <a:pt x="8611482" y="1853754"/>
                  <a:pt x="8598231" y="1840504"/>
                  <a:pt x="8598231" y="1824156"/>
                </a:cubicBezTo>
                <a:cubicBezTo>
                  <a:pt x="8598231" y="1807810"/>
                  <a:pt x="8611482" y="1794559"/>
                  <a:pt x="8627826" y="1794559"/>
                </a:cubicBezTo>
                <a:close/>
                <a:moveTo>
                  <a:pt x="8499501" y="1794556"/>
                </a:moveTo>
                <a:cubicBezTo>
                  <a:pt x="8515845" y="1794556"/>
                  <a:pt x="8529096" y="1807807"/>
                  <a:pt x="8529096" y="1824153"/>
                </a:cubicBezTo>
                <a:cubicBezTo>
                  <a:pt x="8529096" y="1840501"/>
                  <a:pt x="8515845" y="1853750"/>
                  <a:pt x="8499501" y="1853750"/>
                </a:cubicBezTo>
                <a:cubicBezTo>
                  <a:pt x="8483156" y="1853750"/>
                  <a:pt x="8469907" y="1840501"/>
                  <a:pt x="8469907" y="1824153"/>
                </a:cubicBezTo>
                <a:cubicBezTo>
                  <a:pt x="8469907" y="1807807"/>
                  <a:pt x="8483156" y="1794556"/>
                  <a:pt x="8499501" y="1794556"/>
                </a:cubicBezTo>
                <a:close/>
                <a:moveTo>
                  <a:pt x="8371176" y="1794552"/>
                </a:moveTo>
                <a:cubicBezTo>
                  <a:pt x="8387519" y="1794552"/>
                  <a:pt x="8400769" y="1807804"/>
                  <a:pt x="8400769" y="1824150"/>
                </a:cubicBezTo>
                <a:cubicBezTo>
                  <a:pt x="8400769" y="1840497"/>
                  <a:pt x="8387519" y="1853747"/>
                  <a:pt x="8371176" y="1853747"/>
                </a:cubicBezTo>
                <a:cubicBezTo>
                  <a:pt x="8354831" y="1853747"/>
                  <a:pt x="8341581" y="1840497"/>
                  <a:pt x="8341581" y="1824150"/>
                </a:cubicBezTo>
                <a:cubicBezTo>
                  <a:pt x="8341581" y="1807804"/>
                  <a:pt x="8354831" y="1794552"/>
                  <a:pt x="8371176" y="1794552"/>
                </a:cubicBezTo>
                <a:close/>
                <a:moveTo>
                  <a:pt x="8114517" y="1794549"/>
                </a:moveTo>
                <a:cubicBezTo>
                  <a:pt x="8130862" y="1794549"/>
                  <a:pt x="8144112" y="1807800"/>
                  <a:pt x="8144112" y="1824147"/>
                </a:cubicBezTo>
                <a:cubicBezTo>
                  <a:pt x="8144112" y="1840494"/>
                  <a:pt x="8130862" y="1853744"/>
                  <a:pt x="8114517" y="1853744"/>
                </a:cubicBezTo>
                <a:cubicBezTo>
                  <a:pt x="8098172" y="1853744"/>
                  <a:pt x="8084924" y="1840494"/>
                  <a:pt x="8084924" y="1824147"/>
                </a:cubicBezTo>
                <a:cubicBezTo>
                  <a:pt x="8084924" y="1807800"/>
                  <a:pt x="8098172" y="1794549"/>
                  <a:pt x="8114517" y="1794549"/>
                </a:cubicBezTo>
                <a:close/>
                <a:moveTo>
                  <a:pt x="7857859" y="1794546"/>
                </a:moveTo>
                <a:cubicBezTo>
                  <a:pt x="7874192" y="1794546"/>
                  <a:pt x="7887449" y="1807795"/>
                  <a:pt x="7887449" y="1824143"/>
                </a:cubicBezTo>
                <a:cubicBezTo>
                  <a:pt x="7887449" y="1840490"/>
                  <a:pt x="7874192" y="1853741"/>
                  <a:pt x="7857859" y="1853741"/>
                </a:cubicBezTo>
                <a:cubicBezTo>
                  <a:pt x="7841496" y="1853741"/>
                  <a:pt x="7828241" y="1840490"/>
                  <a:pt x="7828241" y="1824143"/>
                </a:cubicBezTo>
                <a:cubicBezTo>
                  <a:pt x="7828241" y="1807795"/>
                  <a:pt x="7841496" y="1794546"/>
                  <a:pt x="7857859" y="1794546"/>
                </a:cubicBezTo>
                <a:close/>
                <a:moveTo>
                  <a:pt x="8242860" y="1794542"/>
                </a:moveTo>
                <a:cubicBezTo>
                  <a:pt x="8259206" y="1794542"/>
                  <a:pt x="8272455" y="1807792"/>
                  <a:pt x="8272455" y="1824140"/>
                </a:cubicBezTo>
                <a:cubicBezTo>
                  <a:pt x="8272455" y="1840487"/>
                  <a:pt x="8259206" y="1853736"/>
                  <a:pt x="8242860" y="1853736"/>
                </a:cubicBezTo>
                <a:cubicBezTo>
                  <a:pt x="8226515" y="1853736"/>
                  <a:pt x="8213267" y="1840487"/>
                  <a:pt x="8213267" y="1824140"/>
                </a:cubicBezTo>
                <a:cubicBezTo>
                  <a:pt x="8213267" y="1807792"/>
                  <a:pt x="8226515" y="1794542"/>
                  <a:pt x="8242860" y="1794542"/>
                </a:cubicBezTo>
                <a:close/>
                <a:moveTo>
                  <a:pt x="7986201" y="1794538"/>
                </a:moveTo>
                <a:cubicBezTo>
                  <a:pt x="8002543" y="1794538"/>
                  <a:pt x="8015795" y="1807789"/>
                  <a:pt x="8015795" y="1824137"/>
                </a:cubicBezTo>
                <a:cubicBezTo>
                  <a:pt x="8015795" y="1840484"/>
                  <a:pt x="8002543" y="1853733"/>
                  <a:pt x="7986201" y="1853733"/>
                </a:cubicBezTo>
                <a:cubicBezTo>
                  <a:pt x="7969847" y="1853733"/>
                  <a:pt x="7956597" y="1840484"/>
                  <a:pt x="7956597" y="1824137"/>
                </a:cubicBezTo>
                <a:cubicBezTo>
                  <a:pt x="7956597" y="1807789"/>
                  <a:pt x="7969847" y="1794538"/>
                  <a:pt x="7986201" y="1794538"/>
                </a:cubicBezTo>
                <a:close/>
                <a:moveTo>
                  <a:pt x="7729522" y="1794535"/>
                </a:moveTo>
                <a:cubicBezTo>
                  <a:pt x="7745877" y="1794535"/>
                  <a:pt x="7759132" y="1807786"/>
                  <a:pt x="7759132" y="1824133"/>
                </a:cubicBezTo>
                <a:cubicBezTo>
                  <a:pt x="7759132" y="1840480"/>
                  <a:pt x="7745877" y="1853730"/>
                  <a:pt x="7729522" y="1853730"/>
                </a:cubicBezTo>
                <a:cubicBezTo>
                  <a:pt x="7713168" y="1853730"/>
                  <a:pt x="7699928" y="1840480"/>
                  <a:pt x="7699928" y="1824133"/>
                </a:cubicBezTo>
                <a:cubicBezTo>
                  <a:pt x="7699928" y="1807786"/>
                  <a:pt x="7713168" y="1794535"/>
                  <a:pt x="7729522" y="1794535"/>
                </a:cubicBezTo>
                <a:close/>
                <a:moveTo>
                  <a:pt x="7601181" y="1794532"/>
                </a:moveTo>
                <a:cubicBezTo>
                  <a:pt x="7617556" y="1794532"/>
                  <a:pt x="7630778" y="1807782"/>
                  <a:pt x="7630778" y="1824129"/>
                </a:cubicBezTo>
                <a:cubicBezTo>
                  <a:pt x="7630778" y="1840477"/>
                  <a:pt x="7617556" y="1853727"/>
                  <a:pt x="7601181" y="1853727"/>
                </a:cubicBezTo>
                <a:cubicBezTo>
                  <a:pt x="7584843" y="1853727"/>
                  <a:pt x="7571592" y="1840477"/>
                  <a:pt x="7571592" y="1824129"/>
                </a:cubicBezTo>
                <a:cubicBezTo>
                  <a:pt x="7571592" y="1807782"/>
                  <a:pt x="7584843" y="1794532"/>
                  <a:pt x="7601181" y="1794532"/>
                </a:cubicBezTo>
                <a:close/>
                <a:moveTo>
                  <a:pt x="7472852" y="1794528"/>
                </a:moveTo>
                <a:cubicBezTo>
                  <a:pt x="7489196" y="1794528"/>
                  <a:pt x="7502446" y="1807779"/>
                  <a:pt x="7502446" y="1824126"/>
                </a:cubicBezTo>
                <a:cubicBezTo>
                  <a:pt x="7502446" y="1840473"/>
                  <a:pt x="7489196" y="1853723"/>
                  <a:pt x="7472852" y="1853723"/>
                </a:cubicBezTo>
                <a:cubicBezTo>
                  <a:pt x="7456510" y="1853723"/>
                  <a:pt x="7443261" y="1840473"/>
                  <a:pt x="7443261" y="1824126"/>
                </a:cubicBezTo>
                <a:cubicBezTo>
                  <a:pt x="7443261" y="1807779"/>
                  <a:pt x="7456510" y="1794528"/>
                  <a:pt x="7472852" y="1794528"/>
                </a:cubicBezTo>
                <a:close/>
                <a:moveTo>
                  <a:pt x="7344610" y="1794525"/>
                </a:moveTo>
                <a:cubicBezTo>
                  <a:pt x="7360879" y="1794525"/>
                  <a:pt x="7374128" y="1807775"/>
                  <a:pt x="7374128" y="1824122"/>
                </a:cubicBezTo>
                <a:cubicBezTo>
                  <a:pt x="7374128" y="1840470"/>
                  <a:pt x="7360879" y="1853719"/>
                  <a:pt x="7344610" y="1853719"/>
                </a:cubicBezTo>
                <a:cubicBezTo>
                  <a:pt x="7328270" y="1853719"/>
                  <a:pt x="7315021" y="1840470"/>
                  <a:pt x="7315021" y="1824122"/>
                </a:cubicBezTo>
                <a:cubicBezTo>
                  <a:pt x="7315021" y="1807775"/>
                  <a:pt x="7328270" y="1794525"/>
                  <a:pt x="7344610" y="1794525"/>
                </a:cubicBezTo>
                <a:close/>
                <a:moveTo>
                  <a:pt x="7216275" y="1794522"/>
                </a:moveTo>
                <a:cubicBezTo>
                  <a:pt x="7232623" y="1794522"/>
                  <a:pt x="7245874" y="1807772"/>
                  <a:pt x="7245874" y="1824118"/>
                </a:cubicBezTo>
                <a:cubicBezTo>
                  <a:pt x="7245874" y="1840465"/>
                  <a:pt x="7232623" y="1853716"/>
                  <a:pt x="7216275" y="1853716"/>
                </a:cubicBezTo>
                <a:cubicBezTo>
                  <a:pt x="7199927" y="1853716"/>
                  <a:pt x="7186676" y="1840465"/>
                  <a:pt x="7186676" y="1824118"/>
                </a:cubicBezTo>
                <a:cubicBezTo>
                  <a:pt x="7186676" y="1807772"/>
                  <a:pt x="7199927" y="1794522"/>
                  <a:pt x="7216275" y="1794522"/>
                </a:cubicBezTo>
                <a:close/>
                <a:moveTo>
                  <a:pt x="7087925" y="1794519"/>
                </a:moveTo>
                <a:cubicBezTo>
                  <a:pt x="7104272" y="1794519"/>
                  <a:pt x="7117524" y="1807768"/>
                  <a:pt x="7117524" y="1824115"/>
                </a:cubicBezTo>
                <a:cubicBezTo>
                  <a:pt x="7117524" y="1840462"/>
                  <a:pt x="7104272" y="1853712"/>
                  <a:pt x="7087925" y="1853712"/>
                </a:cubicBezTo>
                <a:cubicBezTo>
                  <a:pt x="7071577" y="1853712"/>
                  <a:pt x="7058326" y="1840462"/>
                  <a:pt x="7058326" y="1824115"/>
                </a:cubicBezTo>
                <a:cubicBezTo>
                  <a:pt x="7058326" y="1807768"/>
                  <a:pt x="7071577" y="1794519"/>
                  <a:pt x="7087925" y="1794519"/>
                </a:cubicBezTo>
                <a:close/>
                <a:moveTo>
                  <a:pt x="6959576" y="1794515"/>
                </a:moveTo>
                <a:cubicBezTo>
                  <a:pt x="6975923" y="1794515"/>
                  <a:pt x="6989176" y="1807765"/>
                  <a:pt x="6989176" y="1824111"/>
                </a:cubicBezTo>
                <a:cubicBezTo>
                  <a:pt x="6989176" y="1840459"/>
                  <a:pt x="6975923" y="1853709"/>
                  <a:pt x="6959576" y="1853709"/>
                </a:cubicBezTo>
                <a:cubicBezTo>
                  <a:pt x="6943229" y="1853709"/>
                  <a:pt x="6929976" y="1840459"/>
                  <a:pt x="6929976" y="1824111"/>
                </a:cubicBezTo>
                <a:cubicBezTo>
                  <a:pt x="6929976" y="1807765"/>
                  <a:pt x="6943229" y="1794515"/>
                  <a:pt x="6959576" y="1794515"/>
                </a:cubicBezTo>
                <a:close/>
                <a:moveTo>
                  <a:pt x="6831228" y="1794511"/>
                </a:moveTo>
                <a:cubicBezTo>
                  <a:pt x="6847575" y="1794511"/>
                  <a:pt x="6860826" y="1807762"/>
                  <a:pt x="6860826" y="1824108"/>
                </a:cubicBezTo>
                <a:cubicBezTo>
                  <a:pt x="6860826" y="1840456"/>
                  <a:pt x="6847575" y="1853706"/>
                  <a:pt x="6831228" y="1853706"/>
                </a:cubicBezTo>
                <a:cubicBezTo>
                  <a:pt x="6814881" y="1853706"/>
                  <a:pt x="6801628" y="1840456"/>
                  <a:pt x="6801628" y="1824108"/>
                </a:cubicBezTo>
                <a:cubicBezTo>
                  <a:pt x="6801628" y="1807762"/>
                  <a:pt x="6814881" y="1794511"/>
                  <a:pt x="6831228" y="1794511"/>
                </a:cubicBezTo>
                <a:close/>
                <a:moveTo>
                  <a:pt x="6702880" y="1794508"/>
                </a:moveTo>
                <a:cubicBezTo>
                  <a:pt x="6719227" y="1794508"/>
                  <a:pt x="6732479" y="1807758"/>
                  <a:pt x="6732479" y="1824104"/>
                </a:cubicBezTo>
                <a:cubicBezTo>
                  <a:pt x="6732479" y="1840452"/>
                  <a:pt x="6719227" y="1853702"/>
                  <a:pt x="6702880" y="1853702"/>
                </a:cubicBezTo>
                <a:cubicBezTo>
                  <a:pt x="6686532" y="1853702"/>
                  <a:pt x="6673281" y="1840452"/>
                  <a:pt x="6673281" y="1824104"/>
                </a:cubicBezTo>
                <a:cubicBezTo>
                  <a:pt x="6673281" y="1807758"/>
                  <a:pt x="6686532" y="1794508"/>
                  <a:pt x="6702880" y="1794508"/>
                </a:cubicBezTo>
                <a:close/>
                <a:moveTo>
                  <a:pt x="6574532" y="1794505"/>
                </a:moveTo>
                <a:cubicBezTo>
                  <a:pt x="6590880" y="1794505"/>
                  <a:pt x="6604131" y="1807755"/>
                  <a:pt x="6604131" y="1824101"/>
                </a:cubicBezTo>
                <a:cubicBezTo>
                  <a:pt x="6604131" y="1840449"/>
                  <a:pt x="6590880" y="1853699"/>
                  <a:pt x="6574532" y="1853699"/>
                </a:cubicBezTo>
                <a:cubicBezTo>
                  <a:pt x="6558185" y="1853699"/>
                  <a:pt x="6544934" y="1840449"/>
                  <a:pt x="6544934" y="1824101"/>
                </a:cubicBezTo>
                <a:cubicBezTo>
                  <a:pt x="6544934" y="1807755"/>
                  <a:pt x="6558185" y="1794505"/>
                  <a:pt x="6574532" y="1794505"/>
                </a:cubicBezTo>
                <a:close/>
                <a:moveTo>
                  <a:pt x="6446186" y="1794501"/>
                </a:moveTo>
                <a:cubicBezTo>
                  <a:pt x="6462534" y="1794501"/>
                  <a:pt x="6475785" y="1807752"/>
                  <a:pt x="6475785" y="1824098"/>
                </a:cubicBezTo>
                <a:cubicBezTo>
                  <a:pt x="6475785" y="1840445"/>
                  <a:pt x="6462534" y="1853695"/>
                  <a:pt x="6446186" y="1853695"/>
                </a:cubicBezTo>
                <a:cubicBezTo>
                  <a:pt x="6429839" y="1853695"/>
                  <a:pt x="6416587" y="1840445"/>
                  <a:pt x="6416587" y="1824098"/>
                </a:cubicBezTo>
                <a:cubicBezTo>
                  <a:pt x="6416587" y="1807752"/>
                  <a:pt x="6429839" y="1794501"/>
                  <a:pt x="6446186" y="1794501"/>
                </a:cubicBezTo>
                <a:close/>
                <a:moveTo>
                  <a:pt x="6317840" y="1794498"/>
                </a:moveTo>
                <a:cubicBezTo>
                  <a:pt x="6334187" y="1794498"/>
                  <a:pt x="6347439" y="1807748"/>
                  <a:pt x="6347439" y="1824095"/>
                </a:cubicBezTo>
                <a:cubicBezTo>
                  <a:pt x="6347439" y="1840441"/>
                  <a:pt x="6334187" y="1853692"/>
                  <a:pt x="6317840" y="1853692"/>
                </a:cubicBezTo>
                <a:cubicBezTo>
                  <a:pt x="6301493" y="1853692"/>
                  <a:pt x="6288241" y="1840441"/>
                  <a:pt x="6288241" y="1824095"/>
                </a:cubicBezTo>
                <a:cubicBezTo>
                  <a:pt x="6288241" y="1807748"/>
                  <a:pt x="6301493" y="1794498"/>
                  <a:pt x="6317840" y="1794498"/>
                </a:cubicBezTo>
                <a:close/>
                <a:moveTo>
                  <a:pt x="6189494" y="1794495"/>
                </a:moveTo>
                <a:cubicBezTo>
                  <a:pt x="6205842" y="1794495"/>
                  <a:pt x="6219093" y="1807744"/>
                  <a:pt x="6219093" y="1824091"/>
                </a:cubicBezTo>
                <a:cubicBezTo>
                  <a:pt x="6219093" y="1840437"/>
                  <a:pt x="6205842" y="1853689"/>
                  <a:pt x="6189494" y="1853689"/>
                </a:cubicBezTo>
                <a:cubicBezTo>
                  <a:pt x="6173147" y="1853689"/>
                  <a:pt x="6159896" y="1840437"/>
                  <a:pt x="6159896" y="1824091"/>
                </a:cubicBezTo>
                <a:cubicBezTo>
                  <a:pt x="6159896" y="1807744"/>
                  <a:pt x="6173147" y="1794495"/>
                  <a:pt x="6189494" y="1794495"/>
                </a:cubicBezTo>
                <a:close/>
                <a:moveTo>
                  <a:pt x="6061149" y="1794490"/>
                </a:moveTo>
                <a:cubicBezTo>
                  <a:pt x="6077496" y="1794490"/>
                  <a:pt x="6090748" y="1807741"/>
                  <a:pt x="6090748" y="1824088"/>
                </a:cubicBezTo>
                <a:cubicBezTo>
                  <a:pt x="6090748" y="1840434"/>
                  <a:pt x="6077496" y="1853685"/>
                  <a:pt x="6061149" y="1853685"/>
                </a:cubicBezTo>
                <a:cubicBezTo>
                  <a:pt x="6044802" y="1853685"/>
                  <a:pt x="6031550" y="1840434"/>
                  <a:pt x="6031550" y="1824088"/>
                </a:cubicBezTo>
                <a:cubicBezTo>
                  <a:pt x="6031550" y="1807741"/>
                  <a:pt x="6044802" y="1794490"/>
                  <a:pt x="6061149" y="1794490"/>
                </a:cubicBezTo>
                <a:close/>
                <a:moveTo>
                  <a:pt x="5932805" y="1794487"/>
                </a:moveTo>
                <a:cubicBezTo>
                  <a:pt x="5949152" y="1794487"/>
                  <a:pt x="5962404" y="1807738"/>
                  <a:pt x="5962404" y="1824084"/>
                </a:cubicBezTo>
                <a:cubicBezTo>
                  <a:pt x="5962404" y="1840431"/>
                  <a:pt x="5949152" y="1853681"/>
                  <a:pt x="5932805" y="1853681"/>
                </a:cubicBezTo>
                <a:cubicBezTo>
                  <a:pt x="5916458" y="1853681"/>
                  <a:pt x="5903206" y="1840431"/>
                  <a:pt x="5903206" y="1824084"/>
                </a:cubicBezTo>
                <a:cubicBezTo>
                  <a:pt x="5903206" y="1807738"/>
                  <a:pt x="5916458" y="1794487"/>
                  <a:pt x="5932805" y="1794487"/>
                </a:cubicBezTo>
                <a:close/>
                <a:moveTo>
                  <a:pt x="5676110" y="1794483"/>
                </a:moveTo>
                <a:cubicBezTo>
                  <a:pt x="5692458" y="1794483"/>
                  <a:pt x="5705709" y="1807735"/>
                  <a:pt x="5705709" y="1824081"/>
                </a:cubicBezTo>
                <a:cubicBezTo>
                  <a:pt x="5705709" y="1840427"/>
                  <a:pt x="5692458" y="1853678"/>
                  <a:pt x="5676110" y="1853678"/>
                </a:cubicBezTo>
                <a:cubicBezTo>
                  <a:pt x="5659763" y="1853678"/>
                  <a:pt x="5646512" y="1840427"/>
                  <a:pt x="5646512" y="1824081"/>
                </a:cubicBezTo>
                <a:cubicBezTo>
                  <a:pt x="5646512" y="1807735"/>
                  <a:pt x="5659763" y="1794483"/>
                  <a:pt x="5676110" y="1794483"/>
                </a:cubicBezTo>
                <a:close/>
                <a:moveTo>
                  <a:pt x="5804507" y="1794463"/>
                </a:moveTo>
                <a:cubicBezTo>
                  <a:pt x="5820854" y="1794463"/>
                  <a:pt x="5834106" y="1807714"/>
                  <a:pt x="5834106" y="1824060"/>
                </a:cubicBezTo>
                <a:cubicBezTo>
                  <a:pt x="5834106" y="1840407"/>
                  <a:pt x="5820854" y="1853658"/>
                  <a:pt x="5804507" y="1853658"/>
                </a:cubicBezTo>
                <a:cubicBezTo>
                  <a:pt x="5788160" y="1853658"/>
                  <a:pt x="5774908" y="1840407"/>
                  <a:pt x="5774908" y="1824060"/>
                </a:cubicBezTo>
                <a:cubicBezTo>
                  <a:pt x="5774908" y="1807714"/>
                  <a:pt x="5788160" y="1794463"/>
                  <a:pt x="5804507" y="1794463"/>
                </a:cubicBezTo>
                <a:close/>
                <a:moveTo>
                  <a:pt x="5548133" y="1794459"/>
                </a:moveTo>
                <a:cubicBezTo>
                  <a:pt x="5564479" y="1794459"/>
                  <a:pt x="5577728" y="1807711"/>
                  <a:pt x="5577728" y="1824057"/>
                </a:cubicBezTo>
                <a:cubicBezTo>
                  <a:pt x="5577728" y="1840403"/>
                  <a:pt x="5564479" y="1853654"/>
                  <a:pt x="5548133" y="1853654"/>
                </a:cubicBezTo>
                <a:lnTo>
                  <a:pt x="5533033" y="1847399"/>
                </a:lnTo>
                <a:lnTo>
                  <a:pt x="5521697" y="1816427"/>
                </a:lnTo>
                <a:lnTo>
                  <a:pt x="5527205" y="1803128"/>
                </a:lnTo>
                <a:cubicBezTo>
                  <a:pt x="5532561" y="1797772"/>
                  <a:pt x="5539960" y="1794459"/>
                  <a:pt x="5548133" y="1794459"/>
                </a:cubicBezTo>
                <a:close/>
                <a:moveTo>
                  <a:pt x="799646" y="1794351"/>
                </a:moveTo>
                <a:lnTo>
                  <a:pt x="809490" y="1798428"/>
                </a:lnTo>
                <a:lnTo>
                  <a:pt x="790678" y="1849827"/>
                </a:lnTo>
                <a:lnTo>
                  <a:pt x="778719" y="1844874"/>
                </a:lnTo>
                <a:cubicBezTo>
                  <a:pt x="773363" y="1839518"/>
                  <a:pt x="770050" y="1832119"/>
                  <a:pt x="770050" y="1823946"/>
                </a:cubicBezTo>
                <a:cubicBezTo>
                  <a:pt x="770050" y="1807601"/>
                  <a:pt x="783301" y="1794351"/>
                  <a:pt x="799646" y="1794351"/>
                </a:cubicBezTo>
                <a:close/>
                <a:moveTo>
                  <a:pt x="671309" y="1794347"/>
                </a:moveTo>
                <a:cubicBezTo>
                  <a:pt x="687654" y="1794347"/>
                  <a:pt x="700903" y="1807598"/>
                  <a:pt x="700903" y="1823943"/>
                </a:cubicBezTo>
                <a:cubicBezTo>
                  <a:pt x="700903" y="1840288"/>
                  <a:pt x="687654" y="1853539"/>
                  <a:pt x="671309" y="1853539"/>
                </a:cubicBezTo>
                <a:cubicBezTo>
                  <a:pt x="654962" y="1853539"/>
                  <a:pt x="641713" y="1840288"/>
                  <a:pt x="641713" y="1823943"/>
                </a:cubicBezTo>
                <a:cubicBezTo>
                  <a:pt x="641713" y="1807598"/>
                  <a:pt x="654962" y="1794347"/>
                  <a:pt x="671309" y="1794347"/>
                </a:cubicBezTo>
                <a:close/>
                <a:moveTo>
                  <a:pt x="542971" y="1794344"/>
                </a:moveTo>
                <a:cubicBezTo>
                  <a:pt x="559317" y="1794344"/>
                  <a:pt x="572566" y="1807595"/>
                  <a:pt x="572566" y="1823939"/>
                </a:cubicBezTo>
                <a:cubicBezTo>
                  <a:pt x="572566" y="1840284"/>
                  <a:pt x="559317" y="1853536"/>
                  <a:pt x="542971" y="1853536"/>
                </a:cubicBezTo>
                <a:cubicBezTo>
                  <a:pt x="526626" y="1853536"/>
                  <a:pt x="513376" y="1840284"/>
                  <a:pt x="513376" y="1823939"/>
                </a:cubicBezTo>
                <a:cubicBezTo>
                  <a:pt x="513376" y="1807595"/>
                  <a:pt x="526626" y="1794344"/>
                  <a:pt x="542971" y="1794344"/>
                </a:cubicBezTo>
                <a:close/>
                <a:moveTo>
                  <a:pt x="414633" y="1794341"/>
                </a:moveTo>
                <a:cubicBezTo>
                  <a:pt x="430979" y="1794341"/>
                  <a:pt x="444229" y="1807590"/>
                  <a:pt x="444229" y="1823936"/>
                </a:cubicBezTo>
                <a:cubicBezTo>
                  <a:pt x="444229" y="1840281"/>
                  <a:pt x="430979" y="1853532"/>
                  <a:pt x="414633" y="1853532"/>
                </a:cubicBezTo>
                <a:cubicBezTo>
                  <a:pt x="398288" y="1853532"/>
                  <a:pt x="385038" y="1840281"/>
                  <a:pt x="385038" y="1823936"/>
                </a:cubicBezTo>
                <a:cubicBezTo>
                  <a:pt x="385038" y="1807590"/>
                  <a:pt x="398288" y="1794341"/>
                  <a:pt x="414633" y="1794341"/>
                </a:cubicBezTo>
                <a:close/>
                <a:moveTo>
                  <a:pt x="286296" y="1794337"/>
                </a:moveTo>
                <a:cubicBezTo>
                  <a:pt x="302641" y="1794337"/>
                  <a:pt x="315892" y="1807587"/>
                  <a:pt x="315892" y="1823932"/>
                </a:cubicBezTo>
                <a:cubicBezTo>
                  <a:pt x="315892" y="1840278"/>
                  <a:pt x="302641" y="1853528"/>
                  <a:pt x="286296" y="1853528"/>
                </a:cubicBezTo>
                <a:cubicBezTo>
                  <a:pt x="269951" y="1853528"/>
                  <a:pt x="256701" y="1840278"/>
                  <a:pt x="256701" y="1823932"/>
                </a:cubicBezTo>
                <a:cubicBezTo>
                  <a:pt x="256701" y="1807587"/>
                  <a:pt x="269951" y="1794337"/>
                  <a:pt x="286296" y="1794337"/>
                </a:cubicBezTo>
                <a:close/>
                <a:moveTo>
                  <a:pt x="157959" y="1794333"/>
                </a:moveTo>
                <a:cubicBezTo>
                  <a:pt x="174304" y="1794333"/>
                  <a:pt x="187554" y="1807584"/>
                  <a:pt x="187554" y="1823929"/>
                </a:cubicBezTo>
                <a:cubicBezTo>
                  <a:pt x="187554" y="1840274"/>
                  <a:pt x="174304" y="1853525"/>
                  <a:pt x="157959" y="1853525"/>
                </a:cubicBezTo>
                <a:cubicBezTo>
                  <a:pt x="141613" y="1853525"/>
                  <a:pt x="128363" y="1840274"/>
                  <a:pt x="128363" y="1823929"/>
                </a:cubicBezTo>
                <a:cubicBezTo>
                  <a:pt x="128363" y="1807584"/>
                  <a:pt x="141613" y="1794333"/>
                  <a:pt x="157959" y="1794333"/>
                </a:cubicBezTo>
                <a:close/>
                <a:moveTo>
                  <a:pt x="29596" y="1794330"/>
                </a:moveTo>
                <a:cubicBezTo>
                  <a:pt x="45941" y="1794330"/>
                  <a:pt x="59191" y="1807581"/>
                  <a:pt x="59191" y="1823926"/>
                </a:cubicBezTo>
                <a:cubicBezTo>
                  <a:pt x="59191" y="1840271"/>
                  <a:pt x="45941" y="1853522"/>
                  <a:pt x="29596" y="1853522"/>
                </a:cubicBezTo>
                <a:cubicBezTo>
                  <a:pt x="13251" y="1853522"/>
                  <a:pt x="0" y="1840271"/>
                  <a:pt x="0" y="1823926"/>
                </a:cubicBezTo>
                <a:cubicBezTo>
                  <a:pt x="0" y="1807581"/>
                  <a:pt x="13251" y="1794330"/>
                  <a:pt x="29596" y="1794330"/>
                </a:cubicBezTo>
                <a:close/>
                <a:moveTo>
                  <a:pt x="9012801" y="1656523"/>
                </a:moveTo>
                <a:cubicBezTo>
                  <a:pt x="9029146" y="1656523"/>
                  <a:pt x="9042396" y="1669774"/>
                  <a:pt x="9042396" y="1686124"/>
                </a:cubicBezTo>
                <a:cubicBezTo>
                  <a:pt x="9042396" y="1702472"/>
                  <a:pt x="9029146" y="1715721"/>
                  <a:pt x="9012801" y="1715721"/>
                </a:cubicBezTo>
                <a:cubicBezTo>
                  <a:pt x="8996457" y="1715721"/>
                  <a:pt x="8983208" y="1702472"/>
                  <a:pt x="8983208" y="1686124"/>
                </a:cubicBezTo>
                <a:cubicBezTo>
                  <a:pt x="8983208" y="1669774"/>
                  <a:pt x="8996457" y="1656523"/>
                  <a:pt x="9012801" y="1656523"/>
                </a:cubicBezTo>
                <a:close/>
                <a:moveTo>
                  <a:pt x="8884476" y="1656520"/>
                </a:moveTo>
                <a:cubicBezTo>
                  <a:pt x="8900821" y="1656520"/>
                  <a:pt x="8914071" y="1669771"/>
                  <a:pt x="8914071" y="1686121"/>
                </a:cubicBezTo>
                <a:cubicBezTo>
                  <a:pt x="8914071" y="1702468"/>
                  <a:pt x="8900821" y="1715718"/>
                  <a:pt x="8884476" y="1715718"/>
                </a:cubicBezTo>
                <a:cubicBezTo>
                  <a:pt x="8868132" y="1715718"/>
                  <a:pt x="8854883" y="1702468"/>
                  <a:pt x="8854883" y="1686121"/>
                </a:cubicBezTo>
                <a:cubicBezTo>
                  <a:pt x="8854883" y="1669771"/>
                  <a:pt x="8868132" y="1656520"/>
                  <a:pt x="8884476" y="1656520"/>
                </a:cubicBezTo>
                <a:close/>
                <a:moveTo>
                  <a:pt x="8756151" y="1656517"/>
                </a:moveTo>
                <a:cubicBezTo>
                  <a:pt x="8772496" y="1656517"/>
                  <a:pt x="8785746" y="1669768"/>
                  <a:pt x="8785746" y="1686118"/>
                </a:cubicBezTo>
                <a:cubicBezTo>
                  <a:pt x="8785746" y="1702465"/>
                  <a:pt x="8772496" y="1715715"/>
                  <a:pt x="8756151" y="1715715"/>
                </a:cubicBezTo>
                <a:cubicBezTo>
                  <a:pt x="8739807" y="1715715"/>
                  <a:pt x="8726557" y="1702465"/>
                  <a:pt x="8726557" y="1686118"/>
                </a:cubicBezTo>
                <a:cubicBezTo>
                  <a:pt x="8726557" y="1669768"/>
                  <a:pt x="8739807" y="1656517"/>
                  <a:pt x="8756151" y="1656517"/>
                </a:cubicBezTo>
                <a:close/>
                <a:moveTo>
                  <a:pt x="8627826" y="1656514"/>
                </a:moveTo>
                <a:cubicBezTo>
                  <a:pt x="8644171" y="1656514"/>
                  <a:pt x="8657421" y="1669765"/>
                  <a:pt x="8657421" y="1686114"/>
                </a:cubicBezTo>
                <a:cubicBezTo>
                  <a:pt x="8657421" y="1702462"/>
                  <a:pt x="8644171" y="1715712"/>
                  <a:pt x="8627826" y="1715712"/>
                </a:cubicBezTo>
                <a:cubicBezTo>
                  <a:pt x="8611481" y="1715712"/>
                  <a:pt x="8598231" y="1702462"/>
                  <a:pt x="8598231" y="1686114"/>
                </a:cubicBezTo>
                <a:cubicBezTo>
                  <a:pt x="8598231" y="1669765"/>
                  <a:pt x="8611481" y="1656514"/>
                  <a:pt x="8627826" y="1656514"/>
                </a:cubicBezTo>
                <a:close/>
                <a:moveTo>
                  <a:pt x="8499501" y="1656510"/>
                </a:moveTo>
                <a:cubicBezTo>
                  <a:pt x="8515845" y="1656510"/>
                  <a:pt x="8529094" y="1669762"/>
                  <a:pt x="8529094" y="1686111"/>
                </a:cubicBezTo>
                <a:cubicBezTo>
                  <a:pt x="8529094" y="1702459"/>
                  <a:pt x="8515845" y="1715708"/>
                  <a:pt x="8499501" y="1715708"/>
                </a:cubicBezTo>
                <a:cubicBezTo>
                  <a:pt x="8483156" y="1715708"/>
                  <a:pt x="8469907" y="1702459"/>
                  <a:pt x="8469907" y="1686111"/>
                </a:cubicBezTo>
                <a:cubicBezTo>
                  <a:pt x="8469907" y="1669762"/>
                  <a:pt x="8483156" y="1656510"/>
                  <a:pt x="8499501" y="1656510"/>
                </a:cubicBezTo>
                <a:close/>
                <a:moveTo>
                  <a:pt x="8371175" y="1656508"/>
                </a:moveTo>
                <a:cubicBezTo>
                  <a:pt x="8387519" y="1656508"/>
                  <a:pt x="8400769" y="1669758"/>
                  <a:pt x="8400769" y="1686109"/>
                </a:cubicBezTo>
                <a:cubicBezTo>
                  <a:pt x="8400769" y="1702455"/>
                  <a:pt x="8387519" y="1715705"/>
                  <a:pt x="8371175" y="1715705"/>
                </a:cubicBezTo>
                <a:cubicBezTo>
                  <a:pt x="8354831" y="1715705"/>
                  <a:pt x="8341581" y="1702455"/>
                  <a:pt x="8341581" y="1686109"/>
                </a:cubicBezTo>
                <a:cubicBezTo>
                  <a:pt x="8341581" y="1669758"/>
                  <a:pt x="8354831" y="1656508"/>
                  <a:pt x="8371175" y="1656508"/>
                </a:cubicBezTo>
                <a:close/>
                <a:moveTo>
                  <a:pt x="8114517" y="1656504"/>
                </a:moveTo>
                <a:cubicBezTo>
                  <a:pt x="8130861" y="1656504"/>
                  <a:pt x="8144112" y="1669755"/>
                  <a:pt x="8144112" y="1686105"/>
                </a:cubicBezTo>
                <a:cubicBezTo>
                  <a:pt x="8144112" y="1702453"/>
                  <a:pt x="8130861" y="1715702"/>
                  <a:pt x="8114517" y="1715702"/>
                </a:cubicBezTo>
                <a:cubicBezTo>
                  <a:pt x="8098172" y="1715702"/>
                  <a:pt x="8084924" y="1702453"/>
                  <a:pt x="8084924" y="1686105"/>
                </a:cubicBezTo>
                <a:cubicBezTo>
                  <a:pt x="8084924" y="1669755"/>
                  <a:pt x="8098172" y="1656504"/>
                  <a:pt x="8114517" y="1656504"/>
                </a:cubicBezTo>
                <a:close/>
                <a:moveTo>
                  <a:pt x="7857859" y="1656501"/>
                </a:moveTo>
                <a:cubicBezTo>
                  <a:pt x="7874192" y="1656501"/>
                  <a:pt x="7887449" y="1669752"/>
                  <a:pt x="7887449" y="1686102"/>
                </a:cubicBezTo>
                <a:cubicBezTo>
                  <a:pt x="7887449" y="1702450"/>
                  <a:pt x="7874192" y="1715699"/>
                  <a:pt x="7857859" y="1715699"/>
                </a:cubicBezTo>
                <a:cubicBezTo>
                  <a:pt x="7841496" y="1715699"/>
                  <a:pt x="7828241" y="1702450"/>
                  <a:pt x="7828241" y="1686102"/>
                </a:cubicBezTo>
                <a:cubicBezTo>
                  <a:pt x="7828241" y="1669752"/>
                  <a:pt x="7841496" y="1656501"/>
                  <a:pt x="7857859" y="1656501"/>
                </a:cubicBezTo>
                <a:close/>
                <a:moveTo>
                  <a:pt x="8242860" y="1656498"/>
                </a:moveTo>
                <a:cubicBezTo>
                  <a:pt x="8259205" y="1656498"/>
                  <a:pt x="8272455" y="1669748"/>
                  <a:pt x="8272455" y="1686099"/>
                </a:cubicBezTo>
                <a:cubicBezTo>
                  <a:pt x="8272455" y="1702446"/>
                  <a:pt x="8259205" y="1715696"/>
                  <a:pt x="8242860" y="1715696"/>
                </a:cubicBezTo>
                <a:cubicBezTo>
                  <a:pt x="8226515" y="1715696"/>
                  <a:pt x="8213267" y="1702446"/>
                  <a:pt x="8213267" y="1686099"/>
                </a:cubicBezTo>
                <a:cubicBezTo>
                  <a:pt x="8213267" y="1669748"/>
                  <a:pt x="8226515" y="1656498"/>
                  <a:pt x="8242860" y="1656498"/>
                </a:cubicBezTo>
                <a:close/>
                <a:moveTo>
                  <a:pt x="7986201" y="1656495"/>
                </a:moveTo>
                <a:cubicBezTo>
                  <a:pt x="8002543" y="1656495"/>
                  <a:pt x="8015795" y="1669745"/>
                  <a:pt x="8015795" y="1686094"/>
                </a:cubicBezTo>
                <a:cubicBezTo>
                  <a:pt x="8015795" y="1702443"/>
                  <a:pt x="8002543" y="1715693"/>
                  <a:pt x="7986201" y="1715693"/>
                </a:cubicBezTo>
                <a:cubicBezTo>
                  <a:pt x="7969847" y="1715693"/>
                  <a:pt x="7956597" y="1702443"/>
                  <a:pt x="7956597" y="1686094"/>
                </a:cubicBezTo>
                <a:cubicBezTo>
                  <a:pt x="7956597" y="1669745"/>
                  <a:pt x="7969847" y="1656495"/>
                  <a:pt x="7986201" y="1656495"/>
                </a:cubicBezTo>
                <a:close/>
                <a:moveTo>
                  <a:pt x="7729522" y="1656492"/>
                </a:moveTo>
                <a:cubicBezTo>
                  <a:pt x="7745877" y="1656492"/>
                  <a:pt x="7759131" y="1669742"/>
                  <a:pt x="7759131" y="1686092"/>
                </a:cubicBezTo>
                <a:cubicBezTo>
                  <a:pt x="7759131" y="1702440"/>
                  <a:pt x="7745877" y="1715689"/>
                  <a:pt x="7729522" y="1715689"/>
                </a:cubicBezTo>
                <a:cubicBezTo>
                  <a:pt x="7713166" y="1715689"/>
                  <a:pt x="7699928" y="1702440"/>
                  <a:pt x="7699928" y="1686092"/>
                </a:cubicBezTo>
                <a:cubicBezTo>
                  <a:pt x="7699928" y="1669742"/>
                  <a:pt x="7713166" y="1656492"/>
                  <a:pt x="7729522" y="1656492"/>
                </a:cubicBezTo>
                <a:close/>
                <a:moveTo>
                  <a:pt x="7601181" y="1656489"/>
                </a:moveTo>
                <a:cubicBezTo>
                  <a:pt x="7617556" y="1656489"/>
                  <a:pt x="7630778" y="1669739"/>
                  <a:pt x="7630778" y="1686090"/>
                </a:cubicBezTo>
                <a:cubicBezTo>
                  <a:pt x="7630778" y="1702437"/>
                  <a:pt x="7617556" y="1715686"/>
                  <a:pt x="7601181" y="1715686"/>
                </a:cubicBezTo>
                <a:cubicBezTo>
                  <a:pt x="7584842" y="1715686"/>
                  <a:pt x="7571592" y="1702437"/>
                  <a:pt x="7571592" y="1686090"/>
                </a:cubicBezTo>
                <a:cubicBezTo>
                  <a:pt x="7571592" y="1669739"/>
                  <a:pt x="7584842" y="1656489"/>
                  <a:pt x="7601181" y="1656489"/>
                </a:cubicBezTo>
                <a:close/>
                <a:moveTo>
                  <a:pt x="7472852" y="1656486"/>
                </a:moveTo>
                <a:cubicBezTo>
                  <a:pt x="7489196" y="1656486"/>
                  <a:pt x="7502446" y="1669736"/>
                  <a:pt x="7502446" y="1686086"/>
                </a:cubicBezTo>
                <a:cubicBezTo>
                  <a:pt x="7502446" y="1702433"/>
                  <a:pt x="7489196" y="1715683"/>
                  <a:pt x="7472852" y="1715683"/>
                </a:cubicBezTo>
                <a:cubicBezTo>
                  <a:pt x="7456509" y="1715683"/>
                  <a:pt x="7443261" y="1702433"/>
                  <a:pt x="7443261" y="1686086"/>
                </a:cubicBezTo>
                <a:cubicBezTo>
                  <a:pt x="7443261" y="1669736"/>
                  <a:pt x="7456509" y="1656486"/>
                  <a:pt x="7472852" y="1656486"/>
                </a:cubicBezTo>
                <a:close/>
                <a:moveTo>
                  <a:pt x="7344610" y="1656483"/>
                </a:moveTo>
                <a:cubicBezTo>
                  <a:pt x="7360879" y="1656483"/>
                  <a:pt x="7374128" y="1669733"/>
                  <a:pt x="7374128" y="1686083"/>
                </a:cubicBezTo>
                <a:cubicBezTo>
                  <a:pt x="7374128" y="1702430"/>
                  <a:pt x="7360879" y="1715680"/>
                  <a:pt x="7344610" y="1715680"/>
                </a:cubicBezTo>
                <a:cubicBezTo>
                  <a:pt x="7328270" y="1715680"/>
                  <a:pt x="7315021" y="1702430"/>
                  <a:pt x="7315021" y="1686083"/>
                </a:cubicBezTo>
                <a:cubicBezTo>
                  <a:pt x="7315021" y="1669733"/>
                  <a:pt x="7328270" y="1656483"/>
                  <a:pt x="7344610" y="1656483"/>
                </a:cubicBezTo>
                <a:close/>
                <a:moveTo>
                  <a:pt x="7216275" y="1656480"/>
                </a:moveTo>
                <a:cubicBezTo>
                  <a:pt x="7232622" y="1656480"/>
                  <a:pt x="7245873" y="1669729"/>
                  <a:pt x="7245873" y="1686080"/>
                </a:cubicBezTo>
                <a:cubicBezTo>
                  <a:pt x="7245873" y="1702427"/>
                  <a:pt x="7232622" y="1715676"/>
                  <a:pt x="7216275" y="1715676"/>
                </a:cubicBezTo>
                <a:cubicBezTo>
                  <a:pt x="7199927" y="1715676"/>
                  <a:pt x="7186676" y="1702427"/>
                  <a:pt x="7186676" y="1686080"/>
                </a:cubicBezTo>
                <a:cubicBezTo>
                  <a:pt x="7186676" y="1669729"/>
                  <a:pt x="7199927" y="1656480"/>
                  <a:pt x="7216275" y="1656480"/>
                </a:cubicBezTo>
                <a:close/>
                <a:moveTo>
                  <a:pt x="7087924" y="1656477"/>
                </a:moveTo>
                <a:cubicBezTo>
                  <a:pt x="7104272" y="1656477"/>
                  <a:pt x="7117524" y="1669727"/>
                  <a:pt x="7117524" y="1686075"/>
                </a:cubicBezTo>
                <a:cubicBezTo>
                  <a:pt x="7117524" y="1702423"/>
                  <a:pt x="7104272" y="1715673"/>
                  <a:pt x="7087924" y="1715673"/>
                </a:cubicBezTo>
                <a:cubicBezTo>
                  <a:pt x="7071577" y="1715673"/>
                  <a:pt x="7058326" y="1702423"/>
                  <a:pt x="7058326" y="1686075"/>
                </a:cubicBezTo>
                <a:cubicBezTo>
                  <a:pt x="7058326" y="1669727"/>
                  <a:pt x="7071577" y="1656477"/>
                  <a:pt x="7087924" y="1656477"/>
                </a:cubicBezTo>
                <a:close/>
                <a:moveTo>
                  <a:pt x="6959576" y="1656473"/>
                </a:moveTo>
                <a:cubicBezTo>
                  <a:pt x="6975923" y="1656473"/>
                  <a:pt x="6989176" y="1669724"/>
                  <a:pt x="6989176" y="1686072"/>
                </a:cubicBezTo>
                <a:cubicBezTo>
                  <a:pt x="6989176" y="1702421"/>
                  <a:pt x="6975923" y="1715670"/>
                  <a:pt x="6959576" y="1715670"/>
                </a:cubicBezTo>
                <a:cubicBezTo>
                  <a:pt x="6943229" y="1715670"/>
                  <a:pt x="6929976" y="1702421"/>
                  <a:pt x="6929976" y="1686072"/>
                </a:cubicBezTo>
                <a:cubicBezTo>
                  <a:pt x="6929976" y="1669724"/>
                  <a:pt x="6943229" y="1656473"/>
                  <a:pt x="6959576" y="1656473"/>
                </a:cubicBezTo>
                <a:close/>
                <a:moveTo>
                  <a:pt x="6831228" y="1656470"/>
                </a:moveTo>
                <a:cubicBezTo>
                  <a:pt x="6847575" y="1656470"/>
                  <a:pt x="6860826" y="1669720"/>
                  <a:pt x="6860826" y="1686069"/>
                </a:cubicBezTo>
                <a:cubicBezTo>
                  <a:pt x="6860826" y="1702417"/>
                  <a:pt x="6847575" y="1715667"/>
                  <a:pt x="6831228" y="1715667"/>
                </a:cubicBezTo>
                <a:cubicBezTo>
                  <a:pt x="6814881" y="1715667"/>
                  <a:pt x="6801628" y="1702417"/>
                  <a:pt x="6801628" y="1686069"/>
                </a:cubicBezTo>
                <a:cubicBezTo>
                  <a:pt x="6801628" y="1669720"/>
                  <a:pt x="6814881" y="1656470"/>
                  <a:pt x="6831228" y="1656470"/>
                </a:cubicBezTo>
                <a:close/>
                <a:moveTo>
                  <a:pt x="6702880" y="1656467"/>
                </a:moveTo>
                <a:cubicBezTo>
                  <a:pt x="6719227" y="1656467"/>
                  <a:pt x="6732479" y="1669717"/>
                  <a:pt x="6732479" y="1686066"/>
                </a:cubicBezTo>
                <a:cubicBezTo>
                  <a:pt x="6732479" y="1702413"/>
                  <a:pt x="6719227" y="1715664"/>
                  <a:pt x="6702880" y="1715664"/>
                </a:cubicBezTo>
                <a:cubicBezTo>
                  <a:pt x="6686532" y="1715664"/>
                  <a:pt x="6673280" y="1702413"/>
                  <a:pt x="6673280" y="1686066"/>
                </a:cubicBezTo>
                <a:cubicBezTo>
                  <a:pt x="6673280" y="1669717"/>
                  <a:pt x="6686532" y="1656467"/>
                  <a:pt x="6702880" y="1656467"/>
                </a:cubicBezTo>
                <a:close/>
                <a:moveTo>
                  <a:pt x="6574532" y="1656464"/>
                </a:moveTo>
                <a:cubicBezTo>
                  <a:pt x="6590879" y="1656464"/>
                  <a:pt x="6604131" y="1669715"/>
                  <a:pt x="6604131" y="1686062"/>
                </a:cubicBezTo>
                <a:cubicBezTo>
                  <a:pt x="6604131" y="1702410"/>
                  <a:pt x="6590879" y="1715661"/>
                  <a:pt x="6574532" y="1715661"/>
                </a:cubicBezTo>
                <a:cubicBezTo>
                  <a:pt x="6558185" y="1715661"/>
                  <a:pt x="6544934" y="1702410"/>
                  <a:pt x="6544934" y="1686062"/>
                </a:cubicBezTo>
                <a:cubicBezTo>
                  <a:pt x="6544934" y="1669715"/>
                  <a:pt x="6558185" y="1656464"/>
                  <a:pt x="6574532" y="1656464"/>
                </a:cubicBezTo>
                <a:close/>
                <a:moveTo>
                  <a:pt x="6446186" y="1656461"/>
                </a:moveTo>
                <a:cubicBezTo>
                  <a:pt x="6462533" y="1656461"/>
                  <a:pt x="6475785" y="1669711"/>
                  <a:pt x="6475785" y="1686059"/>
                </a:cubicBezTo>
                <a:cubicBezTo>
                  <a:pt x="6475785" y="1702408"/>
                  <a:pt x="6462533" y="1715657"/>
                  <a:pt x="6446186" y="1715657"/>
                </a:cubicBezTo>
                <a:cubicBezTo>
                  <a:pt x="6429839" y="1715657"/>
                  <a:pt x="6416587" y="1702408"/>
                  <a:pt x="6416587" y="1686059"/>
                </a:cubicBezTo>
                <a:cubicBezTo>
                  <a:pt x="6416587" y="1669711"/>
                  <a:pt x="6429839" y="1656461"/>
                  <a:pt x="6446186" y="1656461"/>
                </a:cubicBezTo>
                <a:close/>
                <a:moveTo>
                  <a:pt x="6317840" y="1656458"/>
                </a:moveTo>
                <a:cubicBezTo>
                  <a:pt x="6334187" y="1656458"/>
                  <a:pt x="6347439" y="1669708"/>
                  <a:pt x="6347439" y="1686056"/>
                </a:cubicBezTo>
                <a:cubicBezTo>
                  <a:pt x="6347439" y="1702403"/>
                  <a:pt x="6334187" y="1715654"/>
                  <a:pt x="6317840" y="1715654"/>
                </a:cubicBezTo>
                <a:cubicBezTo>
                  <a:pt x="6301493" y="1715654"/>
                  <a:pt x="6288240" y="1702403"/>
                  <a:pt x="6288240" y="1686056"/>
                </a:cubicBezTo>
                <a:cubicBezTo>
                  <a:pt x="6288240" y="1669708"/>
                  <a:pt x="6301493" y="1656458"/>
                  <a:pt x="6317840" y="1656458"/>
                </a:cubicBezTo>
                <a:close/>
                <a:moveTo>
                  <a:pt x="6189494" y="1656454"/>
                </a:moveTo>
                <a:cubicBezTo>
                  <a:pt x="6205842" y="1656454"/>
                  <a:pt x="6219093" y="1669705"/>
                  <a:pt x="6219093" y="1686053"/>
                </a:cubicBezTo>
                <a:cubicBezTo>
                  <a:pt x="6219093" y="1702400"/>
                  <a:pt x="6205842" y="1715651"/>
                  <a:pt x="6189494" y="1715651"/>
                </a:cubicBezTo>
                <a:cubicBezTo>
                  <a:pt x="6173146" y="1715651"/>
                  <a:pt x="6159896" y="1702400"/>
                  <a:pt x="6159896" y="1686053"/>
                </a:cubicBezTo>
                <a:cubicBezTo>
                  <a:pt x="6159896" y="1669705"/>
                  <a:pt x="6173146" y="1656454"/>
                  <a:pt x="6189494" y="1656454"/>
                </a:cubicBezTo>
                <a:close/>
                <a:moveTo>
                  <a:pt x="6061149" y="1656452"/>
                </a:moveTo>
                <a:cubicBezTo>
                  <a:pt x="6077496" y="1656452"/>
                  <a:pt x="6090748" y="1669701"/>
                  <a:pt x="6090748" y="1686050"/>
                </a:cubicBezTo>
                <a:cubicBezTo>
                  <a:pt x="6090748" y="1702397"/>
                  <a:pt x="6077496" y="1715647"/>
                  <a:pt x="6061149" y="1715647"/>
                </a:cubicBezTo>
                <a:cubicBezTo>
                  <a:pt x="6044801" y="1715647"/>
                  <a:pt x="6031550" y="1702397"/>
                  <a:pt x="6031550" y="1686050"/>
                </a:cubicBezTo>
                <a:cubicBezTo>
                  <a:pt x="6031550" y="1669701"/>
                  <a:pt x="6044801" y="1656452"/>
                  <a:pt x="6061149" y="1656452"/>
                </a:cubicBezTo>
                <a:close/>
                <a:moveTo>
                  <a:pt x="5932805" y="1656449"/>
                </a:moveTo>
                <a:cubicBezTo>
                  <a:pt x="5949152" y="1656449"/>
                  <a:pt x="5962404" y="1669698"/>
                  <a:pt x="5962404" y="1686047"/>
                </a:cubicBezTo>
                <a:cubicBezTo>
                  <a:pt x="5962404" y="1702394"/>
                  <a:pt x="5949152" y="1715644"/>
                  <a:pt x="5932805" y="1715644"/>
                </a:cubicBezTo>
                <a:cubicBezTo>
                  <a:pt x="5916458" y="1715644"/>
                  <a:pt x="5903206" y="1702394"/>
                  <a:pt x="5903206" y="1686047"/>
                </a:cubicBezTo>
                <a:cubicBezTo>
                  <a:pt x="5903206" y="1669698"/>
                  <a:pt x="5916458" y="1656449"/>
                  <a:pt x="5932805" y="1656449"/>
                </a:cubicBezTo>
                <a:close/>
                <a:moveTo>
                  <a:pt x="5676110" y="1656445"/>
                </a:moveTo>
                <a:cubicBezTo>
                  <a:pt x="5692458" y="1656445"/>
                  <a:pt x="5705708" y="1669696"/>
                  <a:pt x="5705708" y="1686044"/>
                </a:cubicBezTo>
                <a:cubicBezTo>
                  <a:pt x="5705708" y="1702390"/>
                  <a:pt x="5692458" y="1715641"/>
                  <a:pt x="5676110" y="1715641"/>
                </a:cubicBezTo>
                <a:cubicBezTo>
                  <a:pt x="5659763" y="1715641"/>
                  <a:pt x="5646512" y="1702390"/>
                  <a:pt x="5646512" y="1686044"/>
                </a:cubicBezTo>
                <a:cubicBezTo>
                  <a:pt x="5646512" y="1669696"/>
                  <a:pt x="5659763" y="1656445"/>
                  <a:pt x="5676110" y="1656445"/>
                </a:cubicBezTo>
                <a:close/>
                <a:moveTo>
                  <a:pt x="5804507" y="1656425"/>
                </a:moveTo>
                <a:cubicBezTo>
                  <a:pt x="5820854" y="1656425"/>
                  <a:pt x="5834105" y="1669677"/>
                  <a:pt x="5834105" y="1686025"/>
                </a:cubicBezTo>
                <a:cubicBezTo>
                  <a:pt x="5834105" y="1702371"/>
                  <a:pt x="5820854" y="1715622"/>
                  <a:pt x="5804507" y="1715622"/>
                </a:cubicBezTo>
                <a:cubicBezTo>
                  <a:pt x="5788160" y="1715622"/>
                  <a:pt x="5774908" y="1702371"/>
                  <a:pt x="5774908" y="1686025"/>
                </a:cubicBezTo>
                <a:cubicBezTo>
                  <a:pt x="5774908" y="1669677"/>
                  <a:pt x="5788160" y="1656425"/>
                  <a:pt x="5804507" y="1656425"/>
                </a:cubicBezTo>
                <a:close/>
                <a:moveTo>
                  <a:pt x="5548133" y="1656423"/>
                </a:moveTo>
                <a:cubicBezTo>
                  <a:pt x="5564479" y="1656423"/>
                  <a:pt x="5577728" y="1669674"/>
                  <a:pt x="5577728" y="1686021"/>
                </a:cubicBezTo>
                <a:cubicBezTo>
                  <a:pt x="5577728" y="1702368"/>
                  <a:pt x="5564479" y="1715619"/>
                  <a:pt x="5548133" y="1715619"/>
                </a:cubicBezTo>
                <a:cubicBezTo>
                  <a:pt x="5531788" y="1715619"/>
                  <a:pt x="5518537" y="1702368"/>
                  <a:pt x="5518537" y="1686021"/>
                </a:cubicBezTo>
                <a:cubicBezTo>
                  <a:pt x="5518537" y="1669674"/>
                  <a:pt x="5531788" y="1656423"/>
                  <a:pt x="5548133" y="1656423"/>
                </a:cubicBezTo>
                <a:close/>
                <a:moveTo>
                  <a:pt x="799646" y="1656323"/>
                </a:moveTo>
                <a:cubicBezTo>
                  <a:pt x="815991" y="1656323"/>
                  <a:pt x="829242" y="1669573"/>
                  <a:pt x="829242" y="1685919"/>
                </a:cubicBezTo>
                <a:cubicBezTo>
                  <a:pt x="829242" y="1702264"/>
                  <a:pt x="815991" y="1715515"/>
                  <a:pt x="799646" y="1715515"/>
                </a:cubicBezTo>
                <a:cubicBezTo>
                  <a:pt x="783301" y="1715515"/>
                  <a:pt x="770050" y="1702264"/>
                  <a:pt x="770050" y="1685919"/>
                </a:cubicBezTo>
                <a:cubicBezTo>
                  <a:pt x="770050" y="1669573"/>
                  <a:pt x="783301" y="1656323"/>
                  <a:pt x="799646" y="1656323"/>
                </a:cubicBezTo>
                <a:close/>
                <a:moveTo>
                  <a:pt x="671309" y="1656321"/>
                </a:moveTo>
                <a:cubicBezTo>
                  <a:pt x="687654" y="1656321"/>
                  <a:pt x="700903" y="1669571"/>
                  <a:pt x="700903" y="1685916"/>
                </a:cubicBezTo>
                <a:cubicBezTo>
                  <a:pt x="700903" y="1702261"/>
                  <a:pt x="687654" y="1715512"/>
                  <a:pt x="671309" y="1715512"/>
                </a:cubicBezTo>
                <a:cubicBezTo>
                  <a:pt x="654962" y="1715512"/>
                  <a:pt x="641713" y="1702261"/>
                  <a:pt x="641713" y="1685916"/>
                </a:cubicBezTo>
                <a:cubicBezTo>
                  <a:pt x="641713" y="1669571"/>
                  <a:pt x="654962" y="1656321"/>
                  <a:pt x="671309" y="1656321"/>
                </a:cubicBezTo>
                <a:close/>
                <a:moveTo>
                  <a:pt x="542971" y="1656318"/>
                </a:moveTo>
                <a:cubicBezTo>
                  <a:pt x="559317" y="1656318"/>
                  <a:pt x="572566" y="1669567"/>
                  <a:pt x="572566" y="1685913"/>
                </a:cubicBezTo>
                <a:cubicBezTo>
                  <a:pt x="572566" y="1702258"/>
                  <a:pt x="559317" y="1715508"/>
                  <a:pt x="542971" y="1715508"/>
                </a:cubicBezTo>
                <a:cubicBezTo>
                  <a:pt x="526626" y="1715508"/>
                  <a:pt x="513376" y="1702258"/>
                  <a:pt x="513376" y="1685913"/>
                </a:cubicBezTo>
                <a:cubicBezTo>
                  <a:pt x="513376" y="1669567"/>
                  <a:pt x="526626" y="1656318"/>
                  <a:pt x="542971" y="1656318"/>
                </a:cubicBezTo>
                <a:close/>
                <a:moveTo>
                  <a:pt x="414633" y="1656314"/>
                </a:moveTo>
                <a:cubicBezTo>
                  <a:pt x="430979" y="1656314"/>
                  <a:pt x="444229" y="1669564"/>
                  <a:pt x="444229" y="1685909"/>
                </a:cubicBezTo>
                <a:cubicBezTo>
                  <a:pt x="444229" y="1702254"/>
                  <a:pt x="430979" y="1715505"/>
                  <a:pt x="414633" y="1715505"/>
                </a:cubicBezTo>
                <a:cubicBezTo>
                  <a:pt x="398288" y="1715505"/>
                  <a:pt x="385038" y="1702254"/>
                  <a:pt x="385038" y="1685909"/>
                </a:cubicBezTo>
                <a:cubicBezTo>
                  <a:pt x="385038" y="1669564"/>
                  <a:pt x="398288" y="1656314"/>
                  <a:pt x="414633" y="1656314"/>
                </a:cubicBezTo>
                <a:close/>
                <a:moveTo>
                  <a:pt x="286296" y="1656311"/>
                </a:moveTo>
                <a:cubicBezTo>
                  <a:pt x="302641" y="1656311"/>
                  <a:pt x="315892" y="1669561"/>
                  <a:pt x="315892" y="1685906"/>
                </a:cubicBezTo>
                <a:cubicBezTo>
                  <a:pt x="315892" y="1702252"/>
                  <a:pt x="302641" y="1715502"/>
                  <a:pt x="286296" y="1715502"/>
                </a:cubicBezTo>
                <a:cubicBezTo>
                  <a:pt x="269951" y="1715502"/>
                  <a:pt x="256701" y="1702252"/>
                  <a:pt x="256701" y="1685906"/>
                </a:cubicBezTo>
                <a:cubicBezTo>
                  <a:pt x="256701" y="1669561"/>
                  <a:pt x="269951" y="1656311"/>
                  <a:pt x="286296" y="1656311"/>
                </a:cubicBezTo>
                <a:close/>
                <a:moveTo>
                  <a:pt x="157959" y="1656309"/>
                </a:moveTo>
                <a:cubicBezTo>
                  <a:pt x="174304" y="1656309"/>
                  <a:pt x="187554" y="1669557"/>
                  <a:pt x="187554" y="1685904"/>
                </a:cubicBezTo>
                <a:cubicBezTo>
                  <a:pt x="187554" y="1702249"/>
                  <a:pt x="174304" y="1715499"/>
                  <a:pt x="157959" y="1715499"/>
                </a:cubicBezTo>
                <a:cubicBezTo>
                  <a:pt x="141613" y="1715499"/>
                  <a:pt x="128363" y="1702249"/>
                  <a:pt x="128363" y="1685904"/>
                </a:cubicBezTo>
                <a:cubicBezTo>
                  <a:pt x="128363" y="1669557"/>
                  <a:pt x="141613" y="1656309"/>
                  <a:pt x="157959" y="1656309"/>
                </a:cubicBezTo>
                <a:close/>
                <a:moveTo>
                  <a:pt x="29596" y="1656305"/>
                </a:moveTo>
                <a:cubicBezTo>
                  <a:pt x="45941" y="1656305"/>
                  <a:pt x="59191" y="1669555"/>
                  <a:pt x="59191" y="1685900"/>
                </a:cubicBezTo>
                <a:cubicBezTo>
                  <a:pt x="59191" y="1702245"/>
                  <a:pt x="45941" y="1715496"/>
                  <a:pt x="29596" y="1715496"/>
                </a:cubicBezTo>
                <a:cubicBezTo>
                  <a:pt x="13251" y="1715496"/>
                  <a:pt x="0" y="1702245"/>
                  <a:pt x="0" y="1685900"/>
                </a:cubicBezTo>
                <a:cubicBezTo>
                  <a:pt x="0" y="1669555"/>
                  <a:pt x="13251" y="1656305"/>
                  <a:pt x="29596" y="1656305"/>
                </a:cubicBezTo>
                <a:close/>
                <a:moveTo>
                  <a:pt x="9012801" y="1518617"/>
                </a:moveTo>
                <a:cubicBezTo>
                  <a:pt x="9029146" y="1518617"/>
                  <a:pt x="9042396" y="1531869"/>
                  <a:pt x="9042396" y="1548214"/>
                </a:cubicBezTo>
                <a:cubicBezTo>
                  <a:pt x="9042396" y="1564551"/>
                  <a:pt x="9029146" y="1577789"/>
                  <a:pt x="9012801" y="1577789"/>
                </a:cubicBezTo>
                <a:cubicBezTo>
                  <a:pt x="8996457" y="1577789"/>
                  <a:pt x="8983207" y="1564551"/>
                  <a:pt x="8983207" y="1548214"/>
                </a:cubicBezTo>
                <a:cubicBezTo>
                  <a:pt x="8983207" y="1531869"/>
                  <a:pt x="8996457" y="1518617"/>
                  <a:pt x="9012801" y="1518617"/>
                </a:cubicBezTo>
                <a:close/>
                <a:moveTo>
                  <a:pt x="8884476" y="1518612"/>
                </a:moveTo>
                <a:cubicBezTo>
                  <a:pt x="8900821" y="1518612"/>
                  <a:pt x="8914071" y="1531864"/>
                  <a:pt x="8914071" y="1548209"/>
                </a:cubicBezTo>
                <a:cubicBezTo>
                  <a:pt x="8914071" y="1564546"/>
                  <a:pt x="8900821" y="1577784"/>
                  <a:pt x="8884476" y="1577784"/>
                </a:cubicBezTo>
                <a:cubicBezTo>
                  <a:pt x="8868132" y="1577784"/>
                  <a:pt x="8854883" y="1564546"/>
                  <a:pt x="8854883" y="1548209"/>
                </a:cubicBezTo>
                <a:cubicBezTo>
                  <a:pt x="8854883" y="1531864"/>
                  <a:pt x="8868132" y="1518612"/>
                  <a:pt x="8884476" y="1518612"/>
                </a:cubicBezTo>
                <a:close/>
                <a:moveTo>
                  <a:pt x="8756151" y="1518607"/>
                </a:moveTo>
                <a:cubicBezTo>
                  <a:pt x="8772496" y="1518607"/>
                  <a:pt x="8785746" y="1531860"/>
                  <a:pt x="8785746" y="1548204"/>
                </a:cubicBezTo>
                <a:cubicBezTo>
                  <a:pt x="8785746" y="1564541"/>
                  <a:pt x="8772496" y="1577780"/>
                  <a:pt x="8756151" y="1577780"/>
                </a:cubicBezTo>
                <a:cubicBezTo>
                  <a:pt x="8739807" y="1577780"/>
                  <a:pt x="8726557" y="1564541"/>
                  <a:pt x="8726557" y="1548204"/>
                </a:cubicBezTo>
                <a:cubicBezTo>
                  <a:pt x="8726557" y="1531860"/>
                  <a:pt x="8739807" y="1518607"/>
                  <a:pt x="8756151" y="1518607"/>
                </a:cubicBezTo>
                <a:close/>
                <a:moveTo>
                  <a:pt x="8627826" y="1518602"/>
                </a:moveTo>
                <a:cubicBezTo>
                  <a:pt x="8644170" y="1518602"/>
                  <a:pt x="8657421" y="1531854"/>
                  <a:pt x="8657421" y="1548199"/>
                </a:cubicBezTo>
                <a:cubicBezTo>
                  <a:pt x="8657421" y="1564537"/>
                  <a:pt x="8644170" y="1577775"/>
                  <a:pt x="8627826" y="1577775"/>
                </a:cubicBezTo>
                <a:cubicBezTo>
                  <a:pt x="8611481" y="1577775"/>
                  <a:pt x="8598231" y="1564537"/>
                  <a:pt x="8598231" y="1548199"/>
                </a:cubicBezTo>
                <a:cubicBezTo>
                  <a:pt x="8598231" y="1531854"/>
                  <a:pt x="8611481" y="1518602"/>
                  <a:pt x="8627826" y="1518602"/>
                </a:cubicBezTo>
                <a:close/>
                <a:moveTo>
                  <a:pt x="8499501" y="1518597"/>
                </a:moveTo>
                <a:cubicBezTo>
                  <a:pt x="8515845" y="1518597"/>
                  <a:pt x="8529094" y="1531849"/>
                  <a:pt x="8529094" y="1548194"/>
                </a:cubicBezTo>
                <a:cubicBezTo>
                  <a:pt x="8529094" y="1564532"/>
                  <a:pt x="8515845" y="1577771"/>
                  <a:pt x="8499501" y="1577771"/>
                </a:cubicBezTo>
                <a:cubicBezTo>
                  <a:pt x="8483156" y="1577771"/>
                  <a:pt x="8469907" y="1564532"/>
                  <a:pt x="8469907" y="1548194"/>
                </a:cubicBezTo>
                <a:cubicBezTo>
                  <a:pt x="8469907" y="1531849"/>
                  <a:pt x="8483156" y="1518597"/>
                  <a:pt x="8499501" y="1518597"/>
                </a:cubicBezTo>
                <a:close/>
                <a:moveTo>
                  <a:pt x="8371175" y="1518593"/>
                </a:moveTo>
                <a:cubicBezTo>
                  <a:pt x="8387519" y="1518593"/>
                  <a:pt x="8400768" y="1531845"/>
                  <a:pt x="8400768" y="1548190"/>
                </a:cubicBezTo>
                <a:cubicBezTo>
                  <a:pt x="8400768" y="1564528"/>
                  <a:pt x="8387519" y="1577766"/>
                  <a:pt x="8371175" y="1577766"/>
                </a:cubicBezTo>
                <a:cubicBezTo>
                  <a:pt x="8354831" y="1577766"/>
                  <a:pt x="8341581" y="1564528"/>
                  <a:pt x="8341581" y="1548190"/>
                </a:cubicBezTo>
                <a:cubicBezTo>
                  <a:pt x="8341581" y="1531845"/>
                  <a:pt x="8354831" y="1518593"/>
                  <a:pt x="8371175" y="1518593"/>
                </a:cubicBezTo>
                <a:close/>
                <a:moveTo>
                  <a:pt x="8114517" y="1518588"/>
                </a:moveTo>
                <a:cubicBezTo>
                  <a:pt x="8130861" y="1518588"/>
                  <a:pt x="8144112" y="1531840"/>
                  <a:pt x="8144112" y="1548185"/>
                </a:cubicBezTo>
                <a:cubicBezTo>
                  <a:pt x="8144112" y="1564523"/>
                  <a:pt x="8130861" y="1577762"/>
                  <a:pt x="8114517" y="1577762"/>
                </a:cubicBezTo>
                <a:cubicBezTo>
                  <a:pt x="8098172" y="1577762"/>
                  <a:pt x="8084924" y="1564523"/>
                  <a:pt x="8084924" y="1548185"/>
                </a:cubicBezTo>
                <a:cubicBezTo>
                  <a:pt x="8084924" y="1531840"/>
                  <a:pt x="8098172" y="1518588"/>
                  <a:pt x="8114517" y="1518588"/>
                </a:cubicBezTo>
                <a:close/>
                <a:moveTo>
                  <a:pt x="7857858" y="1518583"/>
                </a:moveTo>
                <a:cubicBezTo>
                  <a:pt x="7874192" y="1518583"/>
                  <a:pt x="7887449" y="1531835"/>
                  <a:pt x="7887449" y="1548180"/>
                </a:cubicBezTo>
                <a:cubicBezTo>
                  <a:pt x="7887449" y="1564517"/>
                  <a:pt x="7874192" y="1577757"/>
                  <a:pt x="7857858" y="1577757"/>
                </a:cubicBezTo>
                <a:cubicBezTo>
                  <a:pt x="7841495" y="1577757"/>
                  <a:pt x="7828239" y="1564517"/>
                  <a:pt x="7828239" y="1548180"/>
                </a:cubicBezTo>
                <a:cubicBezTo>
                  <a:pt x="7828239" y="1531835"/>
                  <a:pt x="7841495" y="1518583"/>
                  <a:pt x="7857858" y="1518583"/>
                </a:cubicBezTo>
                <a:close/>
                <a:moveTo>
                  <a:pt x="8242860" y="1518578"/>
                </a:moveTo>
                <a:cubicBezTo>
                  <a:pt x="8259205" y="1518578"/>
                  <a:pt x="8272454" y="1531830"/>
                  <a:pt x="8272454" y="1548174"/>
                </a:cubicBezTo>
                <a:cubicBezTo>
                  <a:pt x="8272454" y="1564513"/>
                  <a:pt x="8259205" y="1577753"/>
                  <a:pt x="8242860" y="1577753"/>
                </a:cubicBezTo>
                <a:cubicBezTo>
                  <a:pt x="8226515" y="1577753"/>
                  <a:pt x="8213267" y="1564513"/>
                  <a:pt x="8213267" y="1548174"/>
                </a:cubicBezTo>
                <a:cubicBezTo>
                  <a:pt x="8213267" y="1531830"/>
                  <a:pt x="8226515" y="1518578"/>
                  <a:pt x="8242860" y="1518578"/>
                </a:cubicBezTo>
                <a:close/>
                <a:moveTo>
                  <a:pt x="7986201" y="1518574"/>
                </a:moveTo>
                <a:cubicBezTo>
                  <a:pt x="8002543" y="1518574"/>
                  <a:pt x="8015794" y="1531825"/>
                  <a:pt x="8015794" y="1548169"/>
                </a:cubicBezTo>
                <a:cubicBezTo>
                  <a:pt x="8015794" y="1564509"/>
                  <a:pt x="8002543" y="1577748"/>
                  <a:pt x="7986201" y="1577748"/>
                </a:cubicBezTo>
                <a:cubicBezTo>
                  <a:pt x="7969847" y="1577748"/>
                  <a:pt x="7956597" y="1564509"/>
                  <a:pt x="7956597" y="1548169"/>
                </a:cubicBezTo>
                <a:cubicBezTo>
                  <a:pt x="7956597" y="1531825"/>
                  <a:pt x="7969847" y="1518574"/>
                  <a:pt x="7986201" y="1518574"/>
                </a:cubicBezTo>
                <a:close/>
                <a:moveTo>
                  <a:pt x="7729522" y="1518569"/>
                </a:moveTo>
                <a:cubicBezTo>
                  <a:pt x="7745877" y="1518569"/>
                  <a:pt x="7759131" y="1531821"/>
                  <a:pt x="7759131" y="1548165"/>
                </a:cubicBezTo>
                <a:cubicBezTo>
                  <a:pt x="7759131" y="1564504"/>
                  <a:pt x="7745877" y="1577744"/>
                  <a:pt x="7729522" y="1577744"/>
                </a:cubicBezTo>
                <a:cubicBezTo>
                  <a:pt x="7713166" y="1577744"/>
                  <a:pt x="7699928" y="1564504"/>
                  <a:pt x="7699928" y="1548165"/>
                </a:cubicBezTo>
                <a:cubicBezTo>
                  <a:pt x="7699928" y="1531821"/>
                  <a:pt x="7713166" y="1518569"/>
                  <a:pt x="7729522" y="1518569"/>
                </a:cubicBezTo>
                <a:close/>
                <a:moveTo>
                  <a:pt x="7601181" y="1518564"/>
                </a:moveTo>
                <a:cubicBezTo>
                  <a:pt x="7617556" y="1518564"/>
                  <a:pt x="7630778" y="1531816"/>
                  <a:pt x="7630778" y="1548160"/>
                </a:cubicBezTo>
                <a:cubicBezTo>
                  <a:pt x="7630778" y="1564498"/>
                  <a:pt x="7617556" y="1577739"/>
                  <a:pt x="7601181" y="1577739"/>
                </a:cubicBezTo>
                <a:cubicBezTo>
                  <a:pt x="7584842" y="1577739"/>
                  <a:pt x="7571592" y="1564498"/>
                  <a:pt x="7571592" y="1548160"/>
                </a:cubicBezTo>
                <a:cubicBezTo>
                  <a:pt x="7571592" y="1531816"/>
                  <a:pt x="7584842" y="1518564"/>
                  <a:pt x="7601181" y="1518564"/>
                </a:cubicBezTo>
                <a:close/>
                <a:moveTo>
                  <a:pt x="7472852" y="1518559"/>
                </a:moveTo>
                <a:cubicBezTo>
                  <a:pt x="7489196" y="1518559"/>
                  <a:pt x="7502446" y="1531811"/>
                  <a:pt x="7502446" y="1548155"/>
                </a:cubicBezTo>
                <a:cubicBezTo>
                  <a:pt x="7502446" y="1564494"/>
                  <a:pt x="7489196" y="1577735"/>
                  <a:pt x="7472852" y="1577735"/>
                </a:cubicBezTo>
                <a:cubicBezTo>
                  <a:pt x="7456509" y="1577735"/>
                  <a:pt x="7443261" y="1564494"/>
                  <a:pt x="7443261" y="1548155"/>
                </a:cubicBezTo>
                <a:cubicBezTo>
                  <a:pt x="7443261" y="1531811"/>
                  <a:pt x="7456509" y="1518559"/>
                  <a:pt x="7472852" y="1518559"/>
                </a:cubicBezTo>
                <a:close/>
                <a:moveTo>
                  <a:pt x="7344610" y="1518555"/>
                </a:moveTo>
                <a:cubicBezTo>
                  <a:pt x="7360879" y="1518555"/>
                  <a:pt x="7374128" y="1531806"/>
                  <a:pt x="7374128" y="1548150"/>
                </a:cubicBezTo>
                <a:cubicBezTo>
                  <a:pt x="7374128" y="1564489"/>
                  <a:pt x="7360879" y="1577730"/>
                  <a:pt x="7344610" y="1577730"/>
                </a:cubicBezTo>
                <a:cubicBezTo>
                  <a:pt x="7328270" y="1577730"/>
                  <a:pt x="7315021" y="1564489"/>
                  <a:pt x="7315021" y="1548150"/>
                </a:cubicBezTo>
                <a:cubicBezTo>
                  <a:pt x="7315021" y="1531806"/>
                  <a:pt x="7328270" y="1518555"/>
                  <a:pt x="7344610" y="1518555"/>
                </a:cubicBezTo>
                <a:close/>
                <a:moveTo>
                  <a:pt x="7216275" y="1518550"/>
                </a:moveTo>
                <a:cubicBezTo>
                  <a:pt x="7232622" y="1518550"/>
                  <a:pt x="7245873" y="1531801"/>
                  <a:pt x="7245873" y="1548145"/>
                </a:cubicBezTo>
                <a:cubicBezTo>
                  <a:pt x="7245873" y="1564484"/>
                  <a:pt x="7232622" y="1577726"/>
                  <a:pt x="7216275" y="1577726"/>
                </a:cubicBezTo>
                <a:cubicBezTo>
                  <a:pt x="7199927" y="1577726"/>
                  <a:pt x="7186676" y="1564484"/>
                  <a:pt x="7186676" y="1548145"/>
                </a:cubicBezTo>
                <a:cubicBezTo>
                  <a:pt x="7186676" y="1531801"/>
                  <a:pt x="7199927" y="1518550"/>
                  <a:pt x="7216275" y="1518550"/>
                </a:cubicBezTo>
                <a:close/>
                <a:moveTo>
                  <a:pt x="7087924" y="1518545"/>
                </a:moveTo>
                <a:cubicBezTo>
                  <a:pt x="7104272" y="1518545"/>
                  <a:pt x="7117524" y="1531796"/>
                  <a:pt x="7117524" y="1548140"/>
                </a:cubicBezTo>
                <a:cubicBezTo>
                  <a:pt x="7117524" y="1564479"/>
                  <a:pt x="7104272" y="1577721"/>
                  <a:pt x="7087924" y="1577721"/>
                </a:cubicBezTo>
                <a:cubicBezTo>
                  <a:pt x="7071577" y="1577721"/>
                  <a:pt x="7058326" y="1564479"/>
                  <a:pt x="7058326" y="1548140"/>
                </a:cubicBezTo>
                <a:cubicBezTo>
                  <a:pt x="7058326" y="1531796"/>
                  <a:pt x="7071577" y="1518545"/>
                  <a:pt x="7087924" y="1518545"/>
                </a:cubicBezTo>
                <a:close/>
                <a:moveTo>
                  <a:pt x="6959576" y="1518540"/>
                </a:moveTo>
                <a:cubicBezTo>
                  <a:pt x="6975923" y="1518540"/>
                  <a:pt x="6989176" y="1531792"/>
                  <a:pt x="6989176" y="1548136"/>
                </a:cubicBezTo>
                <a:cubicBezTo>
                  <a:pt x="6989176" y="1564475"/>
                  <a:pt x="6975923" y="1577717"/>
                  <a:pt x="6959576" y="1577717"/>
                </a:cubicBezTo>
                <a:cubicBezTo>
                  <a:pt x="6943229" y="1577717"/>
                  <a:pt x="6929976" y="1564475"/>
                  <a:pt x="6929976" y="1548136"/>
                </a:cubicBezTo>
                <a:cubicBezTo>
                  <a:pt x="6929976" y="1531792"/>
                  <a:pt x="6943229" y="1518540"/>
                  <a:pt x="6959576" y="1518540"/>
                </a:cubicBezTo>
                <a:close/>
                <a:moveTo>
                  <a:pt x="6831228" y="1518536"/>
                </a:moveTo>
                <a:cubicBezTo>
                  <a:pt x="6847575" y="1518536"/>
                  <a:pt x="6860826" y="1531787"/>
                  <a:pt x="6860826" y="1548131"/>
                </a:cubicBezTo>
                <a:cubicBezTo>
                  <a:pt x="6860826" y="1564470"/>
                  <a:pt x="6847575" y="1577712"/>
                  <a:pt x="6831228" y="1577712"/>
                </a:cubicBezTo>
                <a:cubicBezTo>
                  <a:pt x="6814880" y="1577712"/>
                  <a:pt x="6801628" y="1564470"/>
                  <a:pt x="6801628" y="1548131"/>
                </a:cubicBezTo>
                <a:cubicBezTo>
                  <a:pt x="6801628" y="1531787"/>
                  <a:pt x="6814880" y="1518536"/>
                  <a:pt x="6831228" y="1518536"/>
                </a:cubicBezTo>
                <a:close/>
                <a:moveTo>
                  <a:pt x="6702880" y="1518530"/>
                </a:moveTo>
                <a:cubicBezTo>
                  <a:pt x="6719227" y="1518530"/>
                  <a:pt x="6732479" y="1531782"/>
                  <a:pt x="6732479" y="1548126"/>
                </a:cubicBezTo>
                <a:cubicBezTo>
                  <a:pt x="6732479" y="1564465"/>
                  <a:pt x="6719227" y="1577708"/>
                  <a:pt x="6702880" y="1577708"/>
                </a:cubicBezTo>
                <a:cubicBezTo>
                  <a:pt x="6686532" y="1577708"/>
                  <a:pt x="6673280" y="1564465"/>
                  <a:pt x="6673280" y="1548126"/>
                </a:cubicBezTo>
                <a:cubicBezTo>
                  <a:pt x="6673280" y="1531782"/>
                  <a:pt x="6686532" y="1518530"/>
                  <a:pt x="6702880" y="1518530"/>
                </a:cubicBezTo>
                <a:close/>
                <a:moveTo>
                  <a:pt x="6574532" y="1518525"/>
                </a:moveTo>
                <a:cubicBezTo>
                  <a:pt x="6590879" y="1518525"/>
                  <a:pt x="6604131" y="1531777"/>
                  <a:pt x="6604131" y="1548122"/>
                </a:cubicBezTo>
                <a:cubicBezTo>
                  <a:pt x="6604131" y="1564461"/>
                  <a:pt x="6590879" y="1577703"/>
                  <a:pt x="6574532" y="1577703"/>
                </a:cubicBezTo>
                <a:cubicBezTo>
                  <a:pt x="6558185" y="1577703"/>
                  <a:pt x="6544934" y="1564461"/>
                  <a:pt x="6544934" y="1548122"/>
                </a:cubicBezTo>
                <a:cubicBezTo>
                  <a:pt x="6544934" y="1531777"/>
                  <a:pt x="6558185" y="1518525"/>
                  <a:pt x="6574532" y="1518525"/>
                </a:cubicBezTo>
                <a:close/>
                <a:moveTo>
                  <a:pt x="6446186" y="1518520"/>
                </a:moveTo>
                <a:cubicBezTo>
                  <a:pt x="6462533" y="1518520"/>
                  <a:pt x="6475785" y="1531772"/>
                  <a:pt x="6475785" y="1548117"/>
                </a:cubicBezTo>
                <a:cubicBezTo>
                  <a:pt x="6475785" y="1564456"/>
                  <a:pt x="6462533" y="1577698"/>
                  <a:pt x="6446186" y="1577698"/>
                </a:cubicBezTo>
                <a:cubicBezTo>
                  <a:pt x="6429838" y="1577698"/>
                  <a:pt x="6416587" y="1564456"/>
                  <a:pt x="6416587" y="1548117"/>
                </a:cubicBezTo>
                <a:cubicBezTo>
                  <a:pt x="6416587" y="1531772"/>
                  <a:pt x="6429838" y="1518520"/>
                  <a:pt x="6446186" y="1518520"/>
                </a:cubicBezTo>
                <a:close/>
                <a:moveTo>
                  <a:pt x="6317840" y="1518516"/>
                </a:moveTo>
                <a:cubicBezTo>
                  <a:pt x="6334187" y="1518516"/>
                  <a:pt x="6347438" y="1531767"/>
                  <a:pt x="6347438" y="1548112"/>
                </a:cubicBezTo>
                <a:cubicBezTo>
                  <a:pt x="6347438" y="1564451"/>
                  <a:pt x="6334187" y="1577694"/>
                  <a:pt x="6317840" y="1577694"/>
                </a:cubicBezTo>
                <a:cubicBezTo>
                  <a:pt x="6301493" y="1577694"/>
                  <a:pt x="6288240" y="1564451"/>
                  <a:pt x="6288240" y="1548112"/>
                </a:cubicBezTo>
                <a:cubicBezTo>
                  <a:pt x="6288240" y="1531767"/>
                  <a:pt x="6301493" y="1518516"/>
                  <a:pt x="6317840" y="1518516"/>
                </a:cubicBezTo>
                <a:close/>
                <a:moveTo>
                  <a:pt x="6189494" y="1518511"/>
                </a:moveTo>
                <a:cubicBezTo>
                  <a:pt x="6205842" y="1518511"/>
                  <a:pt x="6219093" y="1531763"/>
                  <a:pt x="6219093" y="1548107"/>
                </a:cubicBezTo>
                <a:cubicBezTo>
                  <a:pt x="6219093" y="1564447"/>
                  <a:pt x="6205842" y="1577689"/>
                  <a:pt x="6189494" y="1577689"/>
                </a:cubicBezTo>
                <a:cubicBezTo>
                  <a:pt x="6173146" y="1577689"/>
                  <a:pt x="6159896" y="1564447"/>
                  <a:pt x="6159896" y="1548107"/>
                </a:cubicBezTo>
                <a:cubicBezTo>
                  <a:pt x="6159896" y="1531763"/>
                  <a:pt x="6173146" y="1518511"/>
                  <a:pt x="6189494" y="1518511"/>
                </a:cubicBezTo>
                <a:close/>
                <a:moveTo>
                  <a:pt x="6061149" y="1518506"/>
                </a:moveTo>
                <a:cubicBezTo>
                  <a:pt x="6077496" y="1518506"/>
                  <a:pt x="6090748" y="1531758"/>
                  <a:pt x="6090748" y="1548103"/>
                </a:cubicBezTo>
                <a:cubicBezTo>
                  <a:pt x="6090748" y="1564442"/>
                  <a:pt x="6077496" y="1577685"/>
                  <a:pt x="6061149" y="1577685"/>
                </a:cubicBezTo>
                <a:cubicBezTo>
                  <a:pt x="6044801" y="1577685"/>
                  <a:pt x="6031550" y="1564442"/>
                  <a:pt x="6031550" y="1548103"/>
                </a:cubicBezTo>
                <a:cubicBezTo>
                  <a:pt x="6031550" y="1531758"/>
                  <a:pt x="6044801" y="1518506"/>
                  <a:pt x="6061149" y="1518506"/>
                </a:cubicBezTo>
                <a:close/>
                <a:moveTo>
                  <a:pt x="5932805" y="1518501"/>
                </a:moveTo>
                <a:cubicBezTo>
                  <a:pt x="5949151" y="1518501"/>
                  <a:pt x="5962404" y="1531753"/>
                  <a:pt x="5962404" y="1548098"/>
                </a:cubicBezTo>
                <a:cubicBezTo>
                  <a:pt x="5962404" y="1564437"/>
                  <a:pt x="5949151" y="1577680"/>
                  <a:pt x="5932805" y="1577680"/>
                </a:cubicBezTo>
                <a:cubicBezTo>
                  <a:pt x="5916458" y="1577680"/>
                  <a:pt x="5903206" y="1564437"/>
                  <a:pt x="5903206" y="1548098"/>
                </a:cubicBezTo>
                <a:cubicBezTo>
                  <a:pt x="5903206" y="1531753"/>
                  <a:pt x="5916458" y="1518501"/>
                  <a:pt x="5932805" y="1518501"/>
                </a:cubicBezTo>
                <a:close/>
                <a:moveTo>
                  <a:pt x="5676109" y="1518496"/>
                </a:moveTo>
                <a:cubicBezTo>
                  <a:pt x="5692458" y="1518496"/>
                  <a:pt x="5705708" y="1531748"/>
                  <a:pt x="5705708" y="1548093"/>
                </a:cubicBezTo>
                <a:cubicBezTo>
                  <a:pt x="5705708" y="1564432"/>
                  <a:pt x="5692458" y="1577675"/>
                  <a:pt x="5676109" y="1577675"/>
                </a:cubicBezTo>
                <a:cubicBezTo>
                  <a:pt x="5659763" y="1577675"/>
                  <a:pt x="5646512" y="1564432"/>
                  <a:pt x="5646512" y="1548093"/>
                </a:cubicBezTo>
                <a:cubicBezTo>
                  <a:pt x="5646512" y="1531748"/>
                  <a:pt x="5659763" y="1518496"/>
                  <a:pt x="5676109" y="1518496"/>
                </a:cubicBezTo>
                <a:close/>
                <a:moveTo>
                  <a:pt x="5419795" y="1518492"/>
                </a:moveTo>
                <a:cubicBezTo>
                  <a:pt x="5436141" y="1518492"/>
                  <a:pt x="5449391" y="1531743"/>
                  <a:pt x="5449391" y="1548088"/>
                </a:cubicBezTo>
                <a:cubicBezTo>
                  <a:pt x="5449391" y="1564428"/>
                  <a:pt x="5436141" y="1577670"/>
                  <a:pt x="5419795" y="1577670"/>
                </a:cubicBezTo>
                <a:lnTo>
                  <a:pt x="5406088" y="1571996"/>
                </a:lnTo>
                <a:lnTo>
                  <a:pt x="5390753" y="1546753"/>
                </a:lnTo>
                <a:lnTo>
                  <a:pt x="5398868" y="1527161"/>
                </a:lnTo>
                <a:cubicBezTo>
                  <a:pt x="5404224" y="1521805"/>
                  <a:pt x="5411623" y="1518492"/>
                  <a:pt x="5419795" y="1518492"/>
                </a:cubicBezTo>
                <a:close/>
                <a:moveTo>
                  <a:pt x="5804507" y="1518467"/>
                </a:moveTo>
                <a:cubicBezTo>
                  <a:pt x="5820854" y="1518467"/>
                  <a:pt x="5834105" y="1531720"/>
                  <a:pt x="5834105" y="1548064"/>
                </a:cubicBezTo>
                <a:cubicBezTo>
                  <a:pt x="5834105" y="1564404"/>
                  <a:pt x="5820854" y="1577648"/>
                  <a:pt x="5804507" y="1577648"/>
                </a:cubicBezTo>
                <a:cubicBezTo>
                  <a:pt x="5788160" y="1577648"/>
                  <a:pt x="5774908" y="1564404"/>
                  <a:pt x="5774908" y="1548064"/>
                </a:cubicBezTo>
                <a:cubicBezTo>
                  <a:pt x="5774908" y="1531720"/>
                  <a:pt x="5788160" y="1518467"/>
                  <a:pt x="5804507" y="1518467"/>
                </a:cubicBezTo>
                <a:close/>
                <a:moveTo>
                  <a:pt x="5548133" y="1518463"/>
                </a:moveTo>
                <a:cubicBezTo>
                  <a:pt x="5564479" y="1518463"/>
                  <a:pt x="5577728" y="1531715"/>
                  <a:pt x="5577728" y="1548059"/>
                </a:cubicBezTo>
                <a:cubicBezTo>
                  <a:pt x="5577728" y="1564399"/>
                  <a:pt x="5564479" y="1577643"/>
                  <a:pt x="5548133" y="1577643"/>
                </a:cubicBezTo>
                <a:cubicBezTo>
                  <a:pt x="5531788" y="1577643"/>
                  <a:pt x="5518537" y="1564399"/>
                  <a:pt x="5518537" y="1548059"/>
                </a:cubicBezTo>
                <a:cubicBezTo>
                  <a:pt x="5518537" y="1531715"/>
                  <a:pt x="5531788" y="1518463"/>
                  <a:pt x="5548133" y="1518463"/>
                </a:cubicBezTo>
                <a:close/>
                <a:moveTo>
                  <a:pt x="927983" y="1518314"/>
                </a:moveTo>
                <a:lnTo>
                  <a:pt x="946472" y="1525972"/>
                </a:lnTo>
                <a:lnTo>
                  <a:pt x="917743" y="1573261"/>
                </a:lnTo>
                <a:lnTo>
                  <a:pt x="907056" y="1568835"/>
                </a:lnTo>
                <a:cubicBezTo>
                  <a:pt x="901700" y="1563480"/>
                  <a:pt x="898387" y="1556082"/>
                  <a:pt x="898387" y="1547910"/>
                </a:cubicBezTo>
                <a:cubicBezTo>
                  <a:pt x="898387" y="1531564"/>
                  <a:pt x="911638" y="1518314"/>
                  <a:pt x="927983" y="1518314"/>
                </a:cubicBezTo>
                <a:close/>
                <a:moveTo>
                  <a:pt x="799646" y="1518309"/>
                </a:moveTo>
                <a:cubicBezTo>
                  <a:pt x="815991" y="1518309"/>
                  <a:pt x="829242" y="1531559"/>
                  <a:pt x="829242" y="1547905"/>
                </a:cubicBezTo>
                <a:cubicBezTo>
                  <a:pt x="829242" y="1564250"/>
                  <a:pt x="815991" y="1577498"/>
                  <a:pt x="799646" y="1577498"/>
                </a:cubicBezTo>
                <a:cubicBezTo>
                  <a:pt x="783301" y="1577498"/>
                  <a:pt x="770050" y="1564250"/>
                  <a:pt x="770050" y="1547905"/>
                </a:cubicBezTo>
                <a:cubicBezTo>
                  <a:pt x="770050" y="1531559"/>
                  <a:pt x="783301" y="1518309"/>
                  <a:pt x="799646" y="1518309"/>
                </a:cubicBezTo>
                <a:close/>
                <a:moveTo>
                  <a:pt x="671309" y="1518304"/>
                </a:moveTo>
                <a:cubicBezTo>
                  <a:pt x="687654" y="1518304"/>
                  <a:pt x="700903" y="1531554"/>
                  <a:pt x="700903" y="1547899"/>
                </a:cubicBezTo>
                <a:cubicBezTo>
                  <a:pt x="700903" y="1564245"/>
                  <a:pt x="687654" y="1577493"/>
                  <a:pt x="671309" y="1577493"/>
                </a:cubicBezTo>
                <a:cubicBezTo>
                  <a:pt x="654962" y="1577493"/>
                  <a:pt x="641713" y="1564245"/>
                  <a:pt x="641713" y="1547899"/>
                </a:cubicBezTo>
                <a:cubicBezTo>
                  <a:pt x="641713" y="1531554"/>
                  <a:pt x="654962" y="1518304"/>
                  <a:pt x="671309" y="1518304"/>
                </a:cubicBezTo>
                <a:close/>
                <a:moveTo>
                  <a:pt x="542971" y="1518299"/>
                </a:moveTo>
                <a:cubicBezTo>
                  <a:pt x="559317" y="1518299"/>
                  <a:pt x="572566" y="1531550"/>
                  <a:pt x="572566" y="1547894"/>
                </a:cubicBezTo>
                <a:cubicBezTo>
                  <a:pt x="572566" y="1564240"/>
                  <a:pt x="559317" y="1577489"/>
                  <a:pt x="542971" y="1577489"/>
                </a:cubicBezTo>
                <a:cubicBezTo>
                  <a:pt x="526626" y="1577489"/>
                  <a:pt x="513376" y="1564240"/>
                  <a:pt x="513376" y="1547894"/>
                </a:cubicBezTo>
                <a:cubicBezTo>
                  <a:pt x="513376" y="1531550"/>
                  <a:pt x="526626" y="1518299"/>
                  <a:pt x="542971" y="1518299"/>
                </a:cubicBezTo>
                <a:close/>
                <a:moveTo>
                  <a:pt x="414633" y="1518295"/>
                </a:moveTo>
                <a:cubicBezTo>
                  <a:pt x="430979" y="1518295"/>
                  <a:pt x="444229" y="1531545"/>
                  <a:pt x="444229" y="1547889"/>
                </a:cubicBezTo>
                <a:cubicBezTo>
                  <a:pt x="444229" y="1564236"/>
                  <a:pt x="430979" y="1577484"/>
                  <a:pt x="414633" y="1577484"/>
                </a:cubicBezTo>
                <a:cubicBezTo>
                  <a:pt x="398288" y="1577484"/>
                  <a:pt x="385038" y="1564236"/>
                  <a:pt x="385038" y="1547889"/>
                </a:cubicBezTo>
                <a:cubicBezTo>
                  <a:pt x="385038" y="1531545"/>
                  <a:pt x="398288" y="1518295"/>
                  <a:pt x="414633" y="1518295"/>
                </a:cubicBezTo>
                <a:close/>
                <a:moveTo>
                  <a:pt x="286296" y="1518290"/>
                </a:moveTo>
                <a:cubicBezTo>
                  <a:pt x="302641" y="1518290"/>
                  <a:pt x="315892" y="1531540"/>
                  <a:pt x="315892" y="1547885"/>
                </a:cubicBezTo>
                <a:cubicBezTo>
                  <a:pt x="315892" y="1564231"/>
                  <a:pt x="302641" y="1577480"/>
                  <a:pt x="286296" y="1577480"/>
                </a:cubicBezTo>
                <a:cubicBezTo>
                  <a:pt x="269951" y="1577480"/>
                  <a:pt x="256701" y="1564231"/>
                  <a:pt x="256701" y="1547885"/>
                </a:cubicBezTo>
                <a:cubicBezTo>
                  <a:pt x="256701" y="1531540"/>
                  <a:pt x="269951" y="1518290"/>
                  <a:pt x="286296" y="1518290"/>
                </a:cubicBezTo>
                <a:close/>
                <a:moveTo>
                  <a:pt x="157959" y="1518285"/>
                </a:moveTo>
                <a:cubicBezTo>
                  <a:pt x="174304" y="1518285"/>
                  <a:pt x="187554" y="1531535"/>
                  <a:pt x="187554" y="1547880"/>
                </a:cubicBezTo>
                <a:cubicBezTo>
                  <a:pt x="187554" y="1564227"/>
                  <a:pt x="174304" y="1577476"/>
                  <a:pt x="157959" y="1577476"/>
                </a:cubicBezTo>
                <a:cubicBezTo>
                  <a:pt x="141613" y="1577476"/>
                  <a:pt x="128363" y="1564227"/>
                  <a:pt x="128363" y="1547880"/>
                </a:cubicBezTo>
                <a:cubicBezTo>
                  <a:pt x="128363" y="1531535"/>
                  <a:pt x="141613" y="1518285"/>
                  <a:pt x="157959" y="1518285"/>
                </a:cubicBezTo>
                <a:close/>
                <a:moveTo>
                  <a:pt x="29596" y="1518280"/>
                </a:moveTo>
                <a:cubicBezTo>
                  <a:pt x="45941" y="1518280"/>
                  <a:pt x="59191" y="1531530"/>
                  <a:pt x="59191" y="1547875"/>
                </a:cubicBezTo>
                <a:cubicBezTo>
                  <a:pt x="59191" y="1564222"/>
                  <a:pt x="45941" y="1577471"/>
                  <a:pt x="29596" y="1577471"/>
                </a:cubicBezTo>
                <a:cubicBezTo>
                  <a:pt x="13251" y="1577471"/>
                  <a:pt x="0" y="1564222"/>
                  <a:pt x="0" y="1547875"/>
                </a:cubicBezTo>
                <a:cubicBezTo>
                  <a:pt x="0" y="1531530"/>
                  <a:pt x="13251" y="1518280"/>
                  <a:pt x="29596" y="1518280"/>
                </a:cubicBezTo>
                <a:close/>
                <a:moveTo>
                  <a:pt x="9012801" y="1380583"/>
                </a:moveTo>
                <a:cubicBezTo>
                  <a:pt x="9029146" y="1380583"/>
                  <a:pt x="9042396" y="1393830"/>
                  <a:pt x="9042396" y="1410173"/>
                </a:cubicBezTo>
                <a:cubicBezTo>
                  <a:pt x="9042396" y="1426521"/>
                  <a:pt x="9029146" y="1439766"/>
                  <a:pt x="9012801" y="1439766"/>
                </a:cubicBezTo>
                <a:cubicBezTo>
                  <a:pt x="8996456" y="1439766"/>
                  <a:pt x="8983207" y="1426521"/>
                  <a:pt x="8983207" y="1410173"/>
                </a:cubicBezTo>
                <a:cubicBezTo>
                  <a:pt x="8983207" y="1393830"/>
                  <a:pt x="8996456" y="1380583"/>
                  <a:pt x="9012801" y="1380583"/>
                </a:cubicBezTo>
                <a:close/>
                <a:moveTo>
                  <a:pt x="8884476" y="1380579"/>
                </a:moveTo>
                <a:cubicBezTo>
                  <a:pt x="8900821" y="1380579"/>
                  <a:pt x="8914071" y="1393825"/>
                  <a:pt x="8914071" y="1410168"/>
                </a:cubicBezTo>
                <a:cubicBezTo>
                  <a:pt x="8914071" y="1426516"/>
                  <a:pt x="8900821" y="1439762"/>
                  <a:pt x="8884476" y="1439762"/>
                </a:cubicBezTo>
                <a:cubicBezTo>
                  <a:pt x="8868132" y="1439762"/>
                  <a:pt x="8854882" y="1426516"/>
                  <a:pt x="8854882" y="1410168"/>
                </a:cubicBezTo>
                <a:cubicBezTo>
                  <a:pt x="8854882" y="1393825"/>
                  <a:pt x="8868132" y="1380579"/>
                  <a:pt x="8884476" y="1380579"/>
                </a:cubicBezTo>
                <a:close/>
                <a:moveTo>
                  <a:pt x="8756151" y="1380574"/>
                </a:moveTo>
                <a:cubicBezTo>
                  <a:pt x="8772496" y="1380574"/>
                  <a:pt x="8785746" y="1393821"/>
                  <a:pt x="8785746" y="1410163"/>
                </a:cubicBezTo>
                <a:cubicBezTo>
                  <a:pt x="8785746" y="1426512"/>
                  <a:pt x="8772496" y="1439757"/>
                  <a:pt x="8756151" y="1439757"/>
                </a:cubicBezTo>
                <a:cubicBezTo>
                  <a:pt x="8739807" y="1439757"/>
                  <a:pt x="8726556" y="1426512"/>
                  <a:pt x="8726556" y="1410163"/>
                </a:cubicBezTo>
                <a:cubicBezTo>
                  <a:pt x="8726556" y="1393821"/>
                  <a:pt x="8739807" y="1380574"/>
                  <a:pt x="8756151" y="1380574"/>
                </a:cubicBezTo>
                <a:close/>
                <a:moveTo>
                  <a:pt x="8627826" y="1380570"/>
                </a:moveTo>
                <a:cubicBezTo>
                  <a:pt x="8644170" y="1380570"/>
                  <a:pt x="8657421" y="1393816"/>
                  <a:pt x="8657421" y="1410159"/>
                </a:cubicBezTo>
                <a:cubicBezTo>
                  <a:pt x="8657421" y="1426507"/>
                  <a:pt x="8644170" y="1439753"/>
                  <a:pt x="8627826" y="1439753"/>
                </a:cubicBezTo>
                <a:cubicBezTo>
                  <a:pt x="8611481" y="1439753"/>
                  <a:pt x="8598231" y="1426507"/>
                  <a:pt x="8598231" y="1410159"/>
                </a:cubicBezTo>
                <a:cubicBezTo>
                  <a:pt x="8598231" y="1393816"/>
                  <a:pt x="8611481" y="1380570"/>
                  <a:pt x="8627826" y="1380570"/>
                </a:cubicBezTo>
                <a:close/>
                <a:moveTo>
                  <a:pt x="8499501" y="1380565"/>
                </a:moveTo>
                <a:cubicBezTo>
                  <a:pt x="8515845" y="1380565"/>
                  <a:pt x="8529094" y="1393812"/>
                  <a:pt x="8529094" y="1410154"/>
                </a:cubicBezTo>
                <a:cubicBezTo>
                  <a:pt x="8529094" y="1426502"/>
                  <a:pt x="8515845" y="1439748"/>
                  <a:pt x="8499501" y="1439748"/>
                </a:cubicBezTo>
                <a:cubicBezTo>
                  <a:pt x="8483156" y="1439748"/>
                  <a:pt x="8469906" y="1426502"/>
                  <a:pt x="8469906" y="1410154"/>
                </a:cubicBezTo>
                <a:cubicBezTo>
                  <a:pt x="8469906" y="1393812"/>
                  <a:pt x="8483156" y="1380565"/>
                  <a:pt x="8499501" y="1380565"/>
                </a:cubicBezTo>
                <a:close/>
                <a:moveTo>
                  <a:pt x="8371175" y="1380560"/>
                </a:moveTo>
                <a:cubicBezTo>
                  <a:pt x="8387519" y="1380560"/>
                  <a:pt x="8400768" y="1393806"/>
                  <a:pt x="8400768" y="1410148"/>
                </a:cubicBezTo>
                <a:cubicBezTo>
                  <a:pt x="8400768" y="1426497"/>
                  <a:pt x="8387519" y="1439744"/>
                  <a:pt x="8371175" y="1439744"/>
                </a:cubicBezTo>
                <a:cubicBezTo>
                  <a:pt x="8354831" y="1439744"/>
                  <a:pt x="8341581" y="1426497"/>
                  <a:pt x="8341581" y="1410148"/>
                </a:cubicBezTo>
                <a:cubicBezTo>
                  <a:pt x="8341581" y="1393806"/>
                  <a:pt x="8354831" y="1380560"/>
                  <a:pt x="8371175" y="1380560"/>
                </a:cubicBezTo>
                <a:close/>
                <a:moveTo>
                  <a:pt x="8114517" y="1380556"/>
                </a:moveTo>
                <a:cubicBezTo>
                  <a:pt x="8130861" y="1380556"/>
                  <a:pt x="8144111" y="1393802"/>
                  <a:pt x="8144111" y="1410145"/>
                </a:cubicBezTo>
                <a:cubicBezTo>
                  <a:pt x="8144111" y="1426493"/>
                  <a:pt x="8130861" y="1439738"/>
                  <a:pt x="8114517" y="1439738"/>
                </a:cubicBezTo>
                <a:cubicBezTo>
                  <a:pt x="8098172" y="1439738"/>
                  <a:pt x="8084923" y="1426493"/>
                  <a:pt x="8084923" y="1410145"/>
                </a:cubicBezTo>
                <a:cubicBezTo>
                  <a:pt x="8084923" y="1393802"/>
                  <a:pt x="8098172" y="1380556"/>
                  <a:pt x="8114517" y="1380556"/>
                </a:cubicBezTo>
                <a:close/>
                <a:moveTo>
                  <a:pt x="7857858" y="1380551"/>
                </a:moveTo>
                <a:cubicBezTo>
                  <a:pt x="7874192" y="1380551"/>
                  <a:pt x="7887449" y="1393797"/>
                  <a:pt x="7887449" y="1410140"/>
                </a:cubicBezTo>
                <a:cubicBezTo>
                  <a:pt x="7887449" y="1426488"/>
                  <a:pt x="7874192" y="1439734"/>
                  <a:pt x="7857858" y="1439734"/>
                </a:cubicBezTo>
                <a:cubicBezTo>
                  <a:pt x="7841495" y="1439734"/>
                  <a:pt x="7828239" y="1426488"/>
                  <a:pt x="7828239" y="1410140"/>
                </a:cubicBezTo>
                <a:cubicBezTo>
                  <a:pt x="7828239" y="1393797"/>
                  <a:pt x="7841495" y="1380551"/>
                  <a:pt x="7857858" y="1380551"/>
                </a:cubicBezTo>
                <a:close/>
                <a:moveTo>
                  <a:pt x="8242860" y="1380546"/>
                </a:moveTo>
                <a:cubicBezTo>
                  <a:pt x="8259205" y="1380546"/>
                  <a:pt x="8272454" y="1393792"/>
                  <a:pt x="8272454" y="1410136"/>
                </a:cubicBezTo>
                <a:cubicBezTo>
                  <a:pt x="8272454" y="1426483"/>
                  <a:pt x="8259205" y="1439730"/>
                  <a:pt x="8242860" y="1439730"/>
                </a:cubicBezTo>
                <a:cubicBezTo>
                  <a:pt x="8226515" y="1439730"/>
                  <a:pt x="8213267" y="1426483"/>
                  <a:pt x="8213267" y="1410136"/>
                </a:cubicBezTo>
                <a:cubicBezTo>
                  <a:pt x="8213267" y="1393792"/>
                  <a:pt x="8226515" y="1380546"/>
                  <a:pt x="8242860" y="1380546"/>
                </a:cubicBezTo>
                <a:close/>
                <a:moveTo>
                  <a:pt x="7986201" y="1380541"/>
                </a:moveTo>
                <a:cubicBezTo>
                  <a:pt x="8002543" y="1380541"/>
                  <a:pt x="8015794" y="1393788"/>
                  <a:pt x="8015794" y="1410130"/>
                </a:cubicBezTo>
                <a:cubicBezTo>
                  <a:pt x="8015794" y="1426479"/>
                  <a:pt x="8002543" y="1439725"/>
                  <a:pt x="7986201" y="1439725"/>
                </a:cubicBezTo>
                <a:cubicBezTo>
                  <a:pt x="7969847" y="1439725"/>
                  <a:pt x="7956597" y="1426479"/>
                  <a:pt x="7956597" y="1410130"/>
                </a:cubicBezTo>
                <a:cubicBezTo>
                  <a:pt x="7956597" y="1393788"/>
                  <a:pt x="7969847" y="1380541"/>
                  <a:pt x="7986201" y="1380541"/>
                </a:cubicBezTo>
                <a:close/>
                <a:moveTo>
                  <a:pt x="7729521" y="1380537"/>
                </a:moveTo>
                <a:cubicBezTo>
                  <a:pt x="7745876" y="1380537"/>
                  <a:pt x="7759131" y="1393783"/>
                  <a:pt x="7759131" y="1410125"/>
                </a:cubicBezTo>
                <a:cubicBezTo>
                  <a:pt x="7759131" y="1426473"/>
                  <a:pt x="7745876" y="1439721"/>
                  <a:pt x="7729521" y="1439721"/>
                </a:cubicBezTo>
                <a:cubicBezTo>
                  <a:pt x="7713166" y="1439721"/>
                  <a:pt x="7699927" y="1426473"/>
                  <a:pt x="7699927" y="1410125"/>
                </a:cubicBezTo>
                <a:cubicBezTo>
                  <a:pt x="7699927" y="1393783"/>
                  <a:pt x="7713166" y="1380537"/>
                  <a:pt x="7729521" y="1380537"/>
                </a:cubicBezTo>
                <a:close/>
                <a:moveTo>
                  <a:pt x="7601181" y="1380532"/>
                </a:moveTo>
                <a:cubicBezTo>
                  <a:pt x="7617556" y="1380532"/>
                  <a:pt x="7630778" y="1393778"/>
                  <a:pt x="7630778" y="1410121"/>
                </a:cubicBezTo>
                <a:cubicBezTo>
                  <a:pt x="7630778" y="1426468"/>
                  <a:pt x="7617556" y="1439716"/>
                  <a:pt x="7601181" y="1439716"/>
                </a:cubicBezTo>
                <a:cubicBezTo>
                  <a:pt x="7584842" y="1439716"/>
                  <a:pt x="7571592" y="1426468"/>
                  <a:pt x="7571592" y="1410121"/>
                </a:cubicBezTo>
                <a:cubicBezTo>
                  <a:pt x="7571592" y="1393778"/>
                  <a:pt x="7584842" y="1380532"/>
                  <a:pt x="7601181" y="1380532"/>
                </a:cubicBezTo>
                <a:close/>
                <a:moveTo>
                  <a:pt x="7472852" y="1380527"/>
                </a:moveTo>
                <a:cubicBezTo>
                  <a:pt x="7489195" y="1380527"/>
                  <a:pt x="7502446" y="1393774"/>
                  <a:pt x="7502446" y="1410116"/>
                </a:cubicBezTo>
                <a:cubicBezTo>
                  <a:pt x="7502446" y="1426465"/>
                  <a:pt x="7489195" y="1439711"/>
                  <a:pt x="7472852" y="1439711"/>
                </a:cubicBezTo>
                <a:cubicBezTo>
                  <a:pt x="7456509" y="1439711"/>
                  <a:pt x="7443261" y="1426465"/>
                  <a:pt x="7443261" y="1410116"/>
                </a:cubicBezTo>
                <a:cubicBezTo>
                  <a:pt x="7443261" y="1393774"/>
                  <a:pt x="7456509" y="1380527"/>
                  <a:pt x="7472852" y="1380527"/>
                </a:cubicBezTo>
                <a:close/>
                <a:moveTo>
                  <a:pt x="7344610" y="1380523"/>
                </a:moveTo>
                <a:cubicBezTo>
                  <a:pt x="7360878" y="1380523"/>
                  <a:pt x="7374128" y="1393770"/>
                  <a:pt x="7374128" y="1410111"/>
                </a:cubicBezTo>
                <a:cubicBezTo>
                  <a:pt x="7374128" y="1426460"/>
                  <a:pt x="7360878" y="1439707"/>
                  <a:pt x="7344610" y="1439707"/>
                </a:cubicBezTo>
                <a:cubicBezTo>
                  <a:pt x="7328267" y="1439707"/>
                  <a:pt x="7315021" y="1426460"/>
                  <a:pt x="7315021" y="1410111"/>
                </a:cubicBezTo>
                <a:cubicBezTo>
                  <a:pt x="7315021" y="1393770"/>
                  <a:pt x="7328267" y="1380523"/>
                  <a:pt x="7344610" y="1380523"/>
                </a:cubicBezTo>
                <a:close/>
                <a:moveTo>
                  <a:pt x="7216275" y="1380518"/>
                </a:moveTo>
                <a:cubicBezTo>
                  <a:pt x="7232622" y="1380518"/>
                  <a:pt x="7245873" y="1393765"/>
                  <a:pt x="7245873" y="1410107"/>
                </a:cubicBezTo>
                <a:cubicBezTo>
                  <a:pt x="7245873" y="1426455"/>
                  <a:pt x="7232622" y="1439702"/>
                  <a:pt x="7216275" y="1439702"/>
                </a:cubicBezTo>
                <a:cubicBezTo>
                  <a:pt x="7199926" y="1439702"/>
                  <a:pt x="7186675" y="1426455"/>
                  <a:pt x="7186675" y="1410107"/>
                </a:cubicBezTo>
                <a:cubicBezTo>
                  <a:pt x="7186675" y="1393765"/>
                  <a:pt x="7199926" y="1380518"/>
                  <a:pt x="7216275" y="1380518"/>
                </a:cubicBezTo>
                <a:close/>
                <a:moveTo>
                  <a:pt x="7087924" y="1380513"/>
                </a:moveTo>
                <a:cubicBezTo>
                  <a:pt x="7104272" y="1380513"/>
                  <a:pt x="7117524" y="1393760"/>
                  <a:pt x="7117524" y="1410102"/>
                </a:cubicBezTo>
                <a:cubicBezTo>
                  <a:pt x="7117524" y="1426450"/>
                  <a:pt x="7104272" y="1439697"/>
                  <a:pt x="7087924" y="1439697"/>
                </a:cubicBezTo>
                <a:cubicBezTo>
                  <a:pt x="7071577" y="1439697"/>
                  <a:pt x="7058326" y="1426450"/>
                  <a:pt x="7058326" y="1410102"/>
                </a:cubicBezTo>
                <a:cubicBezTo>
                  <a:pt x="7058326" y="1393760"/>
                  <a:pt x="7071577" y="1380513"/>
                  <a:pt x="7087924" y="1380513"/>
                </a:cubicBezTo>
                <a:close/>
                <a:moveTo>
                  <a:pt x="6959576" y="1380508"/>
                </a:moveTo>
                <a:cubicBezTo>
                  <a:pt x="6975923" y="1380508"/>
                  <a:pt x="6989176" y="1393756"/>
                  <a:pt x="6989176" y="1410098"/>
                </a:cubicBezTo>
                <a:cubicBezTo>
                  <a:pt x="6989176" y="1426446"/>
                  <a:pt x="6975923" y="1439693"/>
                  <a:pt x="6959576" y="1439693"/>
                </a:cubicBezTo>
                <a:cubicBezTo>
                  <a:pt x="6943229" y="1439693"/>
                  <a:pt x="6929976" y="1426446"/>
                  <a:pt x="6929976" y="1410098"/>
                </a:cubicBezTo>
                <a:cubicBezTo>
                  <a:pt x="6929976" y="1393756"/>
                  <a:pt x="6943229" y="1380508"/>
                  <a:pt x="6959576" y="1380508"/>
                </a:cubicBezTo>
                <a:close/>
                <a:moveTo>
                  <a:pt x="6831228" y="1380503"/>
                </a:moveTo>
                <a:cubicBezTo>
                  <a:pt x="6847574" y="1380503"/>
                  <a:pt x="6860826" y="1393751"/>
                  <a:pt x="6860826" y="1410093"/>
                </a:cubicBezTo>
                <a:cubicBezTo>
                  <a:pt x="6860826" y="1426441"/>
                  <a:pt x="6847574" y="1439688"/>
                  <a:pt x="6831228" y="1439688"/>
                </a:cubicBezTo>
                <a:cubicBezTo>
                  <a:pt x="6814880" y="1439688"/>
                  <a:pt x="6801628" y="1426441"/>
                  <a:pt x="6801628" y="1410093"/>
                </a:cubicBezTo>
                <a:cubicBezTo>
                  <a:pt x="6801628" y="1393751"/>
                  <a:pt x="6814880" y="1380503"/>
                  <a:pt x="6831228" y="1380503"/>
                </a:cubicBezTo>
                <a:close/>
                <a:moveTo>
                  <a:pt x="6702880" y="1380499"/>
                </a:moveTo>
                <a:cubicBezTo>
                  <a:pt x="6719227" y="1380499"/>
                  <a:pt x="6732479" y="1393747"/>
                  <a:pt x="6732479" y="1410089"/>
                </a:cubicBezTo>
                <a:cubicBezTo>
                  <a:pt x="6732479" y="1426437"/>
                  <a:pt x="6719227" y="1439684"/>
                  <a:pt x="6702880" y="1439684"/>
                </a:cubicBezTo>
                <a:cubicBezTo>
                  <a:pt x="6686532" y="1439684"/>
                  <a:pt x="6673280" y="1426437"/>
                  <a:pt x="6673280" y="1410089"/>
                </a:cubicBezTo>
                <a:cubicBezTo>
                  <a:pt x="6673280" y="1393747"/>
                  <a:pt x="6686532" y="1380499"/>
                  <a:pt x="6702880" y="1380499"/>
                </a:cubicBezTo>
                <a:close/>
                <a:moveTo>
                  <a:pt x="6574532" y="1380493"/>
                </a:moveTo>
                <a:cubicBezTo>
                  <a:pt x="6590879" y="1380493"/>
                  <a:pt x="6604131" y="1393741"/>
                  <a:pt x="6604131" y="1410084"/>
                </a:cubicBezTo>
                <a:cubicBezTo>
                  <a:pt x="6604131" y="1426432"/>
                  <a:pt x="6590879" y="1439679"/>
                  <a:pt x="6574532" y="1439679"/>
                </a:cubicBezTo>
                <a:cubicBezTo>
                  <a:pt x="6558185" y="1439679"/>
                  <a:pt x="6544933" y="1426432"/>
                  <a:pt x="6544933" y="1410084"/>
                </a:cubicBezTo>
                <a:cubicBezTo>
                  <a:pt x="6544933" y="1393741"/>
                  <a:pt x="6558185" y="1380493"/>
                  <a:pt x="6574532" y="1380493"/>
                </a:cubicBezTo>
                <a:close/>
                <a:moveTo>
                  <a:pt x="6446186" y="1380488"/>
                </a:moveTo>
                <a:cubicBezTo>
                  <a:pt x="6462533" y="1380488"/>
                  <a:pt x="6475785" y="1393737"/>
                  <a:pt x="6475785" y="1410080"/>
                </a:cubicBezTo>
                <a:cubicBezTo>
                  <a:pt x="6475785" y="1426428"/>
                  <a:pt x="6462533" y="1439675"/>
                  <a:pt x="6446186" y="1439675"/>
                </a:cubicBezTo>
                <a:cubicBezTo>
                  <a:pt x="6429838" y="1439675"/>
                  <a:pt x="6416586" y="1426428"/>
                  <a:pt x="6416586" y="1410080"/>
                </a:cubicBezTo>
                <a:cubicBezTo>
                  <a:pt x="6416586" y="1393737"/>
                  <a:pt x="6429838" y="1380488"/>
                  <a:pt x="6446186" y="1380488"/>
                </a:cubicBezTo>
                <a:close/>
                <a:moveTo>
                  <a:pt x="6317840" y="1380484"/>
                </a:moveTo>
                <a:cubicBezTo>
                  <a:pt x="6334187" y="1380484"/>
                  <a:pt x="6347438" y="1393733"/>
                  <a:pt x="6347438" y="1410075"/>
                </a:cubicBezTo>
                <a:cubicBezTo>
                  <a:pt x="6347438" y="1426423"/>
                  <a:pt x="6334187" y="1439670"/>
                  <a:pt x="6317840" y="1439670"/>
                </a:cubicBezTo>
                <a:cubicBezTo>
                  <a:pt x="6301493" y="1439670"/>
                  <a:pt x="6288240" y="1426423"/>
                  <a:pt x="6288240" y="1410075"/>
                </a:cubicBezTo>
                <a:cubicBezTo>
                  <a:pt x="6288240" y="1393733"/>
                  <a:pt x="6301493" y="1380484"/>
                  <a:pt x="6317840" y="1380484"/>
                </a:cubicBezTo>
                <a:close/>
                <a:moveTo>
                  <a:pt x="6189493" y="1380480"/>
                </a:moveTo>
                <a:cubicBezTo>
                  <a:pt x="6205842" y="1380480"/>
                  <a:pt x="6219093" y="1393728"/>
                  <a:pt x="6219093" y="1410071"/>
                </a:cubicBezTo>
                <a:cubicBezTo>
                  <a:pt x="6219093" y="1426418"/>
                  <a:pt x="6205842" y="1439666"/>
                  <a:pt x="6189493" y="1439666"/>
                </a:cubicBezTo>
                <a:cubicBezTo>
                  <a:pt x="6173146" y="1439666"/>
                  <a:pt x="6159895" y="1426418"/>
                  <a:pt x="6159895" y="1410071"/>
                </a:cubicBezTo>
                <a:cubicBezTo>
                  <a:pt x="6159895" y="1393728"/>
                  <a:pt x="6173146" y="1380480"/>
                  <a:pt x="6189493" y="1380480"/>
                </a:cubicBezTo>
                <a:close/>
                <a:moveTo>
                  <a:pt x="6061148" y="1380475"/>
                </a:moveTo>
                <a:cubicBezTo>
                  <a:pt x="6077496" y="1380475"/>
                  <a:pt x="6090748" y="1393724"/>
                  <a:pt x="6090748" y="1410066"/>
                </a:cubicBezTo>
                <a:cubicBezTo>
                  <a:pt x="6090748" y="1426414"/>
                  <a:pt x="6077496" y="1439661"/>
                  <a:pt x="6061148" y="1439661"/>
                </a:cubicBezTo>
                <a:cubicBezTo>
                  <a:pt x="6044801" y="1439661"/>
                  <a:pt x="6031549" y="1426414"/>
                  <a:pt x="6031549" y="1410066"/>
                </a:cubicBezTo>
                <a:cubicBezTo>
                  <a:pt x="6031549" y="1393724"/>
                  <a:pt x="6044801" y="1380475"/>
                  <a:pt x="6061148" y="1380475"/>
                </a:cubicBezTo>
                <a:close/>
                <a:moveTo>
                  <a:pt x="5932805" y="1380471"/>
                </a:moveTo>
                <a:cubicBezTo>
                  <a:pt x="5949151" y="1380471"/>
                  <a:pt x="5962404" y="1393719"/>
                  <a:pt x="5962404" y="1410061"/>
                </a:cubicBezTo>
                <a:cubicBezTo>
                  <a:pt x="5962404" y="1426409"/>
                  <a:pt x="5949151" y="1439657"/>
                  <a:pt x="5932805" y="1439657"/>
                </a:cubicBezTo>
                <a:cubicBezTo>
                  <a:pt x="5916458" y="1439657"/>
                  <a:pt x="5903206" y="1426409"/>
                  <a:pt x="5903206" y="1410061"/>
                </a:cubicBezTo>
                <a:cubicBezTo>
                  <a:pt x="5903206" y="1393719"/>
                  <a:pt x="5916458" y="1380471"/>
                  <a:pt x="5932805" y="1380471"/>
                </a:cubicBezTo>
                <a:close/>
                <a:moveTo>
                  <a:pt x="5676109" y="1380466"/>
                </a:moveTo>
                <a:cubicBezTo>
                  <a:pt x="5692457" y="1380466"/>
                  <a:pt x="5705708" y="1393714"/>
                  <a:pt x="5705708" y="1410057"/>
                </a:cubicBezTo>
                <a:cubicBezTo>
                  <a:pt x="5705708" y="1426404"/>
                  <a:pt x="5692457" y="1439652"/>
                  <a:pt x="5676109" y="1439652"/>
                </a:cubicBezTo>
                <a:cubicBezTo>
                  <a:pt x="5659763" y="1439652"/>
                  <a:pt x="5646511" y="1426404"/>
                  <a:pt x="5646511" y="1410057"/>
                </a:cubicBezTo>
                <a:cubicBezTo>
                  <a:pt x="5646511" y="1393714"/>
                  <a:pt x="5659763" y="1380466"/>
                  <a:pt x="5676109" y="1380466"/>
                </a:cubicBezTo>
                <a:close/>
                <a:moveTo>
                  <a:pt x="5419795" y="1380461"/>
                </a:moveTo>
                <a:cubicBezTo>
                  <a:pt x="5436141" y="1380461"/>
                  <a:pt x="5449391" y="1393710"/>
                  <a:pt x="5449391" y="1410052"/>
                </a:cubicBezTo>
                <a:cubicBezTo>
                  <a:pt x="5449391" y="1426400"/>
                  <a:pt x="5436141" y="1439648"/>
                  <a:pt x="5419795" y="1439648"/>
                </a:cubicBezTo>
                <a:cubicBezTo>
                  <a:pt x="5403450" y="1439648"/>
                  <a:pt x="5390200" y="1426400"/>
                  <a:pt x="5390200" y="1410052"/>
                </a:cubicBezTo>
                <a:cubicBezTo>
                  <a:pt x="5390200" y="1393710"/>
                  <a:pt x="5403450" y="1380461"/>
                  <a:pt x="5419795" y="1380461"/>
                </a:cubicBezTo>
                <a:close/>
                <a:moveTo>
                  <a:pt x="5291458" y="1380457"/>
                </a:moveTo>
                <a:cubicBezTo>
                  <a:pt x="5307803" y="1380457"/>
                  <a:pt x="5321054" y="1393704"/>
                  <a:pt x="5321054" y="1410048"/>
                </a:cubicBezTo>
                <a:lnTo>
                  <a:pt x="5315641" y="1423116"/>
                </a:lnTo>
                <a:lnTo>
                  <a:pt x="5290074" y="1381031"/>
                </a:lnTo>
                <a:close/>
                <a:moveTo>
                  <a:pt x="5804507" y="1380438"/>
                </a:moveTo>
                <a:cubicBezTo>
                  <a:pt x="5820854" y="1380438"/>
                  <a:pt x="5834105" y="1393687"/>
                  <a:pt x="5834105" y="1410030"/>
                </a:cubicBezTo>
                <a:cubicBezTo>
                  <a:pt x="5834105" y="1426376"/>
                  <a:pt x="5820854" y="1439624"/>
                  <a:pt x="5804507" y="1439624"/>
                </a:cubicBezTo>
                <a:cubicBezTo>
                  <a:pt x="5788160" y="1439624"/>
                  <a:pt x="5774908" y="1426376"/>
                  <a:pt x="5774908" y="1410030"/>
                </a:cubicBezTo>
                <a:cubicBezTo>
                  <a:pt x="5774908" y="1393687"/>
                  <a:pt x="5788160" y="1380438"/>
                  <a:pt x="5804507" y="1380438"/>
                </a:cubicBezTo>
                <a:close/>
                <a:moveTo>
                  <a:pt x="5548133" y="1380433"/>
                </a:moveTo>
                <a:cubicBezTo>
                  <a:pt x="5564479" y="1380433"/>
                  <a:pt x="5577728" y="1393681"/>
                  <a:pt x="5577728" y="1410025"/>
                </a:cubicBezTo>
                <a:cubicBezTo>
                  <a:pt x="5577728" y="1426372"/>
                  <a:pt x="5564479" y="1439619"/>
                  <a:pt x="5548133" y="1439619"/>
                </a:cubicBezTo>
                <a:cubicBezTo>
                  <a:pt x="5531788" y="1439619"/>
                  <a:pt x="5518537" y="1426372"/>
                  <a:pt x="5518537" y="1410025"/>
                </a:cubicBezTo>
                <a:cubicBezTo>
                  <a:pt x="5518537" y="1393681"/>
                  <a:pt x="5531788" y="1380433"/>
                  <a:pt x="5548133" y="1380433"/>
                </a:cubicBezTo>
                <a:close/>
                <a:moveTo>
                  <a:pt x="927983" y="1380288"/>
                </a:moveTo>
                <a:cubicBezTo>
                  <a:pt x="944328" y="1380288"/>
                  <a:pt x="957579" y="1393538"/>
                  <a:pt x="957579" y="1409883"/>
                </a:cubicBezTo>
                <a:cubicBezTo>
                  <a:pt x="957579" y="1426228"/>
                  <a:pt x="944328" y="1439478"/>
                  <a:pt x="927983" y="1439478"/>
                </a:cubicBezTo>
                <a:cubicBezTo>
                  <a:pt x="911638" y="1439478"/>
                  <a:pt x="898387" y="1426228"/>
                  <a:pt x="898387" y="1409883"/>
                </a:cubicBezTo>
                <a:cubicBezTo>
                  <a:pt x="898387" y="1393538"/>
                  <a:pt x="911638" y="1380288"/>
                  <a:pt x="927983" y="1380288"/>
                </a:cubicBezTo>
                <a:close/>
                <a:moveTo>
                  <a:pt x="799646" y="1380283"/>
                </a:moveTo>
                <a:cubicBezTo>
                  <a:pt x="815991" y="1380283"/>
                  <a:pt x="829242" y="1393532"/>
                  <a:pt x="829242" y="1409878"/>
                </a:cubicBezTo>
                <a:cubicBezTo>
                  <a:pt x="829242" y="1426224"/>
                  <a:pt x="815991" y="1439473"/>
                  <a:pt x="799646" y="1439473"/>
                </a:cubicBezTo>
                <a:cubicBezTo>
                  <a:pt x="783301" y="1439473"/>
                  <a:pt x="770050" y="1426224"/>
                  <a:pt x="770050" y="1409878"/>
                </a:cubicBezTo>
                <a:cubicBezTo>
                  <a:pt x="770050" y="1393532"/>
                  <a:pt x="783301" y="1380283"/>
                  <a:pt x="799646" y="1380283"/>
                </a:cubicBezTo>
                <a:close/>
                <a:moveTo>
                  <a:pt x="671309" y="1380278"/>
                </a:moveTo>
                <a:cubicBezTo>
                  <a:pt x="687654" y="1380278"/>
                  <a:pt x="700903" y="1393528"/>
                  <a:pt x="700903" y="1409874"/>
                </a:cubicBezTo>
                <a:cubicBezTo>
                  <a:pt x="700903" y="1426219"/>
                  <a:pt x="687654" y="1439469"/>
                  <a:pt x="671309" y="1439469"/>
                </a:cubicBezTo>
                <a:cubicBezTo>
                  <a:pt x="654962" y="1439469"/>
                  <a:pt x="641713" y="1426219"/>
                  <a:pt x="641713" y="1409874"/>
                </a:cubicBezTo>
                <a:cubicBezTo>
                  <a:pt x="641713" y="1393528"/>
                  <a:pt x="654962" y="1380278"/>
                  <a:pt x="671309" y="1380278"/>
                </a:cubicBezTo>
                <a:close/>
                <a:moveTo>
                  <a:pt x="542971" y="1380273"/>
                </a:moveTo>
                <a:cubicBezTo>
                  <a:pt x="559317" y="1380273"/>
                  <a:pt x="572566" y="1393524"/>
                  <a:pt x="572566" y="1409869"/>
                </a:cubicBezTo>
                <a:cubicBezTo>
                  <a:pt x="572566" y="1426215"/>
                  <a:pt x="559317" y="1439464"/>
                  <a:pt x="542971" y="1439464"/>
                </a:cubicBezTo>
                <a:cubicBezTo>
                  <a:pt x="526626" y="1439464"/>
                  <a:pt x="513376" y="1426215"/>
                  <a:pt x="513376" y="1409869"/>
                </a:cubicBezTo>
                <a:cubicBezTo>
                  <a:pt x="513376" y="1393524"/>
                  <a:pt x="526626" y="1380273"/>
                  <a:pt x="542971" y="1380273"/>
                </a:cubicBezTo>
                <a:close/>
                <a:moveTo>
                  <a:pt x="414633" y="1380269"/>
                </a:moveTo>
                <a:cubicBezTo>
                  <a:pt x="430979" y="1380269"/>
                  <a:pt x="444229" y="1393518"/>
                  <a:pt x="444229" y="1409865"/>
                </a:cubicBezTo>
                <a:cubicBezTo>
                  <a:pt x="444229" y="1426210"/>
                  <a:pt x="430979" y="1439460"/>
                  <a:pt x="414633" y="1439460"/>
                </a:cubicBezTo>
                <a:cubicBezTo>
                  <a:pt x="398288" y="1439460"/>
                  <a:pt x="385038" y="1426210"/>
                  <a:pt x="385038" y="1409865"/>
                </a:cubicBezTo>
                <a:cubicBezTo>
                  <a:pt x="385038" y="1393518"/>
                  <a:pt x="398288" y="1380269"/>
                  <a:pt x="414633" y="1380269"/>
                </a:cubicBezTo>
                <a:close/>
                <a:moveTo>
                  <a:pt x="286296" y="1380264"/>
                </a:moveTo>
                <a:cubicBezTo>
                  <a:pt x="302641" y="1380264"/>
                  <a:pt x="315892" y="1393514"/>
                  <a:pt x="315892" y="1409860"/>
                </a:cubicBezTo>
                <a:cubicBezTo>
                  <a:pt x="315892" y="1426205"/>
                  <a:pt x="302641" y="1439455"/>
                  <a:pt x="286296" y="1439455"/>
                </a:cubicBezTo>
                <a:cubicBezTo>
                  <a:pt x="269951" y="1439455"/>
                  <a:pt x="256701" y="1426205"/>
                  <a:pt x="256701" y="1409860"/>
                </a:cubicBezTo>
                <a:cubicBezTo>
                  <a:pt x="256701" y="1393514"/>
                  <a:pt x="269951" y="1380264"/>
                  <a:pt x="286296" y="1380264"/>
                </a:cubicBezTo>
                <a:close/>
                <a:moveTo>
                  <a:pt x="157959" y="1380259"/>
                </a:moveTo>
                <a:cubicBezTo>
                  <a:pt x="174304" y="1380259"/>
                  <a:pt x="187554" y="1393509"/>
                  <a:pt x="187554" y="1409855"/>
                </a:cubicBezTo>
                <a:cubicBezTo>
                  <a:pt x="187554" y="1426201"/>
                  <a:pt x="174304" y="1439451"/>
                  <a:pt x="157959" y="1439451"/>
                </a:cubicBezTo>
                <a:cubicBezTo>
                  <a:pt x="141613" y="1439451"/>
                  <a:pt x="128363" y="1426201"/>
                  <a:pt x="128363" y="1409855"/>
                </a:cubicBezTo>
                <a:cubicBezTo>
                  <a:pt x="128363" y="1393509"/>
                  <a:pt x="141613" y="1380259"/>
                  <a:pt x="157959" y="1380259"/>
                </a:cubicBezTo>
                <a:close/>
                <a:moveTo>
                  <a:pt x="29596" y="1380255"/>
                </a:moveTo>
                <a:cubicBezTo>
                  <a:pt x="45941" y="1380255"/>
                  <a:pt x="59191" y="1393504"/>
                  <a:pt x="59191" y="1409850"/>
                </a:cubicBezTo>
                <a:cubicBezTo>
                  <a:pt x="59191" y="1426196"/>
                  <a:pt x="45941" y="1439446"/>
                  <a:pt x="29596" y="1439446"/>
                </a:cubicBezTo>
                <a:cubicBezTo>
                  <a:pt x="13251" y="1439446"/>
                  <a:pt x="0" y="1426196"/>
                  <a:pt x="0" y="1409850"/>
                </a:cubicBezTo>
                <a:cubicBezTo>
                  <a:pt x="0" y="1393504"/>
                  <a:pt x="13251" y="1380255"/>
                  <a:pt x="29596" y="1380255"/>
                </a:cubicBezTo>
                <a:close/>
                <a:moveTo>
                  <a:pt x="9012801" y="1242563"/>
                </a:moveTo>
                <a:cubicBezTo>
                  <a:pt x="9029145" y="1242563"/>
                  <a:pt x="9042396" y="1255807"/>
                  <a:pt x="9042396" y="1272146"/>
                </a:cubicBezTo>
                <a:cubicBezTo>
                  <a:pt x="9042396" y="1288495"/>
                  <a:pt x="9029145" y="1301729"/>
                  <a:pt x="9012801" y="1301729"/>
                </a:cubicBezTo>
                <a:cubicBezTo>
                  <a:pt x="8996456" y="1301729"/>
                  <a:pt x="8983207" y="1288495"/>
                  <a:pt x="8983207" y="1272146"/>
                </a:cubicBezTo>
                <a:cubicBezTo>
                  <a:pt x="8983207" y="1255807"/>
                  <a:pt x="8996456" y="1242563"/>
                  <a:pt x="9012801" y="1242563"/>
                </a:cubicBezTo>
                <a:close/>
                <a:moveTo>
                  <a:pt x="8884476" y="1242558"/>
                </a:moveTo>
                <a:cubicBezTo>
                  <a:pt x="8900821" y="1242558"/>
                  <a:pt x="8914071" y="1255802"/>
                  <a:pt x="8914071" y="1272142"/>
                </a:cubicBezTo>
                <a:cubicBezTo>
                  <a:pt x="8914071" y="1288490"/>
                  <a:pt x="8900821" y="1301725"/>
                  <a:pt x="8884476" y="1301725"/>
                </a:cubicBezTo>
                <a:cubicBezTo>
                  <a:pt x="8868131" y="1301725"/>
                  <a:pt x="8854882" y="1288490"/>
                  <a:pt x="8854882" y="1272142"/>
                </a:cubicBezTo>
                <a:cubicBezTo>
                  <a:pt x="8854882" y="1255802"/>
                  <a:pt x="8868131" y="1242558"/>
                  <a:pt x="8884476" y="1242558"/>
                </a:cubicBezTo>
                <a:close/>
                <a:moveTo>
                  <a:pt x="8756151" y="1242553"/>
                </a:moveTo>
                <a:cubicBezTo>
                  <a:pt x="8772495" y="1242553"/>
                  <a:pt x="8785746" y="1255798"/>
                  <a:pt x="8785746" y="1272137"/>
                </a:cubicBezTo>
                <a:cubicBezTo>
                  <a:pt x="8785746" y="1288486"/>
                  <a:pt x="8772495" y="1301721"/>
                  <a:pt x="8756151" y="1301721"/>
                </a:cubicBezTo>
                <a:cubicBezTo>
                  <a:pt x="8739806" y="1301721"/>
                  <a:pt x="8726556" y="1288486"/>
                  <a:pt x="8726556" y="1272137"/>
                </a:cubicBezTo>
                <a:cubicBezTo>
                  <a:pt x="8726556" y="1255798"/>
                  <a:pt x="8739806" y="1242553"/>
                  <a:pt x="8756151" y="1242553"/>
                </a:cubicBezTo>
                <a:close/>
                <a:moveTo>
                  <a:pt x="8627826" y="1242549"/>
                </a:moveTo>
                <a:cubicBezTo>
                  <a:pt x="8644170" y="1242549"/>
                  <a:pt x="8657420" y="1255793"/>
                  <a:pt x="8657420" y="1272132"/>
                </a:cubicBezTo>
                <a:cubicBezTo>
                  <a:pt x="8657420" y="1288481"/>
                  <a:pt x="8644170" y="1301716"/>
                  <a:pt x="8627826" y="1301716"/>
                </a:cubicBezTo>
                <a:cubicBezTo>
                  <a:pt x="8611481" y="1301716"/>
                  <a:pt x="8598231" y="1288481"/>
                  <a:pt x="8598231" y="1272132"/>
                </a:cubicBezTo>
                <a:cubicBezTo>
                  <a:pt x="8598231" y="1255793"/>
                  <a:pt x="8611481" y="1242549"/>
                  <a:pt x="8627826" y="1242549"/>
                </a:cubicBezTo>
                <a:close/>
                <a:moveTo>
                  <a:pt x="8499501" y="1242544"/>
                </a:moveTo>
                <a:cubicBezTo>
                  <a:pt x="8515845" y="1242544"/>
                  <a:pt x="8529094" y="1255788"/>
                  <a:pt x="8529094" y="1272128"/>
                </a:cubicBezTo>
                <a:cubicBezTo>
                  <a:pt x="8529094" y="1288476"/>
                  <a:pt x="8515845" y="1301712"/>
                  <a:pt x="8499501" y="1301712"/>
                </a:cubicBezTo>
                <a:cubicBezTo>
                  <a:pt x="8483156" y="1301712"/>
                  <a:pt x="8469906" y="1288476"/>
                  <a:pt x="8469906" y="1272128"/>
                </a:cubicBezTo>
                <a:cubicBezTo>
                  <a:pt x="8469906" y="1255788"/>
                  <a:pt x="8483156" y="1242544"/>
                  <a:pt x="8499501" y="1242544"/>
                </a:cubicBezTo>
                <a:close/>
                <a:moveTo>
                  <a:pt x="8371175" y="1242539"/>
                </a:moveTo>
                <a:cubicBezTo>
                  <a:pt x="8387519" y="1242539"/>
                  <a:pt x="8400768" y="1255784"/>
                  <a:pt x="8400768" y="1272123"/>
                </a:cubicBezTo>
                <a:cubicBezTo>
                  <a:pt x="8400768" y="1288472"/>
                  <a:pt x="8387519" y="1301708"/>
                  <a:pt x="8371175" y="1301708"/>
                </a:cubicBezTo>
                <a:cubicBezTo>
                  <a:pt x="8354831" y="1301708"/>
                  <a:pt x="8341580" y="1288472"/>
                  <a:pt x="8341580" y="1272123"/>
                </a:cubicBezTo>
                <a:cubicBezTo>
                  <a:pt x="8341580" y="1255784"/>
                  <a:pt x="8354831" y="1242539"/>
                  <a:pt x="8371175" y="1242539"/>
                </a:cubicBezTo>
                <a:close/>
                <a:moveTo>
                  <a:pt x="8114517" y="1242534"/>
                </a:moveTo>
                <a:cubicBezTo>
                  <a:pt x="8130861" y="1242534"/>
                  <a:pt x="8144111" y="1255779"/>
                  <a:pt x="8144111" y="1272119"/>
                </a:cubicBezTo>
                <a:cubicBezTo>
                  <a:pt x="8144111" y="1288467"/>
                  <a:pt x="8130861" y="1301703"/>
                  <a:pt x="8114517" y="1301703"/>
                </a:cubicBezTo>
                <a:cubicBezTo>
                  <a:pt x="8098172" y="1301703"/>
                  <a:pt x="8084923" y="1288467"/>
                  <a:pt x="8084923" y="1272119"/>
                </a:cubicBezTo>
                <a:cubicBezTo>
                  <a:pt x="8084923" y="1255779"/>
                  <a:pt x="8098172" y="1242534"/>
                  <a:pt x="8114517" y="1242534"/>
                </a:cubicBezTo>
                <a:close/>
                <a:moveTo>
                  <a:pt x="7857858" y="1242530"/>
                </a:moveTo>
                <a:cubicBezTo>
                  <a:pt x="7874192" y="1242530"/>
                  <a:pt x="7887449" y="1255774"/>
                  <a:pt x="7887449" y="1272114"/>
                </a:cubicBezTo>
                <a:cubicBezTo>
                  <a:pt x="7887449" y="1288462"/>
                  <a:pt x="7874192" y="1301699"/>
                  <a:pt x="7857858" y="1301699"/>
                </a:cubicBezTo>
                <a:cubicBezTo>
                  <a:pt x="7841495" y="1301699"/>
                  <a:pt x="7828239" y="1288462"/>
                  <a:pt x="7828239" y="1272114"/>
                </a:cubicBezTo>
                <a:cubicBezTo>
                  <a:pt x="7828239" y="1255774"/>
                  <a:pt x="7841495" y="1242530"/>
                  <a:pt x="7857858" y="1242530"/>
                </a:cubicBezTo>
                <a:close/>
                <a:moveTo>
                  <a:pt x="8242860" y="1242526"/>
                </a:moveTo>
                <a:cubicBezTo>
                  <a:pt x="8259205" y="1242526"/>
                  <a:pt x="8272454" y="1255770"/>
                  <a:pt x="8272454" y="1272110"/>
                </a:cubicBezTo>
                <a:cubicBezTo>
                  <a:pt x="8272454" y="1288458"/>
                  <a:pt x="8259205" y="1301695"/>
                  <a:pt x="8242860" y="1301695"/>
                </a:cubicBezTo>
                <a:cubicBezTo>
                  <a:pt x="8226515" y="1301695"/>
                  <a:pt x="8213266" y="1288458"/>
                  <a:pt x="8213266" y="1272110"/>
                </a:cubicBezTo>
                <a:cubicBezTo>
                  <a:pt x="8213266" y="1255770"/>
                  <a:pt x="8226515" y="1242526"/>
                  <a:pt x="8242860" y="1242526"/>
                </a:cubicBezTo>
                <a:close/>
                <a:moveTo>
                  <a:pt x="7986201" y="1242521"/>
                </a:moveTo>
                <a:cubicBezTo>
                  <a:pt x="8002543" y="1242521"/>
                  <a:pt x="8015794" y="1255765"/>
                  <a:pt x="8015794" y="1272104"/>
                </a:cubicBezTo>
                <a:cubicBezTo>
                  <a:pt x="8015794" y="1288453"/>
                  <a:pt x="8002543" y="1301691"/>
                  <a:pt x="7986201" y="1301691"/>
                </a:cubicBezTo>
                <a:cubicBezTo>
                  <a:pt x="7969847" y="1301691"/>
                  <a:pt x="7956596" y="1288453"/>
                  <a:pt x="7956596" y="1272104"/>
                </a:cubicBezTo>
                <a:cubicBezTo>
                  <a:pt x="7956596" y="1255765"/>
                  <a:pt x="7969847" y="1242521"/>
                  <a:pt x="7986201" y="1242521"/>
                </a:cubicBezTo>
                <a:close/>
                <a:moveTo>
                  <a:pt x="7729521" y="1242516"/>
                </a:moveTo>
                <a:cubicBezTo>
                  <a:pt x="7745876" y="1242516"/>
                  <a:pt x="7759131" y="1255760"/>
                  <a:pt x="7759131" y="1272099"/>
                </a:cubicBezTo>
                <a:cubicBezTo>
                  <a:pt x="7759131" y="1288449"/>
                  <a:pt x="7745876" y="1301686"/>
                  <a:pt x="7729521" y="1301686"/>
                </a:cubicBezTo>
                <a:cubicBezTo>
                  <a:pt x="7713166" y="1301686"/>
                  <a:pt x="7699927" y="1288449"/>
                  <a:pt x="7699927" y="1272099"/>
                </a:cubicBezTo>
                <a:cubicBezTo>
                  <a:pt x="7699927" y="1255760"/>
                  <a:pt x="7713166" y="1242516"/>
                  <a:pt x="7729521" y="1242516"/>
                </a:cubicBezTo>
                <a:close/>
                <a:moveTo>
                  <a:pt x="7601180" y="1242511"/>
                </a:moveTo>
                <a:cubicBezTo>
                  <a:pt x="7617556" y="1242511"/>
                  <a:pt x="7630777" y="1255755"/>
                  <a:pt x="7630777" y="1272096"/>
                </a:cubicBezTo>
                <a:cubicBezTo>
                  <a:pt x="7630777" y="1288444"/>
                  <a:pt x="7617556" y="1301681"/>
                  <a:pt x="7601180" y="1301681"/>
                </a:cubicBezTo>
                <a:cubicBezTo>
                  <a:pt x="7584842" y="1301681"/>
                  <a:pt x="7571592" y="1288444"/>
                  <a:pt x="7571592" y="1272096"/>
                </a:cubicBezTo>
                <a:cubicBezTo>
                  <a:pt x="7571592" y="1255755"/>
                  <a:pt x="7584842" y="1242511"/>
                  <a:pt x="7601180" y="1242511"/>
                </a:cubicBezTo>
                <a:close/>
                <a:moveTo>
                  <a:pt x="7472852" y="1242507"/>
                </a:moveTo>
                <a:cubicBezTo>
                  <a:pt x="7489195" y="1242507"/>
                  <a:pt x="7502446" y="1255750"/>
                  <a:pt x="7502446" y="1272091"/>
                </a:cubicBezTo>
                <a:cubicBezTo>
                  <a:pt x="7502446" y="1288439"/>
                  <a:pt x="7489195" y="1301677"/>
                  <a:pt x="7472852" y="1301677"/>
                </a:cubicBezTo>
                <a:cubicBezTo>
                  <a:pt x="7456509" y="1301677"/>
                  <a:pt x="7443261" y="1288439"/>
                  <a:pt x="7443261" y="1272091"/>
                </a:cubicBezTo>
                <a:cubicBezTo>
                  <a:pt x="7443261" y="1255750"/>
                  <a:pt x="7456509" y="1242507"/>
                  <a:pt x="7472852" y="1242507"/>
                </a:cubicBezTo>
                <a:close/>
                <a:moveTo>
                  <a:pt x="7344610" y="1242502"/>
                </a:moveTo>
                <a:cubicBezTo>
                  <a:pt x="7360878" y="1242502"/>
                  <a:pt x="7374127" y="1255746"/>
                  <a:pt x="7374127" y="1272086"/>
                </a:cubicBezTo>
                <a:cubicBezTo>
                  <a:pt x="7374127" y="1288435"/>
                  <a:pt x="7360878" y="1301673"/>
                  <a:pt x="7344610" y="1301673"/>
                </a:cubicBezTo>
                <a:cubicBezTo>
                  <a:pt x="7328267" y="1301673"/>
                  <a:pt x="7315021" y="1288435"/>
                  <a:pt x="7315021" y="1272086"/>
                </a:cubicBezTo>
                <a:cubicBezTo>
                  <a:pt x="7315021" y="1255746"/>
                  <a:pt x="7328267" y="1242502"/>
                  <a:pt x="7344610" y="1242502"/>
                </a:cubicBezTo>
                <a:close/>
                <a:moveTo>
                  <a:pt x="7216274" y="1242497"/>
                </a:moveTo>
                <a:cubicBezTo>
                  <a:pt x="7232622" y="1242497"/>
                  <a:pt x="7245873" y="1255741"/>
                  <a:pt x="7245873" y="1272082"/>
                </a:cubicBezTo>
                <a:cubicBezTo>
                  <a:pt x="7245873" y="1288430"/>
                  <a:pt x="7232622" y="1301668"/>
                  <a:pt x="7216274" y="1301668"/>
                </a:cubicBezTo>
                <a:cubicBezTo>
                  <a:pt x="7199926" y="1301668"/>
                  <a:pt x="7186675" y="1288430"/>
                  <a:pt x="7186675" y="1272082"/>
                </a:cubicBezTo>
                <a:cubicBezTo>
                  <a:pt x="7186675" y="1255741"/>
                  <a:pt x="7199926" y="1242497"/>
                  <a:pt x="7216274" y="1242497"/>
                </a:cubicBezTo>
                <a:close/>
                <a:moveTo>
                  <a:pt x="7087924" y="1242492"/>
                </a:moveTo>
                <a:cubicBezTo>
                  <a:pt x="7104272" y="1242492"/>
                  <a:pt x="7117524" y="1255737"/>
                  <a:pt x="7117524" y="1272077"/>
                </a:cubicBezTo>
                <a:cubicBezTo>
                  <a:pt x="7117524" y="1288425"/>
                  <a:pt x="7104272" y="1301664"/>
                  <a:pt x="7087924" y="1301664"/>
                </a:cubicBezTo>
                <a:cubicBezTo>
                  <a:pt x="7071577" y="1301664"/>
                  <a:pt x="7058326" y="1288425"/>
                  <a:pt x="7058326" y="1272077"/>
                </a:cubicBezTo>
                <a:cubicBezTo>
                  <a:pt x="7058326" y="1255737"/>
                  <a:pt x="7071577" y="1242492"/>
                  <a:pt x="7087924" y="1242492"/>
                </a:cubicBezTo>
                <a:close/>
                <a:moveTo>
                  <a:pt x="6959576" y="1242488"/>
                </a:moveTo>
                <a:cubicBezTo>
                  <a:pt x="6975922" y="1242488"/>
                  <a:pt x="6989176" y="1255732"/>
                  <a:pt x="6989176" y="1272072"/>
                </a:cubicBezTo>
                <a:cubicBezTo>
                  <a:pt x="6989176" y="1288420"/>
                  <a:pt x="6975922" y="1301660"/>
                  <a:pt x="6959576" y="1301660"/>
                </a:cubicBezTo>
                <a:cubicBezTo>
                  <a:pt x="6943229" y="1301660"/>
                  <a:pt x="6929976" y="1288420"/>
                  <a:pt x="6929976" y="1272072"/>
                </a:cubicBezTo>
                <a:cubicBezTo>
                  <a:pt x="6929976" y="1255732"/>
                  <a:pt x="6943229" y="1242488"/>
                  <a:pt x="6959576" y="1242488"/>
                </a:cubicBezTo>
                <a:close/>
                <a:moveTo>
                  <a:pt x="6831228" y="1242483"/>
                </a:moveTo>
                <a:cubicBezTo>
                  <a:pt x="6847574" y="1242483"/>
                  <a:pt x="6860826" y="1255727"/>
                  <a:pt x="6860826" y="1272068"/>
                </a:cubicBezTo>
                <a:cubicBezTo>
                  <a:pt x="6860826" y="1288416"/>
                  <a:pt x="6847574" y="1301655"/>
                  <a:pt x="6831228" y="1301655"/>
                </a:cubicBezTo>
                <a:cubicBezTo>
                  <a:pt x="6814880" y="1301655"/>
                  <a:pt x="6801628" y="1288416"/>
                  <a:pt x="6801628" y="1272068"/>
                </a:cubicBezTo>
                <a:cubicBezTo>
                  <a:pt x="6801628" y="1255727"/>
                  <a:pt x="6814880" y="1242483"/>
                  <a:pt x="6831228" y="1242483"/>
                </a:cubicBezTo>
                <a:close/>
                <a:moveTo>
                  <a:pt x="6702880" y="1242478"/>
                </a:moveTo>
                <a:cubicBezTo>
                  <a:pt x="6719227" y="1242478"/>
                  <a:pt x="6732479" y="1255723"/>
                  <a:pt x="6732479" y="1272064"/>
                </a:cubicBezTo>
                <a:cubicBezTo>
                  <a:pt x="6732479" y="1288410"/>
                  <a:pt x="6719227" y="1301650"/>
                  <a:pt x="6702880" y="1301650"/>
                </a:cubicBezTo>
                <a:cubicBezTo>
                  <a:pt x="6686532" y="1301650"/>
                  <a:pt x="6673280" y="1288410"/>
                  <a:pt x="6673280" y="1272064"/>
                </a:cubicBezTo>
                <a:cubicBezTo>
                  <a:pt x="6673280" y="1255723"/>
                  <a:pt x="6686532" y="1242478"/>
                  <a:pt x="6702880" y="1242478"/>
                </a:cubicBezTo>
                <a:close/>
                <a:moveTo>
                  <a:pt x="6574532" y="1242473"/>
                </a:moveTo>
                <a:cubicBezTo>
                  <a:pt x="6590879" y="1242473"/>
                  <a:pt x="6604131" y="1255718"/>
                  <a:pt x="6604131" y="1272059"/>
                </a:cubicBezTo>
                <a:cubicBezTo>
                  <a:pt x="6604131" y="1288406"/>
                  <a:pt x="6590879" y="1301646"/>
                  <a:pt x="6574532" y="1301646"/>
                </a:cubicBezTo>
                <a:cubicBezTo>
                  <a:pt x="6558185" y="1301646"/>
                  <a:pt x="6544933" y="1288406"/>
                  <a:pt x="6544933" y="1272059"/>
                </a:cubicBezTo>
                <a:cubicBezTo>
                  <a:pt x="6544933" y="1255718"/>
                  <a:pt x="6558185" y="1242473"/>
                  <a:pt x="6574532" y="1242473"/>
                </a:cubicBezTo>
                <a:close/>
                <a:moveTo>
                  <a:pt x="6446186" y="1242469"/>
                </a:moveTo>
                <a:cubicBezTo>
                  <a:pt x="6462533" y="1242469"/>
                  <a:pt x="6475785" y="1255713"/>
                  <a:pt x="6475785" y="1272054"/>
                </a:cubicBezTo>
                <a:cubicBezTo>
                  <a:pt x="6475785" y="1288401"/>
                  <a:pt x="6462533" y="1301641"/>
                  <a:pt x="6446186" y="1301641"/>
                </a:cubicBezTo>
                <a:cubicBezTo>
                  <a:pt x="6429838" y="1301641"/>
                  <a:pt x="6416586" y="1288401"/>
                  <a:pt x="6416586" y="1272054"/>
                </a:cubicBezTo>
                <a:cubicBezTo>
                  <a:pt x="6416586" y="1255713"/>
                  <a:pt x="6429838" y="1242469"/>
                  <a:pt x="6446186" y="1242469"/>
                </a:cubicBezTo>
                <a:close/>
                <a:moveTo>
                  <a:pt x="6317840" y="1242464"/>
                </a:moveTo>
                <a:cubicBezTo>
                  <a:pt x="6334186" y="1242464"/>
                  <a:pt x="6347438" y="1255708"/>
                  <a:pt x="6347438" y="1272050"/>
                </a:cubicBezTo>
                <a:cubicBezTo>
                  <a:pt x="6347438" y="1288397"/>
                  <a:pt x="6334186" y="1301637"/>
                  <a:pt x="6317840" y="1301637"/>
                </a:cubicBezTo>
                <a:cubicBezTo>
                  <a:pt x="6301493" y="1301637"/>
                  <a:pt x="6288240" y="1288397"/>
                  <a:pt x="6288240" y="1272050"/>
                </a:cubicBezTo>
                <a:cubicBezTo>
                  <a:pt x="6288240" y="1255708"/>
                  <a:pt x="6301493" y="1242464"/>
                  <a:pt x="6317840" y="1242464"/>
                </a:cubicBezTo>
                <a:close/>
                <a:moveTo>
                  <a:pt x="6189493" y="1242459"/>
                </a:moveTo>
                <a:cubicBezTo>
                  <a:pt x="6205842" y="1242459"/>
                  <a:pt x="6219092" y="1255704"/>
                  <a:pt x="6219092" y="1272045"/>
                </a:cubicBezTo>
                <a:cubicBezTo>
                  <a:pt x="6219092" y="1288392"/>
                  <a:pt x="6205842" y="1301633"/>
                  <a:pt x="6189493" y="1301633"/>
                </a:cubicBezTo>
                <a:cubicBezTo>
                  <a:pt x="6173146" y="1301633"/>
                  <a:pt x="6159895" y="1288392"/>
                  <a:pt x="6159895" y="1272045"/>
                </a:cubicBezTo>
                <a:cubicBezTo>
                  <a:pt x="6159895" y="1255704"/>
                  <a:pt x="6173146" y="1242459"/>
                  <a:pt x="6189493" y="1242459"/>
                </a:cubicBezTo>
                <a:close/>
                <a:moveTo>
                  <a:pt x="6061148" y="1242454"/>
                </a:moveTo>
                <a:cubicBezTo>
                  <a:pt x="6077496" y="1242454"/>
                  <a:pt x="6090748" y="1255699"/>
                  <a:pt x="6090748" y="1272041"/>
                </a:cubicBezTo>
                <a:cubicBezTo>
                  <a:pt x="6090748" y="1288388"/>
                  <a:pt x="6077496" y="1301628"/>
                  <a:pt x="6061148" y="1301628"/>
                </a:cubicBezTo>
                <a:cubicBezTo>
                  <a:pt x="6044801" y="1301628"/>
                  <a:pt x="6031549" y="1288388"/>
                  <a:pt x="6031549" y="1272041"/>
                </a:cubicBezTo>
                <a:cubicBezTo>
                  <a:pt x="6031549" y="1255699"/>
                  <a:pt x="6044801" y="1242454"/>
                  <a:pt x="6061148" y="1242454"/>
                </a:cubicBezTo>
                <a:close/>
                <a:moveTo>
                  <a:pt x="5932805" y="1242449"/>
                </a:moveTo>
                <a:cubicBezTo>
                  <a:pt x="5949151" y="1242449"/>
                  <a:pt x="5962404" y="1255695"/>
                  <a:pt x="5962404" y="1272036"/>
                </a:cubicBezTo>
                <a:cubicBezTo>
                  <a:pt x="5962404" y="1288383"/>
                  <a:pt x="5949151" y="1301624"/>
                  <a:pt x="5932805" y="1301624"/>
                </a:cubicBezTo>
                <a:cubicBezTo>
                  <a:pt x="5916458" y="1301624"/>
                  <a:pt x="5903205" y="1288383"/>
                  <a:pt x="5903205" y="1272036"/>
                </a:cubicBezTo>
                <a:cubicBezTo>
                  <a:pt x="5903205" y="1255695"/>
                  <a:pt x="5916458" y="1242449"/>
                  <a:pt x="5932805" y="1242449"/>
                </a:cubicBezTo>
                <a:close/>
                <a:moveTo>
                  <a:pt x="5676109" y="1242444"/>
                </a:moveTo>
                <a:cubicBezTo>
                  <a:pt x="5692457" y="1242444"/>
                  <a:pt x="5705708" y="1255690"/>
                  <a:pt x="5705708" y="1272032"/>
                </a:cubicBezTo>
                <a:cubicBezTo>
                  <a:pt x="5705708" y="1288378"/>
                  <a:pt x="5692457" y="1301620"/>
                  <a:pt x="5676109" y="1301620"/>
                </a:cubicBezTo>
                <a:cubicBezTo>
                  <a:pt x="5659762" y="1301620"/>
                  <a:pt x="5646511" y="1288378"/>
                  <a:pt x="5646511" y="1272032"/>
                </a:cubicBezTo>
                <a:cubicBezTo>
                  <a:pt x="5646511" y="1255690"/>
                  <a:pt x="5659762" y="1242444"/>
                  <a:pt x="5676109" y="1242444"/>
                </a:cubicBezTo>
                <a:close/>
                <a:moveTo>
                  <a:pt x="5419795" y="1242439"/>
                </a:moveTo>
                <a:cubicBezTo>
                  <a:pt x="5436141" y="1242439"/>
                  <a:pt x="5449391" y="1255685"/>
                  <a:pt x="5449391" y="1272027"/>
                </a:cubicBezTo>
                <a:cubicBezTo>
                  <a:pt x="5449391" y="1288373"/>
                  <a:pt x="5436141" y="1301615"/>
                  <a:pt x="5419795" y="1301615"/>
                </a:cubicBezTo>
                <a:cubicBezTo>
                  <a:pt x="5403450" y="1301615"/>
                  <a:pt x="5390200" y="1288373"/>
                  <a:pt x="5390200" y="1272027"/>
                </a:cubicBezTo>
                <a:cubicBezTo>
                  <a:pt x="5390200" y="1255685"/>
                  <a:pt x="5403450" y="1242439"/>
                  <a:pt x="5419795" y="1242439"/>
                </a:cubicBezTo>
                <a:close/>
                <a:moveTo>
                  <a:pt x="5291458" y="1242434"/>
                </a:moveTo>
                <a:cubicBezTo>
                  <a:pt x="5307803" y="1242434"/>
                  <a:pt x="5321054" y="1255681"/>
                  <a:pt x="5321054" y="1272023"/>
                </a:cubicBezTo>
                <a:cubicBezTo>
                  <a:pt x="5321054" y="1288369"/>
                  <a:pt x="5307803" y="1301611"/>
                  <a:pt x="5291458" y="1301611"/>
                </a:cubicBezTo>
                <a:cubicBezTo>
                  <a:pt x="5275113" y="1301611"/>
                  <a:pt x="5261863" y="1288369"/>
                  <a:pt x="5261863" y="1272023"/>
                </a:cubicBezTo>
                <a:cubicBezTo>
                  <a:pt x="5261863" y="1255681"/>
                  <a:pt x="5275113" y="1242434"/>
                  <a:pt x="5291458" y="1242434"/>
                </a:cubicBezTo>
                <a:close/>
                <a:moveTo>
                  <a:pt x="5804507" y="1242415"/>
                </a:moveTo>
                <a:cubicBezTo>
                  <a:pt x="5820853" y="1242415"/>
                  <a:pt x="5834105" y="1255662"/>
                  <a:pt x="5834105" y="1272004"/>
                </a:cubicBezTo>
                <a:cubicBezTo>
                  <a:pt x="5834105" y="1288351"/>
                  <a:pt x="5820853" y="1301594"/>
                  <a:pt x="5804507" y="1301594"/>
                </a:cubicBezTo>
                <a:cubicBezTo>
                  <a:pt x="5788160" y="1301594"/>
                  <a:pt x="5774908" y="1288351"/>
                  <a:pt x="5774908" y="1272004"/>
                </a:cubicBezTo>
                <a:cubicBezTo>
                  <a:pt x="5774908" y="1255662"/>
                  <a:pt x="5788160" y="1242415"/>
                  <a:pt x="5804507" y="1242415"/>
                </a:cubicBezTo>
                <a:close/>
                <a:moveTo>
                  <a:pt x="5548133" y="1242410"/>
                </a:moveTo>
                <a:cubicBezTo>
                  <a:pt x="5564479" y="1242410"/>
                  <a:pt x="5577728" y="1255658"/>
                  <a:pt x="5577728" y="1272000"/>
                </a:cubicBezTo>
                <a:cubicBezTo>
                  <a:pt x="5577728" y="1288346"/>
                  <a:pt x="5564479" y="1301589"/>
                  <a:pt x="5548133" y="1301589"/>
                </a:cubicBezTo>
                <a:cubicBezTo>
                  <a:pt x="5531788" y="1301589"/>
                  <a:pt x="5518537" y="1288346"/>
                  <a:pt x="5518537" y="1272000"/>
                </a:cubicBezTo>
                <a:cubicBezTo>
                  <a:pt x="5518537" y="1255658"/>
                  <a:pt x="5531788" y="1242410"/>
                  <a:pt x="5548133" y="1242410"/>
                </a:cubicBezTo>
                <a:close/>
                <a:moveTo>
                  <a:pt x="1056321" y="1242267"/>
                </a:moveTo>
                <a:cubicBezTo>
                  <a:pt x="1072666" y="1242267"/>
                  <a:pt x="1085917" y="1255518"/>
                  <a:pt x="1085917" y="1271861"/>
                </a:cubicBezTo>
                <a:cubicBezTo>
                  <a:pt x="1085917" y="1288207"/>
                  <a:pt x="1072666" y="1301455"/>
                  <a:pt x="1056321" y="1301455"/>
                </a:cubicBezTo>
                <a:cubicBezTo>
                  <a:pt x="1039976" y="1301455"/>
                  <a:pt x="1026726" y="1288207"/>
                  <a:pt x="1026726" y="1271861"/>
                </a:cubicBezTo>
                <a:cubicBezTo>
                  <a:pt x="1026726" y="1255518"/>
                  <a:pt x="1039976" y="1242267"/>
                  <a:pt x="1056321" y="1242267"/>
                </a:cubicBezTo>
                <a:close/>
                <a:moveTo>
                  <a:pt x="927983" y="1242263"/>
                </a:moveTo>
                <a:cubicBezTo>
                  <a:pt x="944328" y="1242263"/>
                  <a:pt x="957579" y="1255513"/>
                  <a:pt x="957579" y="1271857"/>
                </a:cubicBezTo>
                <a:cubicBezTo>
                  <a:pt x="957579" y="1288203"/>
                  <a:pt x="944328" y="1301452"/>
                  <a:pt x="927983" y="1301452"/>
                </a:cubicBezTo>
                <a:cubicBezTo>
                  <a:pt x="911638" y="1301452"/>
                  <a:pt x="898387" y="1288203"/>
                  <a:pt x="898387" y="1271857"/>
                </a:cubicBezTo>
                <a:cubicBezTo>
                  <a:pt x="898387" y="1255513"/>
                  <a:pt x="911638" y="1242263"/>
                  <a:pt x="927983" y="1242263"/>
                </a:cubicBezTo>
                <a:close/>
                <a:moveTo>
                  <a:pt x="799646" y="1242258"/>
                </a:moveTo>
                <a:cubicBezTo>
                  <a:pt x="815991" y="1242258"/>
                  <a:pt x="829242" y="1255508"/>
                  <a:pt x="829242" y="1271852"/>
                </a:cubicBezTo>
                <a:cubicBezTo>
                  <a:pt x="829242" y="1288198"/>
                  <a:pt x="815991" y="1301447"/>
                  <a:pt x="799646" y="1301447"/>
                </a:cubicBezTo>
                <a:cubicBezTo>
                  <a:pt x="783301" y="1301447"/>
                  <a:pt x="770050" y="1288198"/>
                  <a:pt x="770050" y="1271852"/>
                </a:cubicBezTo>
                <a:cubicBezTo>
                  <a:pt x="770050" y="1255508"/>
                  <a:pt x="783301" y="1242258"/>
                  <a:pt x="799646" y="1242258"/>
                </a:cubicBezTo>
                <a:close/>
                <a:moveTo>
                  <a:pt x="671309" y="1242253"/>
                </a:moveTo>
                <a:cubicBezTo>
                  <a:pt x="687654" y="1242253"/>
                  <a:pt x="700903" y="1255503"/>
                  <a:pt x="700903" y="1271848"/>
                </a:cubicBezTo>
                <a:cubicBezTo>
                  <a:pt x="700903" y="1288194"/>
                  <a:pt x="687654" y="1301442"/>
                  <a:pt x="671309" y="1301442"/>
                </a:cubicBezTo>
                <a:cubicBezTo>
                  <a:pt x="654962" y="1301442"/>
                  <a:pt x="641713" y="1288194"/>
                  <a:pt x="641713" y="1271848"/>
                </a:cubicBezTo>
                <a:cubicBezTo>
                  <a:pt x="641713" y="1255503"/>
                  <a:pt x="654962" y="1242253"/>
                  <a:pt x="671309" y="1242253"/>
                </a:cubicBezTo>
                <a:close/>
                <a:moveTo>
                  <a:pt x="542971" y="1242248"/>
                </a:moveTo>
                <a:cubicBezTo>
                  <a:pt x="559317" y="1242248"/>
                  <a:pt x="572566" y="1255499"/>
                  <a:pt x="572566" y="1271843"/>
                </a:cubicBezTo>
                <a:cubicBezTo>
                  <a:pt x="572566" y="1288189"/>
                  <a:pt x="559317" y="1301437"/>
                  <a:pt x="542971" y="1301437"/>
                </a:cubicBezTo>
                <a:cubicBezTo>
                  <a:pt x="526626" y="1301437"/>
                  <a:pt x="513376" y="1288189"/>
                  <a:pt x="513376" y="1271843"/>
                </a:cubicBezTo>
                <a:cubicBezTo>
                  <a:pt x="513376" y="1255499"/>
                  <a:pt x="526626" y="1242248"/>
                  <a:pt x="542971" y="1242248"/>
                </a:cubicBezTo>
                <a:close/>
                <a:moveTo>
                  <a:pt x="414633" y="1242244"/>
                </a:moveTo>
                <a:cubicBezTo>
                  <a:pt x="430979" y="1242244"/>
                  <a:pt x="444229" y="1255494"/>
                  <a:pt x="444229" y="1271839"/>
                </a:cubicBezTo>
                <a:cubicBezTo>
                  <a:pt x="444229" y="1288184"/>
                  <a:pt x="430979" y="1301433"/>
                  <a:pt x="414633" y="1301433"/>
                </a:cubicBezTo>
                <a:cubicBezTo>
                  <a:pt x="398288" y="1301433"/>
                  <a:pt x="385038" y="1288184"/>
                  <a:pt x="385038" y="1271839"/>
                </a:cubicBezTo>
                <a:cubicBezTo>
                  <a:pt x="385038" y="1255494"/>
                  <a:pt x="398288" y="1242244"/>
                  <a:pt x="414633" y="1242244"/>
                </a:cubicBezTo>
                <a:close/>
                <a:moveTo>
                  <a:pt x="286296" y="1242239"/>
                </a:moveTo>
                <a:cubicBezTo>
                  <a:pt x="302641" y="1242239"/>
                  <a:pt x="315892" y="1255490"/>
                  <a:pt x="315892" y="1271834"/>
                </a:cubicBezTo>
                <a:cubicBezTo>
                  <a:pt x="315892" y="1288179"/>
                  <a:pt x="302641" y="1301429"/>
                  <a:pt x="286296" y="1301429"/>
                </a:cubicBezTo>
                <a:cubicBezTo>
                  <a:pt x="269951" y="1301429"/>
                  <a:pt x="256701" y="1288179"/>
                  <a:pt x="256701" y="1271834"/>
                </a:cubicBezTo>
                <a:cubicBezTo>
                  <a:pt x="256701" y="1255490"/>
                  <a:pt x="269951" y="1242239"/>
                  <a:pt x="286296" y="1242239"/>
                </a:cubicBezTo>
                <a:close/>
                <a:moveTo>
                  <a:pt x="157959" y="1242234"/>
                </a:moveTo>
                <a:cubicBezTo>
                  <a:pt x="174304" y="1242234"/>
                  <a:pt x="187554" y="1255484"/>
                  <a:pt x="187554" y="1271830"/>
                </a:cubicBezTo>
                <a:cubicBezTo>
                  <a:pt x="187554" y="1288175"/>
                  <a:pt x="174304" y="1301424"/>
                  <a:pt x="157959" y="1301424"/>
                </a:cubicBezTo>
                <a:cubicBezTo>
                  <a:pt x="141613" y="1301424"/>
                  <a:pt x="128363" y="1288175"/>
                  <a:pt x="128363" y="1271830"/>
                </a:cubicBezTo>
                <a:cubicBezTo>
                  <a:pt x="128363" y="1255484"/>
                  <a:pt x="141613" y="1242234"/>
                  <a:pt x="157959" y="1242234"/>
                </a:cubicBezTo>
                <a:close/>
                <a:moveTo>
                  <a:pt x="29596" y="1242229"/>
                </a:moveTo>
                <a:cubicBezTo>
                  <a:pt x="45941" y="1242229"/>
                  <a:pt x="59191" y="1255479"/>
                  <a:pt x="59191" y="1271825"/>
                </a:cubicBezTo>
                <a:cubicBezTo>
                  <a:pt x="59191" y="1288170"/>
                  <a:pt x="45941" y="1301420"/>
                  <a:pt x="29596" y="1301420"/>
                </a:cubicBezTo>
                <a:cubicBezTo>
                  <a:pt x="13251" y="1301420"/>
                  <a:pt x="0" y="1288170"/>
                  <a:pt x="0" y="1271825"/>
                </a:cubicBezTo>
                <a:cubicBezTo>
                  <a:pt x="0" y="1255479"/>
                  <a:pt x="13251" y="1242229"/>
                  <a:pt x="29596" y="1242229"/>
                </a:cubicBezTo>
                <a:close/>
                <a:moveTo>
                  <a:pt x="9012801" y="1104534"/>
                </a:moveTo>
                <a:cubicBezTo>
                  <a:pt x="9029145" y="1104534"/>
                  <a:pt x="9042396" y="1117768"/>
                  <a:pt x="9042396" y="1134070"/>
                </a:cubicBezTo>
                <a:cubicBezTo>
                  <a:pt x="9042396" y="1150475"/>
                  <a:pt x="9029145" y="1163713"/>
                  <a:pt x="9012801" y="1163713"/>
                </a:cubicBezTo>
                <a:cubicBezTo>
                  <a:pt x="8996456" y="1163713"/>
                  <a:pt x="8983207" y="1150475"/>
                  <a:pt x="8983207" y="1134070"/>
                </a:cubicBezTo>
                <a:cubicBezTo>
                  <a:pt x="8983207" y="1117768"/>
                  <a:pt x="8996456" y="1104534"/>
                  <a:pt x="9012801" y="1104534"/>
                </a:cubicBezTo>
                <a:close/>
                <a:moveTo>
                  <a:pt x="8884476" y="1104529"/>
                </a:moveTo>
                <a:cubicBezTo>
                  <a:pt x="8900820" y="1104529"/>
                  <a:pt x="8914071" y="1117763"/>
                  <a:pt x="8914071" y="1134066"/>
                </a:cubicBezTo>
                <a:cubicBezTo>
                  <a:pt x="8914071" y="1150470"/>
                  <a:pt x="8900820" y="1163708"/>
                  <a:pt x="8884476" y="1163708"/>
                </a:cubicBezTo>
                <a:cubicBezTo>
                  <a:pt x="8868131" y="1163708"/>
                  <a:pt x="8854882" y="1150470"/>
                  <a:pt x="8854882" y="1134066"/>
                </a:cubicBezTo>
                <a:cubicBezTo>
                  <a:pt x="8854882" y="1117763"/>
                  <a:pt x="8868131" y="1104529"/>
                  <a:pt x="8884476" y="1104529"/>
                </a:cubicBezTo>
                <a:close/>
                <a:moveTo>
                  <a:pt x="8756151" y="1104525"/>
                </a:moveTo>
                <a:cubicBezTo>
                  <a:pt x="8772495" y="1104525"/>
                  <a:pt x="8785746" y="1117759"/>
                  <a:pt x="8785746" y="1134063"/>
                </a:cubicBezTo>
                <a:cubicBezTo>
                  <a:pt x="8785746" y="1150465"/>
                  <a:pt x="8772495" y="1163703"/>
                  <a:pt x="8756151" y="1163703"/>
                </a:cubicBezTo>
                <a:cubicBezTo>
                  <a:pt x="8739806" y="1163703"/>
                  <a:pt x="8726556" y="1150465"/>
                  <a:pt x="8726556" y="1134063"/>
                </a:cubicBezTo>
                <a:cubicBezTo>
                  <a:pt x="8726556" y="1117759"/>
                  <a:pt x="8739806" y="1104525"/>
                  <a:pt x="8756151" y="1104525"/>
                </a:cubicBezTo>
                <a:close/>
                <a:moveTo>
                  <a:pt x="8627826" y="1104520"/>
                </a:moveTo>
                <a:cubicBezTo>
                  <a:pt x="8644170" y="1104520"/>
                  <a:pt x="8657420" y="1117754"/>
                  <a:pt x="8657420" y="1134058"/>
                </a:cubicBezTo>
                <a:cubicBezTo>
                  <a:pt x="8657420" y="1150461"/>
                  <a:pt x="8644170" y="1163699"/>
                  <a:pt x="8627826" y="1163699"/>
                </a:cubicBezTo>
                <a:cubicBezTo>
                  <a:pt x="8611481" y="1163699"/>
                  <a:pt x="8598231" y="1150461"/>
                  <a:pt x="8598231" y="1134058"/>
                </a:cubicBezTo>
                <a:cubicBezTo>
                  <a:pt x="8598231" y="1117754"/>
                  <a:pt x="8611481" y="1104520"/>
                  <a:pt x="8627826" y="1104520"/>
                </a:cubicBezTo>
                <a:close/>
                <a:moveTo>
                  <a:pt x="8499500" y="1104515"/>
                </a:moveTo>
                <a:cubicBezTo>
                  <a:pt x="8515845" y="1104515"/>
                  <a:pt x="8529094" y="1117750"/>
                  <a:pt x="8529094" y="1134054"/>
                </a:cubicBezTo>
                <a:cubicBezTo>
                  <a:pt x="8529094" y="1150456"/>
                  <a:pt x="8515845" y="1163695"/>
                  <a:pt x="8499500" y="1163695"/>
                </a:cubicBezTo>
                <a:cubicBezTo>
                  <a:pt x="8483156" y="1163695"/>
                  <a:pt x="8469906" y="1150456"/>
                  <a:pt x="8469906" y="1134054"/>
                </a:cubicBezTo>
                <a:cubicBezTo>
                  <a:pt x="8469906" y="1117750"/>
                  <a:pt x="8483156" y="1104515"/>
                  <a:pt x="8499500" y="1104515"/>
                </a:cubicBezTo>
                <a:close/>
                <a:moveTo>
                  <a:pt x="8371175" y="1104510"/>
                </a:moveTo>
                <a:cubicBezTo>
                  <a:pt x="8387519" y="1104510"/>
                  <a:pt x="8400768" y="1117745"/>
                  <a:pt x="8400768" y="1134050"/>
                </a:cubicBezTo>
                <a:cubicBezTo>
                  <a:pt x="8400768" y="1150451"/>
                  <a:pt x="8387519" y="1163690"/>
                  <a:pt x="8371175" y="1163690"/>
                </a:cubicBezTo>
                <a:cubicBezTo>
                  <a:pt x="8354831" y="1163690"/>
                  <a:pt x="8341580" y="1150451"/>
                  <a:pt x="8341580" y="1134050"/>
                </a:cubicBezTo>
                <a:cubicBezTo>
                  <a:pt x="8341580" y="1117745"/>
                  <a:pt x="8354831" y="1104510"/>
                  <a:pt x="8371175" y="1104510"/>
                </a:cubicBezTo>
                <a:close/>
                <a:moveTo>
                  <a:pt x="8114517" y="1104506"/>
                </a:moveTo>
                <a:cubicBezTo>
                  <a:pt x="8130861" y="1104506"/>
                  <a:pt x="8144111" y="1117741"/>
                  <a:pt x="8144111" y="1134047"/>
                </a:cubicBezTo>
                <a:cubicBezTo>
                  <a:pt x="8144111" y="1150447"/>
                  <a:pt x="8130861" y="1163685"/>
                  <a:pt x="8114517" y="1163685"/>
                </a:cubicBezTo>
                <a:cubicBezTo>
                  <a:pt x="8098172" y="1163685"/>
                  <a:pt x="8084923" y="1150447"/>
                  <a:pt x="8084923" y="1134047"/>
                </a:cubicBezTo>
                <a:cubicBezTo>
                  <a:pt x="8084923" y="1117741"/>
                  <a:pt x="8098172" y="1104506"/>
                  <a:pt x="8114517" y="1104506"/>
                </a:cubicBezTo>
                <a:close/>
                <a:moveTo>
                  <a:pt x="7857858" y="1104501"/>
                </a:moveTo>
                <a:cubicBezTo>
                  <a:pt x="7874192" y="1104501"/>
                  <a:pt x="7887449" y="1117736"/>
                  <a:pt x="7887449" y="1134042"/>
                </a:cubicBezTo>
                <a:cubicBezTo>
                  <a:pt x="7887449" y="1150442"/>
                  <a:pt x="7874192" y="1163680"/>
                  <a:pt x="7857858" y="1163680"/>
                </a:cubicBezTo>
                <a:cubicBezTo>
                  <a:pt x="7841495" y="1163680"/>
                  <a:pt x="7828239" y="1150442"/>
                  <a:pt x="7828239" y="1134042"/>
                </a:cubicBezTo>
                <a:cubicBezTo>
                  <a:pt x="7828239" y="1117736"/>
                  <a:pt x="7841495" y="1104501"/>
                  <a:pt x="7857858" y="1104501"/>
                </a:cubicBezTo>
                <a:close/>
                <a:moveTo>
                  <a:pt x="8242860" y="1104497"/>
                </a:moveTo>
                <a:cubicBezTo>
                  <a:pt x="8259205" y="1104497"/>
                  <a:pt x="8272454" y="1117732"/>
                  <a:pt x="8272454" y="1134039"/>
                </a:cubicBezTo>
                <a:cubicBezTo>
                  <a:pt x="8272454" y="1150437"/>
                  <a:pt x="8259205" y="1163675"/>
                  <a:pt x="8242860" y="1163675"/>
                </a:cubicBezTo>
                <a:cubicBezTo>
                  <a:pt x="8226515" y="1163675"/>
                  <a:pt x="8213266" y="1150437"/>
                  <a:pt x="8213266" y="1134039"/>
                </a:cubicBezTo>
                <a:cubicBezTo>
                  <a:pt x="8213266" y="1117732"/>
                  <a:pt x="8226515" y="1104497"/>
                  <a:pt x="8242860" y="1104497"/>
                </a:cubicBezTo>
                <a:close/>
                <a:moveTo>
                  <a:pt x="7986200" y="1104492"/>
                </a:moveTo>
                <a:cubicBezTo>
                  <a:pt x="8002543" y="1104492"/>
                  <a:pt x="8015794" y="1117727"/>
                  <a:pt x="8015794" y="1134035"/>
                </a:cubicBezTo>
                <a:cubicBezTo>
                  <a:pt x="8015794" y="1150433"/>
                  <a:pt x="8002543" y="1163671"/>
                  <a:pt x="7986200" y="1163671"/>
                </a:cubicBezTo>
                <a:cubicBezTo>
                  <a:pt x="7969847" y="1163671"/>
                  <a:pt x="7956596" y="1150433"/>
                  <a:pt x="7956596" y="1134035"/>
                </a:cubicBezTo>
                <a:cubicBezTo>
                  <a:pt x="7956596" y="1117727"/>
                  <a:pt x="7969847" y="1104492"/>
                  <a:pt x="7986200" y="1104492"/>
                </a:cubicBezTo>
                <a:close/>
                <a:moveTo>
                  <a:pt x="7729521" y="1104487"/>
                </a:moveTo>
                <a:cubicBezTo>
                  <a:pt x="7745876" y="1104487"/>
                  <a:pt x="7759131" y="1117723"/>
                  <a:pt x="7759131" y="1134031"/>
                </a:cubicBezTo>
                <a:cubicBezTo>
                  <a:pt x="7759131" y="1150428"/>
                  <a:pt x="7745876" y="1163667"/>
                  <a:pt x="7729521" y="1163667"/>
                </a:cubicBezTo>
                <a:cubicBezTo>
                  <a:pt x="7713166" y="1163667"/>
                  <a:pt x="7699927" y="1150428"/>
                  <a:pt x="7699927" y="1134031"/>
                </a:cubicBezTo>
                <a:cubicBezTo>
                  <a:pt x="7699927" y="1117723"/>
                  <a:pt x="7713166" y="1104487"/>
                  <a:pt x="7729521" y="1104487"/>
                </a:cubicBezTo>
                <a:close/>
                <a:moveTo>
                  <a:pt x="7601180" y="1104482"/>
                </a:moveTo>
                <a:cubicBezTo>
                  <a:pt x="7617555" y="1104482"/>
                  <a:pt x="7630777" y="1117717"/>
                  <a:pt x="7630777" y="1134027"/>
                </a:cubicBezTo>
                <a:cubicBezTo>
                  <a:pt x="7630777" y="1150423"/>
                  <a:pt x="7617555" y="1163662"/>
                  <a:pt x="7601180" y="1163662"/>
                </a:cubicBezTo>
                <a:cubicBezTo>
                  <a:pt x="7584842" y="1163662"/>
                  <a:pt x="7571592" y="1150423"/>
                  <a:pt x="7571592" y="1134027"/>
                </a:cubicBezTo>
                <a:cubicBezTo>
                  <a:pt x="7571592" y="1117717"/>
                  <a:pt x="7584842" y="1104482"/>
                  <a:pt x="7601180" y="1104482"/>
                </a:cubicBezTo>
                <a:close/>
                <a:moveTo>
                  <a:pt x="7472852" y="1104478"/>
                </a:moveTo>
                <a:cubicBezTo>
                  <a:pt x="7489195" y="1104478"/>
                  <a:pt x="7502446" y="1117712"/>
                  <a:pt x="7502446" y="1134023"/>
                </a:cubicBezTo>
                <a:cubicBezTo>
                  <a:pt x="7502446" y="1150419"/>
                  <a:pt x="7489195" y="1163658"/>
                  <a:pt x="7472852" y="1163658"/>
                </a:cubicBezTo>
                <a:cubicBezTo>
                  <a:pt x="7456509" y="1163658"/>
                  <a:pt x="7443261" y="1150419"/>
                  <a:pt x="7443261" y="1134023"/>
                </a:cubicBezTo>
                <a:cubicBezTo>
                  <a:pt x="7443261" y="1117712"/>
                  <a:pt x="7456509" y="1104478"/>
                  <a:pt x="7472852" y="1104478"/>
                </a:cubicBezTo>
                <a:close/>
                <a:moveTo>
                  <a:pt x="7344610" y="1104473"/>
                </a:moveTo>
                <a:cubicBezTo>
                  <a:pt x="7360878" y="1104473"/>
                  <a:pt x="7374127" y="1117708"/>
                  <a:pt x="7374127" y="1134019"/>
                </a:cubicBezTo>
                <a:cubicBezTo>
                  <a:pt x="7374127" y="1150414"/>
                  <a:pt x="7360878" y="1163653"/>
                  <a:pt x="7344610" y="1163653"/>
                </a:cubicBezTo>
                <a:cubicBezTo>
                  <a:pt x="7328267" y="1163653"/>
                  <a:pt x="7315021" y="1150414"/>
                  <a:pt x="7315021" y="1134019"/>
                </a:cubicBezTo>
                <a:cubicBezTo>
                  <a:pt x="7315021" y="1117708"/>
                  <a:pt x="7328267" y="1104473"/>
                  <a:pt x="7344610" y="1104473"/>
                </a:cubicBezTo>
                <a:close/>
                <a:moveTo>
                  <a:pt x="7216274" y="1104469"/>
                </a:moveTo>
                <a:cubicBezTo>
                  <a:pt x="7232622" y="1104469"/>
                  <a:pt x="7245873" y="1117704"/>
                  <a:pt x="7245873" y="1134016"/>
                </a:cubicBezTo>
                <a:cubicBezTo>
                  <a:pt x="7245873" y="1150409"/>
                  <a:pt x="7232622" y="1163648"/>
                  <a:pt x="7216274" y="1163648"/>
                </a:cubicBezTo>
                <a:cubicBezTo>
                  <a:pt x="7199926" y="1163648"/>
                  <a:pt x="7186675" y="1150409"/>
                  <a:pt x="7186675" y="1134016"/>
                </a:cubicBezTo>
                <a:cubicBezTo>
                  <a:pt x="7186675" y="1117704"/>
                  <a:pt x="7199926" y="1104469"/>
                  <a:pt x="7216274" y="1104469"/>
                </a:cubicBezTo>
                <a:close/>
                <a:moveTo>
                  <a:pt x="7087924" y="1104464"/>
                </a:moveTo>
                <a:cubicBezTo>
                  <a:pt x="7104272" y="1104464"/>
                  <a:pt x="7117524" y="1117699"/>
                  <a:pt x="7117524" y="1134012"/>
                </a:cubicBezTo>
                <a:cubicBezTo>
                  <a:pt x="7117524" y="1150404"/>
                  <a:pt x="7104272" y="1163644"/>
                  <a:pt x="7087924" y="1163644"/>
                </a:cubicBezTo>
                <a:cubicBezTo>
                  <a:pt x="7071577" y="1163644"/>
                  <a:pt x="7058325" y="1150404"/>
                  <a:pt x="7058325" y="1134012"/>
                </a:cubicBezTo>
                <a:cubicBezTo>
                  <a:pt x="7058325" y="1117699"/>
                  <a:pt x="7071577" y="1104464"/>
                  <a:pt x="7087924" y="1104464"/>
                </a:cubicBezTo>
                <a:close/>
                <a:moveTo>
                  <a:pt x="6959576" y="1104459"/>
                </a:moveTo>
                <a:cubicBezTo>
                  <a:pt x="6975922" y="1104459"/>
                  <a:pt x="6989176" y="1117695"/>
                  <a:pt x="6989176" y="1134008"/>
                </a:cubicBezTo>
                <a:cubicBezTo>
                  <a:pt x="6989176" y="1150400"/>
                  <a:pt x="6975922" y="1163640"/>
                  <a:pt x="6959576" y="1163640"/>
                </a:cubicBezTo>
                <a:cubicBezTo>
                  <a:pt x="6943229" y="1163640"/>
                  <a:pt x="6929976" y="1150400"/>
                  <a:pt x="6929976" y="1134008"/>
                </a:cubicBezTo>
                <a:cubicBezTo>
                  <a:pt x="6929976" y="1117695"/>
                  <a:pt x="6943229" y="1104459"/>
                  <a:pt x="6959576" y="1104459"/>
                </a:cubicBezTo>
                <a:close/>
                <a:moveTo>
                  <a:pt x="6831228" y="1104455"/>
                </a:moveTo>
                <a:cubicBezTo>
                  <a:pt x="6847574" y="1104455"/>
                  <a:pt x="6860826" y="1117691"/>
                  <a:pt x="6860826" y="1134003"/>
                </a:cubicBezTo>
                <a:cubicBezTo>
                  <a:pt x="6860826" y="1150395"/>
                  <a:pt x="6847574" y="1163635"/>
                  <a:pt x="6831228" y="1163635"/>
                </a:cubicBezTo>
                <a:cubicBezTo>
                  <a:pt x="6814880" y="1163635"/>
                  <a:pt x="6801628" y="1150395"/>
                  <a:pt x="6801628" y="1134003"/>
                </a:cubicBezTo>
                <a:cubicBezTo>
                  <a:pt x="6801628" y="1117691"/>
                  <a:pt x="6814880" y="1104455"/>
                  <a:pt x="6831228" y="1104455"/>
                </a:cubicBezTo>
                <a:close/>
                <a:moveTo>
                  <a:pt x="6702880" y="1104450"/>
                </a:moveTo>
                <a:cubicBezTo>
                  <a:pt x="6719227" y="1104450"/>
                  <a:pt x="6732479" y="1117686"/>
                  <a:pt x="6732479" y="1134000"/>
                </a:cubicBezTo>
                <a:cubicBezTo>
                  <a:pt x="6732479" y="1150390"/>
                  <a:pt x="6719227" y="1163631"/>
                  <a:pt x="6702880" y="1163631"/>
                </a:cubicBezTo>
                <a:cubicBezTo>
                  <a:pt x="6686532" y="1163631"/>
                  <a:pt x="6673280" y="1150390"/>
                  <a:pt x="6673280" y="1134000"/>
                </a:cubicBezTo>
                <a:cubicBezTo>
                  <a:pt x="6673280" y="1117686"/>
                  <a:pt x="6686532" y="1104450"/>
                  <a:pt x="6702880" y="1104450"/>
                </a:cubicBezTo>
                <a:close/>
                <a:moveTo>
                  <a:pt x="6574531" y="1104445"/>
                </a:moveTo>
                <a:cubicBezTo>
                  <a:pt x="6590879" y="1104445"/>
                  <a:pt x="6604131" y="1117682"/>
                  <a:pt x="6604131" y="1133996"/>
                </a:cubicBezTo>
                <a:cubicBezTo>
                  <a:pt x="6604131" y="1150385"/>
                  <a:pt x="6590879" y="1163626"/>
                  <a:pt x="6574531" y="1163626"/>
                </a:cubicBezTo>
                <a:cubicBezTo>
                  <a:pt x="6558185" y="1163626"/>
                  <a:pt x="6544933" y="1150385"/>
                  <a:pt x="6544933" y="1133996"/>
                </a:cubicBezTo>
                <a:cubicBezTo>
                  <a:pt x="6544933" y="1117682"/>
                  <a:pt x="6558185" y="1104445"/>
                  <a:pt x="6574531" y="1104445"/>
                </a:cubicBezTo>
                <a:close/>
                <a:moveTo>
                  <a:pt x="6446185" y="1104440"/>
                </a:moveTo>
                <a:cubicBezTo>
                  <a:pt x="6462533" y="1104440"/>
                  <a:pt x="6475785" y="1117677"/>
                  <a:pt x="6475785" y="1133992"/>
                </a:cubicBezTo>
                <a:cubicBezTo>
                  <a:pt x="6475785" y="1150381"/>
                  <a:pt x="6462533" y="1163622"/>
                  <a:pt x="6446185" y="1163622"/>
                </a:cubicBezTo>
                <a:cubicBezTo>
                  <a:pt x="6429838" y="1163622"/>
                  <a:pt x="6416586" y="1150381"/>
                  <a:pt x="6416586" y="1133992"/>
                </a:cubicBezTo>
                <a:cubicBezTo>
                  <a:pt x="6416586" y="1117677"/>
                  <a:pt x="6429838" y="1104440"/>
                  <a:pt x="6446185" y="1104440"/>
                </a:cubicBezTo>
                <a:close/>
                <a:moveTo>
                  <a:pt x="6317840" y="1104436"/>
                </a:moveTo>
                <a:cubicBezTo>
                  <a:pt x="6334186" y="1104436"/>
                  <a:pt x="6347438" y="1117673"/>
                  <a:pt x="6347438" y="1133989"/>
                </a:cubicBezTo>
                <a:cubicBezTo>
                  <a:pt x="6347438" y="1150375"/>
                  <a:pt x="6334186" y="1163617"/>
                  <a:pt x="6317840" y="1163617"/>
                </a:cubicBezTo>
                <a:cubicBezTo>
                  <a:pt x="6301493" y="1163617"/>
                  <a:pt x="6288240" y="1150375"/>
                  <a:pt x="6288240" y="1133989"/>
                </a:cubicBezTo>
                <a:cubicBezTo>
                  <a:pt x="6288240" y="1117673"/>
                  <a:pt x="6301493" y="1104436"/>
                  <a:pt x="6317840" y="1104436"/>
                </a:cubicBezTo>
                <a:close/>
                <a:moveTo>
                  <a:pt x="6189493" y="1104431"/>
                </a:moveTo>
                <a:cubicBezTo>
                  <a:pt x="6205842" y="1104431"/>
                  <a:pt x="6219092" y="1117669"/>
                  <a:pt x="6219092" y="1133985"/>
                </a:cubicBezTo>
                <a:cubicBezTo>
                  <a:pt x="6219092" y="1150370"/>
                  <a:pt x="6205842" y="1163612"/>
                  <a:pt x="6189493" y="1163612"/>
                </a:cubicBezTo>
                <a:cubicBezTo>
                  <a:pt x="6173146" y="1163612"/>
                  <a:pt x="6159895" y="1150370"/>
                  <a:pt x="6159895" y="1133985"/>
                </a:cubicBezTo>
                <a:cubicBezTo>
                  <a:pt x="6159895" y="1117669"/>
                  <a:pt x="6173146" y="1104431"/>
                  <a:pt x="6189493" y="1104431"/>
                </a:cubicBezTo>
                <a:close/>
                <a:moveTo>
                  <a:pt x="6061148" y="1104427"/>
                </a:moveTo>
                <a:cubicBezTo>
                  <a:pt x="6077495" y="1104427"/>
                  <a:pt x="6090748" y="1117664"/>
                  <a:pt x="6090748" y="1133980"/>
                </a:cubicBezTo>
                <a:cubicBezTo>
                  <a:pt x="6090748" y="1150365"/>
                  <a:pt x="6077495" y="1163608"/>
                  <a:pt x="6061148" y="1163608"/>
                </a:cubicBezTo>
                <a:cubicBezTo>
                  <a:pt x="6044801" y="1163608"/>
                  <a:pt x="6031549" y="1150365"/>
                  <a:pt x="6031549" y="1133980"/>
                </a:cubicBezTo>
                <a:cubicBezTo>
                  <a:pt x="6031549" y="1117664"/>
                  <a:pt x="6044801" y="1104427"/>
                  <a:pt x="6061148" y="1104427"/>
                </a:cubicBezTo>
                <a:close/>
                <a:moveTo>
                  <a:pt x="5932805" y="1104422"/>
                </a:moveTo>
                <a:cubicBezTo>
                  <a:pt x="5949151" y="1104422"/>
                  <a:pt x="5962403" y="1117660"/>
                  <a:pt x="5962403" y="1133977"/>
                </a:cubicBezTo>
                <a:cubicBezTo>
                  <a:pt x="5962403" y="1150361"/>
                  <a:pt x="5949151" y="1163603"/>
                  <a:pt x="5932805" y="1163603"/>
                </a:cubicBezTo>
                <a:cubicBezTo>
                  <a:pt x="5916458" y="1163603"/>
                  <a:pt x="5903205" y="1150361"/>
                  <a:pt x="5903205" y="1133977"/>
                </a:cubicBezTo>
                <a:cubicBezTo>
                  <a:pt x="5903205" y="1117660"/>
                  <a:pt x="5916458" y="1104422"/>
                  <a:pt x="5932805" y="1104422"/>
                </a:cubicBezTo>
                <a:close/>
                <a:moveTo>
                  <a:pt x="5676109" y="1104417"/>
                </a:moveTo>
                <a:cubicBezTo>
                  <a:pt x="5692457" y="1104417"/>
                  <a:pt x="5705708" y="1117655"/>
                  <a:pt x="5705708" y="1133973"/>
                </a:cubicBezTo>
                <a:cubicBezTo>
                  <a:pt x="5705708" y="1150356"/>
                  <a:pt x="5692457" y="1163598"/>
                  <a:pt x="5676109" y="1163598"/>
                </a:cubicBezTo>
                <a:cubicBezTo>
                  <a:pt x="5659762" y="1163598"/>
                  <a:pt x="5646511" y="1150356"/>
                  <a:pt x="5646511" y="1133973"/>
                </a:cubicBezTo>
                <a:cubicBezTo>
                  <a:pt x="5646511" y="1117655"/>
                  <a:pt x="5659762" y="1104417"/>
                  <a:pt x="5676109" y="1104417"/>
                </a:cubicBezTo>
                <a:close/>
                <a:moveTo>
                  <a:pt x="5419795" y="1104412"/>
                </a:moveTo>
                <a:cubicBezTo>
                  <a:pt x="5436141" y="1104412"/>
                  <a:pt x="5449391" y="1117651"/>
                  <a:pt x="5449391" y="1133969"/>
                </a:cubicBezTo>
                <a:cubicBezTo>
                  <a:pt x="5449391" y="1150351"/>
                  <a:pt x="5436141" y="1163594"/>
                  <a:pt x="5419795" y="1163594"/>
                </a:cubicBezTo>
                <a:cubicBezTo>
                  <a:pt x="5403450" y="1163594"/>
                  <a:pt x="5390200" y="1150351"/>
                  <a:pt x="5390200" y="1133969"/>
                </a:cubicBezTo>
                <a:cubicBezTo>
                  <a:pt x="5390200" y="1117651"/>
                  <a:pt x="5403450" y="1104412"/>
                  <a:pt x="5419795" y="1104412"/>
                </a:cubicBezTo>
                <a:close/>
                <a:moveTo>
                  <a:pt x="5291458" y="1104407"/>
                </a:moveTo>
                <a:cubicBezTo>
                  <a:pt x="5307803" y="1104407"/>
                  <a:pt x="5321054" y="1117646"/>
                  <a:pt x="5321054" y="1133966"/>
                </a:cubicBezTo>
                <a:cubicBezTo>
                  <a:pt x="5321054" y="1150347"/>
                  <a:pt x="5307803" y="1163589"/>
                  <a:pt x="5291458" y="1163589"/>
                </a:cubicBezTo>
                <a:cubicBezTo>
                  <a:pt x="5275113" y="1163589"/>
                  <a:pt x="5261863" y="1150347"/>
                  <a:pt x="5261863" y="1133966"/>
                </a:cubicBezTo>
                <a:cubicBezTo>
                  <a:pt x="5261863" y="1117646"/>
                  <a:pt x="5275113" y="1104407"/>
                  <a:pt x="5291458" y="1104407"/>
                </a:cubicBezTo>
                <a:close/>
                <a:moveTo>
                  <a:pt x="5163120" y="1104402"/>
                </a:moveTo>
                <a:cubicBezTo>
                  <a:pt x="5179466" y="1104402"/>
                  <a:pt x="5192716" y="1117642"/>
                  <a:pt x="5192716" y="1133962"/>
                </a:cubicBezTo>
                <a:cubicBezTo>
                  <a:pt x="5192716" y="1150342"/>
                  <a:pt x="5179466" y="1163585"/>
                  <a:pt x="5163120" y="1163585"/>
                </a:cubicBezTo>
                <a:cubicBezTo>
                  <a:pt x="5146775" y="1163585"/>
                  <a:pt x="5133525" y="1150342"/>
                  <a:pt x="5133525" y="1133962"/>
                </a:cubicBezTo>
                <a:cubicBezTo>
                  <a:pt x="5133525" y="1117642"/>
                  <a:pt x="5146775" y="1104402"/>
                  <a:pt x="5163120" y="1104402"/>
                </a:cubicBezTo>
                <a:close/>
                <a:moveTo>
                  <a:pt x="5804506" y="1104387"/>
                </a:moveTo>
                <a:cubicBezTo>
                  <a:pt x="5820853" y="1104387"/>
                  <a:pt x="5834105" y="1117629"/>
                  <a:pt x="5834105" y="1133950"/>
                </a:cubicBezTo>
                <a:cubicBezTo>
                  <a:pt x="5834105" y="1150328"/>
                  <a:pt x="5820853" y="1163571"/>
                  <a:pt x="5804506" y="1163571"/>
                </a:cubicBezTo>
                <a:cubicBezTo>
                  <a:pt x="5788159" y="1163571"/>
                  <a:pt x="5774908" y="1150328"/>
                  <a:pt x="5774908" y="1133950"/>
                </a:cubicBezTo>
                <a:cubicBezTo>
                  <a:pt x="5774908" y="1117629"/>
                  <a:pt x="5788159" y="1104387"/>
                  <a:pt x="5804506" y="1104387"/>
                </a:cubicBezTo>
                <a:close/>
                <a:moveTo>
                  <a:pt x="5548133" y="1104382"/>
                </a:moveTo>
                <a:cubicBezTo>
                  <a:pt x="5564479" y="1104382"/>
                  <a:pt x="5577728" y="1117624"/>
                  <a:pt x="5577728" y="1133946"/>
                </a:cubicBezTo>
                <a:cubicBezTo>
                  <a:pt x="5577728" y="1150324"/>
                  <a:pt x="5564479" y="1163567"/>
                  <a:pt x="5548133" y="1163567"/>
                </a:cubicBezTo>
                <a:cubicBezTo>
                  <a:pt x="5531788" y="1163567"/>
                  <a:pt x="5518537" y="1150324"/>
                  <a:pt x="5518537" y="1133946"/>
                </a:cubicBezTo>
                <a:cubicBezTo>
                  <a:pt x="5518537" y="1117624"/>
                  <a:pt x="5531788" y="1104382"/>
                  <a:pt x="5548133" y="1104382"/>
                </a:cubicBezTo>
                <a:close/>
                <a:moveTo>
                  <a:pt x="1184658" y="1104246"/>
                </a:moveTo>
                <a:cubicBezTo>
                  <a:pt x="1201004" y="1104246"/>
                  <a:pt x="1214254" y="1117494"/>
                  <a:pt x="1214254" y="1133833"/>
                </a:cubicBezTo>
                <a:lnTo>
                  <a:pt x="1207716" y="1149623"/>
                </a:lnTo>
                <a:lnTo>
                  <a:pt x="1201504" y="1156458"/>
                </a:lnTo>
                <a:lnTo>
                  <a:pt x="1184658" y="1163436"/>
                </a:lnTo>
                <a:cubicBezTo>
                  <a:pt x="1168312" y="1163436"/>
                  <a:pt x="1155063" y="1150187"/>
                  <a:pt x="1155063" y="1133833"/>
                </a:cubicBezTo>
                <a:cubicBezTo>
                  <a:pt x="1155063" y="1117494"/>
                  <a:pt x="1168312" y="1104246"/>
                  <a:pt x="1184658" y="1104246"/>
                </a:cubicBezTo>
                <a:close/>
                <a:moveTo>
                  <a:pt x="1056321" y="1104241"/>
                </a:moveTo>
                <a:cubicBezTo>
                  <a:pt x="1072666" y="1104241"/>
                  <a:pt x="1085917" y="1117490"/>
                  <a:pt x="1085917" y="1133830"/>
                </a:cubicBezTo>
                <a:cubicBezTo>
                  <a:pt x="1085917" y="1150182"/>
                  <a:pt x="1072666" y="1163431"/>
                  <a:pt x="1056321" y="1163431"/>
                </a:cubicBezTo>
                <a:cubicBezTo>
                  <a:pt x="1039976" y="1163431"/>
                  <a:pt x="1026726" y="1150182"/>
                  <a:pt x="1026726" y="1133830"/>
                </a:cubicBezTo>
                <a:cubicBezTo>
                  <a:pt x="1026726" y="1117490"/>
                  <a:pt x="1039976" y="1104241"/>
                  <a:pt x="1056321" y="1104241"/>
                </a:cubicBezTo>
                <a:close/>
                <a:moveTo>
                  <a:pt x="927983" y="1104236"/>
                </a:moveTo>
                <a:cubicBezTo>
                  <a:pt x="944328" y="1104236"/>
                  <a:pt x="957579" y="1117485"/>
                  <a:pt x="957579" y="1133826"/>
                </a:cubicBezTo>
                <a:cubicBezTo>
                  <a:pt x="957579" y="1150178"/>
                  <a:pt x="944328" y="1163427"/>
                  <a:pt x="927983" y="1163427"/>
                </a:cubicBezTo>
                <a:cubicBezTo>
                  <a:pt x="911638" y="1163427"/>
                  <a:pt x="898387" y="1150178"/>
                  <a:pt x="898387" y="1133826"/>
                </a:cubicBezTo>
                <a:cubicBezTo>
                  <a:pt x="898387" y="1117485"/>
                  <a:pt x="911638" y="1104236"/>
                  <a:pt x="927983" y="1104236"/>
                </a:cubicBezTo>
                <a:close/>
                <a:moveTo>
                  <a:pt x="799646" y="1104232"/>
                </a:moveTo>
                <a:cubicBezTo>
                  <a:pt x="815991" y="1104232"/>
                  <a:pt x="829242" y="1117480"/>
                  <a:pt x="829242" y="1133822"/>
                </a:cubicBezTo>
                <a:cubicBezTo>
                  <a:pt x="829242" y="1150173"/>
                  <a:pt x="815991" y="1163422"/>
                  <a:pt x="799646" y="1163422"/>
                </a:cubicBezTo>
                <a:cubicBezTo>
                  <a:pt x="783301" y="1163422"/>
                  <a:pt x="770050" y="1150173"/>
                  <a:pt x="770050" y="1133822"/>
                </a:cubicBezTo>
                <a:cubicBezTo>
                  <a:pt x="770050" y="1117480"/>
                  <a:pt x="783301" y="1104232"/>
                  <a:pt x="799646" y="1104232"/>
                </a:cubicBezTo>
                <a:close/>
                <a:moveTo>
                  <a:pt x="671309" y="1104227"/>
                </a:moveTo>
                <a:cubicBezTo>
                  <a:pt x="687654" y="1104227"/>
                  <a:pt x="700903" y="1117476"/>
                  <a:pt x="700903" y="1133818"/>
                </a:cubicBezTo>
                <a:cubicBezTo>
                  <a:pt x="700903" y="1150169"/>
                  <a:pt x="687654" y="1163417"/>
                  <a:pt x="671309" y="1163417"/>
                </a:cubicBezTo>
                <a:cubicBezTo>
                  <a:pt x="654962" y="1163417"/>
                  <a:pt x="641713" y="1150169"/>
                  <a:pt x="641713" y="1133818"/>
                </a:cubicBezTo>
                <a:cubicBezTo>
                  <a:pt x="641713" y="1117476"/>
                  <a:pt x="654962" y="1104227"/>
                  <a:pt x="671309" y="1104227"/>
                </a:cubicBezTo>
                <a:close/>
                <a:moveTo>
                  <a:pt x="542971" y="1104222"/>
                </a:moveTo>
                <a:cubicBezTo>
                  <a:pt x="559317" y="1104222"/>
                  <a:pt x="572566" y="1117472"/>
                  <a:pt x="572566" y="1133814"/>
                </a:cubicBezTo>
                <a:cubicBezTo>
                  <a:pt x="572566" y="1150164"/>
                  <a:pt x="559317" y="1163412"/>
                  <a:pt x="542971" y="1163412"/>
                </a:cubicBezTo>
                <a:cubicBezTo>
                  <a:pt x="526626" y="1163412"/>
                  <a:pt x="513376" y="1150164"/>
                  <a:pt x="513376" y="1133814"/>
                </a:cubicBezTo>
                <a:cubicBezTo>
                  <a:pt x="513376" y="1117472"/>
                  <a:pt x="526626" y="1104222"/>
                  <a:pt x="542971" y="1104222"/>
                </a:cubicBezTo>
                <a:close/>
                <a:moveTo>
                  <a:pt x="414633" y="1104218"/>
                </a:moveTo>
                <a:cubicBezTo>
                  <a:pt x="430979" y="1104218"/>
                  <a:pt x="444229" y="1117467"/>
                  <a:pt x="444229" y="1133810"/>
                </a:cubicBezTo>
                <a:cubicBezTo>
                  <a:pt x="444229" y="1150159"/>
                  <a:pt x="430979" y="1163407"/>
                  <a:pt x="414633" y="1163407"/>
                </a:cubicBezTo>
                <a:cubicBezTo>
                  <a:pt x="398288" y="1163407"/>
                  <a:pt x="385038" y="1150159"/>
                  <a:pt x="385038" y="1133810"/>
                </a:cubicBezTo>
                <a:cubicBezTo>
                  <a:pt x="385038" y="1117467"/>
                  <a:pt x="398288" y="1104218"/>
                  <a:pt x="414633" y="1104218"/>
                </a:cubicBezTo>
                <a:close/>
                <a:moveTo>
                  <a:pt x="286296" y="1104213"/>
                </a:moveTo>
                <a:cubicBezTo>
                  <a:pt x="302641" y="1104213"/>
                  <a:pt x="315892" y="1117463"/>
                  <a:pt x="315892" y="1133807"/>
                </a:cubicBezTo>
                <a:cubicBezTo>
                  <a:pt x="315892" y="1150155"/>
                  <a:pt x="302641" y="1163404"/>
                  <a:pt x="286296" y="1163404"/>
                </a:cubicBezTo>
                <a:cubicBezTo>
                  <a:pt x="269951" y="1163404"/>
                  <a:pt x="256701" y="1150155"/>
                  <a:pt x="256701" y="1133807"/>
                </a:cubicBezTo>
                <a:cubicBezTo>
                  <a:pt x="256701" y="1117463"/>
                  <a:pt x="269951" y="1104213"/>
                  <a:pt x="286296" y="1104213"/>
                </a:cubicBezTo>
                <a:close/>
                <a:moveTo>
                  <a:pt x="157959" y="1104209"/>
                </a:moveTo>
                <a:cubicBezTo>
                  <a:pt x="174304" y="1104209"/>
                  <a:pt x="187554" y="1117459"/>
                  <a:pt x="187554" y="1133803"/>
                </a:cubicBezTo>
                <a:cubicBezTo>
                  <a:pt x="187554" y="1150150"/>
                  <a:pt x="174304" y="1163399"/>
                  <a:pt x="157959" y="1163399"/>
                </a:cubicBezTo>
                <a:cubicBezTo>
                  <a:pt x="141613" y="1163399"/>
                  <a:pt x="128363" y="1150150"/>
                  <a:pt x="128363" y="1133803"/>
                </a:cubicBezTo>
                <a:cubicBezTo>
                  <a:pt x="128363" y="1117459"/>
                  <a:pt x="141613" y="1104209"/>
                  <a:pt x="157959" y="1104209"/>
                </a:cubicBezTo>
                <a:close/>
                <a:moveTo>
                  <a:pt x="29596" y="1104204"/>
                </a:moveTo>
                <a:cubicBezTo>
                  <a:pt x="45941" y="1104204"/>
                  <a:pt x="59191" y="1117454"/>
                  <a:pt x="59191" y="1133799"/>
                </a:cubicBezTo>
                <a:cubicBezTo>
                  <a:pt x="59191" y="1150145"/>
                  <a:pt x="45941" y="1163394"/>
                  <a:pt x="29596" y="1163394"/>
                </a:cubicBezTo>
                <a:cubicBezTo>
                  <a:pt x="13251" y="1163394"/>
                  <a:pt x="0" y="1150145"/>
                  <a:pt x="0" y="1133799"/>
                </a:cubicBezTo>
                <a:cubicBezTo>
                  <a:pt x="0" y="1117454"/>
                  <a:pt x="13251" y="1104204"/>
                  <a:pt x="29596" y="1104204"/>
                </a:cubicBezTo>
                <a:close/>
                <a:moveTo>
                  <a:pt x="9012801" y="966507"/>
                </a:moveTo>
                <a:cubicBezTo>
                  <a:pt x="9029145" y="966507"/>
                  <a:pt x="9042395" y="979763"/>
                  <a:pt x="9042395" y="996111"/>
                </a:cubicBezTo>
                <a:cubicBezTo>
                  <a:pt x="9042395" y="1012451"/>
                  <a:pt x="9029145" y="1025695"/>
                  <a:pt x="9012801" y="1025695"/>
                </a:cubicBezTo>
                <a:cubicBezTo>
                  <a:pt x="8996456" y="1025695"/>
                  <a:pt x="8983207" y="1012451"/>
                  <a:pt x="8983207" y="996111"/>
                </a:cubicBezTo>
                <a:cubicBezTo>
                  <a:pt x="8983207" y="979763"/>
                  <a:pt x="8996456" y="966507"/>
                  <a:pt x="9012801" y="966507"/>
                </a:cubicBezTo>
                <a:close/>
                <a:moveTo>
                  <a:pt x="8884476" y="966501"/>
                </a:moveTo>
                <a:cubicBezTo>
                  <a:pt x="8900820" y="966501"/>
                  <a:pt x="8914070" y="979759"/>
                  <a:pt x="8914070" y="996106"/>
                </a:cubicBezTo>
                <a:cubicBezTo>
                  <a:pt x="8914070" y="1012447"/>
                  <a:pt x="8900820" y="1025690"/>
                  <a:pt x="8884476" y="1025690"/>
                </a:cubicBezTo>
                <a:cubicBezTo>
                  <a:pt x="8868131" y="1025690"/>
                  <a:pt x="8854882" y="1012447"/>
                  <a:pt x="8854882" y="996106"/>
                </a:cubicBezTo>
                <a:cubicBezTo>
                  <a:pt x="8854882" y="979759"/>
                  <a:pt x="8868131" y="966501"/>
                  <a:pt x="8884476" y="966501"/>
                </a:cubicBezTo>
                <a:close/>
                <a:moveTo>
                  <a:pt x="8756151" y="966497"/>
                </a:moveTo>
                <a:cubicBezTo>
                  <a:pt x="8772495" y="966497"/>
                  <a:pt x="8785745" y="979754"/>
                  <a:pt x="8785745" y="996102"/>
                </a:cubicBezTo>
                <a:cubicBezTo>
                  <a:pt x="8785745" y="1012442"/>
                  <a:pt x="8772495" y="1025685"/>
                  <a:pt x="8756151" y="1025685"/>
                </a:cubicBezTo>
                <a:cubicBezTo>
                  <a:pt x="8739806" y="1025685"/>
                  <a:pt x="8726556" y="1012442"/>
                  <a:pt x="8726556" y="996102"/>
                </a:cubicBezTo>
                <a:cubicBezTo>
                  <a:pt x="8726556" y="979754"/>
                  <a:pt x="8739806" y="966497"/>
                  <a:pt x="8756151" y="966497"/>
                </a:cubicBezTo>
                <a:close/>
                <a:moveTo>
                  <a:pt x="8627826" y="966492"/>
                </a:moveTo>
                <a:cubicBezTo>
                  <a:pt x="8644170" y="966492"/>
                  <a:pt x="8657420" y="979749"/>
                  <a:pt x="8657420" y="996097"/>
                </a:cubicBezTo>
                <a:cubicBezTo>
                  <a:pt x="8657420" y="1012437"/>
                  <a:pt x="8644170" y="1025681"/>
                  <a:pt x="8627826" y="1025681"/>
                </a:cubicBezTo>
                <a:cubicBezTo>
                  <a:pt x="8611481" y="1025681"/>
                  <a:pt x="8598231" y="1012437"/>
                  <a:pt x="8598231" y="996097"/>
                </a:cubicBezTo>
                <a:cubicBezTo>
                  <a:pt x="8598231" y="979749"/>
                  <a:pt x="8611481" y="966492"/>
                  <a:pt x="8627826" y="966492"/>
                </a:cubicBezTo>
                <a:close/>
                <a:moveTo>
                  <a:pt x="8499500" y="966487"/>
                </a:moveTo>
                <a:cubicBezTo>
                  <a:pt x="8515844" y="966487"/>
                  <a:pt x="8529094" y="979745"/>
                  <a:pt x="8529094" y="996092"/>
                </a:cubicBezTo>
                <a:cubicBezTo>
                  <a:pt x="8529094" y="1012432"/>
                  <a:pt x="8515844" y="1025677"/>
                  <a:pt x="8499500" y="1025677"/>
                </a:cubicBezTo>
                <a:cubicBezTo>
                  <a:pt x="8483156" y="1025677"/>
                  <a:pt x="8469906" y="1012432"/>
                  <a:pt x="8469906" y="996092"/>
                </a:cubicBezTo>
                <a:cubicBezTo>
                  <a:pt x="8469906" y="979745"/>
                  <a:pt x="8483156" y="966487"/>
                  <a:pt x="8499500" y="966487"/>
                </a:cubicBezTo>
                <a:close/>
                <a:moveTo>
                  <a:pt x="8371175" y="966483"/>
                </a:moveTo>
                <a:cubicBezTo>
                  <a:pt x="8387519" y="966483"/>
                  <a:pt x="8400768" y="979740"/>
                  <a:pt x="8400768" y="996087"/>
                </a:cubicBezTo>
                <a:cubicBezTo>
                  <a:pt x="8400768" y="1012427"/>
                  <a:pt x="8387519" y="1025672"/>
                  <a:pt x="8371175" y="1025672"/>
                </a:cubicBezTo>
                <a:cubicBezTo>
                  <a:pt x="8354830" y="1025672"/>
                  <a:pt x="8341580" y="1012427"/>
                  <a:pt x="8341580" y="996087"/>
                </a:cubicBezTo>
                <a:cubicBezTo>
                  <a:pt x="8341580" y="979740"/>
                  <a:pt x="8354830" y="966483"/>
                  <a:pt x="8371175" y="966483"/>
                </a:cubicBezTo>
                <a:close/>
                <a:moveTo>
                  <a:pt x="8114517" y="966478"/>
                </a:moveTo>
                <a:cubicBezTo>
                  <a:pt x="8130861" y="966478"/>
                  <a:pt x="8144111" y="979735"/>
                  <a:pt x="8144111" y="996082"/>
                </a:cubicBezTo>
                <a:cubicBezTo>
                  <a:pt x="8144111" y="1012423"/>
                  <a:pt x="8130861" y="1025667"/>
                  <a:pt x="8114517" y="1025667"/>
                </a:cubicBezTo>
                <a:cubicBezTo>
                  <a:pt x="8098172" y="1025667"/>
                  <a:pt x="8084923" y="1012423"/>
                  <a:pt x="8084923" y="996082"/>
                </a:cubicBezTo>
                <a:cubicBezTo>
                  <a:pt x="8084923" y="979735"/>
                  <a:pt x="8098172" y="966478"/>
                  <a:pt x="8114517" y="966478"/>
                </a:cubicBezTo>
                <a:close/>
                <a:moveTo>
                  <a:pt x="7857858" y="966473"/>
                </a:moveTo>
                <a:cubicBezTo>
                  <a:pt x="7874192" y="966473"/>
                  <a:pt x="7887449" y="979730"/>
                  <a:pt x="7887449" y="996077"/>
                </a:cubicBezTo>
                <a:cubicBezTo>
                  <a:pt x="7887449" y="1012418"/>
                  <a:pt x="7874192" y="1025662"/>
                  <a:pt x="7857858" y="1025662"/>
                </a:cubicBezTo>
                <a:cubicBezTo>
                  <a:pt x="7841495" y="1025662"/>
                  <a:pt x="7828239" y="1012418"/>
                  <a:pt x="7828239" y="996077"/>
                </a:cubicBezTo>
                <a:cubicBezTo>
                  <a:pt x="7828239" y="979730"/>
                  <a:pt x="7841495" y="966473"/>
                  <a:pt x="7857858" y="966473"/>
                </a:cubicBezTo>
                <a:close/>
                <a:moveTo>
                  <a:pt x="8242859" y="966469"/>
                </a:moveTo>
                <a:cubicBezTo>
                  <a:pt x="8259205" y="966469"/>
                  <a:pt x="8272454" y="979726"/>
                  <a:pt x="8272454" y="996073"/>
                </a:cubicBezTo>
                <a:cubicBezTo>
                  <a:pt x="8272454" y="1012414"/>
                  <a:pt x="8259205" y="1025658"/>
                  <a:pt x="8242859" y="1025658"/>
                </a:cubicBezTo>
                <a:cubicBezTo>
                  <a:pt x="8226515" y="1025658"/>
                  <a:pt x="8213266" y="1012414"/>
                  <a:pt x="8213266" y="996073"/>
                </a:cubicBezTo>
                <a:cubicBezTo>
                  <a:pt x="8213266" y="979726"/>
                  <a:pt x="8226515" y="966469"/>
                  <a:pt x="8242859" y="966469"/>
                </a:cubicBezTo>
                <a:close/>
                <a:moveTo>
                  <a:pt x="7986200" y="966464"/>
                </a:moveTo>
                <a:cubicBezTo>
                  <a:pt x="8002541" y="966464"/>
                  <a:pt x="8015794" y="979721"/>
                  <a:pt x="8015794" y="996068"/>
                </a:cubicBezTo>
                <a:cubicBezTo>
                  <a:pt x="8015794" y="1012409"/>
                  <a:pt x="8002541" y="1025654"/>
                  <a:pt x="7986200" y="1025654"/>
                </a:cubicBezTo>
                <a:cubicBezTo>
                  <a:pt x="7969847" y="1025654"/>
                  <a:pt x="7956596" y="1012409"/>
                  <a:pt x="7956596" y="996068"/>
                </a:cubicBezTo>
                <a:cubicBezTo>
                  <a:pt x="7956596" y="979721"/>
                  <a:pt x="7969847" y="966464"/>
                  <a:pt x="7986200" y="966464"/>
                </a:cubicBezTo>
                <a:close/>
                <a:moveTo>
                  <a:pt x="7729521" y="966459"/>
                </a:moveTo>
                <a:cubicBezTo>
                  <a:pt x="7745876" y="966459"/>
                  <a:pt x="7759131" y="979716"/>
                  <a:pt x="7759131" y="996063"/>
                </a:cubicBezTo>
                <a:cubicBezTo>
                  <a:pt x="7759131" y="1012404"/>
                  <a:pt x="7745876" y="1025649"/>
                  <a:pt x="7729521" y="1025649"/>
                </a:cubicBezTo>
                <a:cubicBezTo>
                  <a:pt x="7713166" y="1025649"/>
                  <a:pt x="7699927" y="1012404"/>
                  <a:pt x="7699927" y="996063"/>
                </a:cubicBezTo>
                <a:cubicBezTo>
                  <a:pt x="7699927" y="979716"/>
                  <a:pt x="7713166" y="966459"/>
                  <a:pt x="7729521" y="966459"/>
                </a:cubicBezTo>
                <a:close/>
                <a:moveTo>
                  <a:pt x="7601180" y="966455"/>
                </a:moveTo>
                <a:cubicBezTo>
                  <a:pt x="7617555" y="966455"/>
                  <a:pt x="7630777" y="979711"/>
                  <a:pt x="7630777" y="996058"/>
                </a:cubicBezTo>
                <a:cubicBezTo>
                  <a:pt x="7630777" y="1012399"/>
                  <a:pt x="7617555" y="1025643"/>
                  <a:pt x="7601180" y="1025643"/>
                </a:cubicBezTo>
                <a:cubicBezTo>
                  <a:pt x="7584842" y="1025643"/>
                  <a:pt x="7571592" y="1012399"/>
                  <a:pt x="7571592" y="996058"/>
                </a:cubicBezTo>
                <a:cubicBezTo>
                  <a:pt x="7571592" y="979711"/>
                  <a:pt x="7584842" y="966455"/>
                  <a:pt x="7601180" y="966455"/>
                </a:cubicBezTo>
                <a:close/>
                <a:moveTo>
                  <a:pt x="7472852" y="966450"/>
                </a:moveTo>
                <a:cubicBezTo>
                  <a:pt x="7489195" y="966450"/>
                  <a:pt x="7502444" y="979706"/>
                  <a:pt x="7502444" y="996054"/>
                </a:cubicBezTo>
                <a:cubicBezTo>
                  <a:pt x="7502444" y="1012394"/>
                  <a:pt x="7489195" y="1025639"/>
                  <a:pt x="7472852" y="1025639"/>
                </a:cubicBezTo>
                <a:cubicBezTo>
                  <a:pt x="7456509" y="1025639"/>
                  <a:pt x="7443260" y="1012394"/>
                  <a:pt x="7443260" y="996054"/>
                </a:cubicBezTo>
                <a:cubicBezTo>
                  <a:pt x="7443260" y="979706"/>
                  <a:pt x="7456509" y="966450"/>
                  <a:pt x="7472852" y="966450"/>
                </a:cubicBezTo>
                <a:close/>
                <a:moveTo>
                  <a:pt x="7344610" y="966445"/>
                </a:moveTo>
                <a:cubicBezTo>
                  <a:pt x="7360878" y="966445"/>
                  <a:pt x="7374127" y="979702"/>
                  <a:pt x="7374127" y="996049"/>
                </a:cubicBezTo>
                <a:cubicBezTo>
                  <a:pt x="7374127" y="1012390"/>
                  <a:pt x="7360878" y="1025634"/>
                  <a:pt x="7344610" y="1025634"/>
                </a:cubicBezTo>
                <a:cubicBezTo>
                  <a:pt x="7328267" y="1025634"/>
                  <a:pt x="7315021" y="1012390"/>
                  <a:pt x="7315021" y="996049"/>
                </a:cubicBezTo>
                <a:cubicBezTo>
                  <a:pt x="7315021" y="979702"/>
                  <a:pt x="7328267" y="966445"/>
                  <a:pt x="7344610" y="966445"/>
                </a:cubicBezTo>
                <a:close/>
                <a:moveTo>
                  <a:pt x="7216274" y="966441"/>
                </a:moveTo>
                <a:cubicBezTo>
                  <a:pt x="7232622" y="966441"/>
                  <a:pt x="7245873" y="979697"/>
                  <a:pt x="7245873" y="996045"/>
                </a:cubicBezTo>
                <a:cubicBezTo>
                  <a:pt x="7245873" y="1012385"/>
                  <a:pt x="7232622" y="1025630"/>
                  <a:pt x="7216274" y="1025630"/>
                </a:cubicBezTo>
                <a:cubicBezTo>
                  <a:pt x="7199926" y="1025630"/>
                  <a:pt x="7186675" y="1012385"/>
                  <a:pt x="7186675" y="996045"/>
                </a:cubicBezTo>
                <a:cubicBezTo>
                  <a:pt x="7186675" y="979697"/>
                  <a:pt x="7199926" y="966441"/>
                  <a:pt x="7216274" y="966441"/>
                </a:cubicBezTo>
                <a:close/>
                <a:moveTo>
                  <a:pt x="7087924" y="966436"/>
                </a:moveTo>
                <a:cubicBezTo>
                  <a:pt x="7104272" y="966436"/>
                  <a:pt x="7117524" y="979692"/>
                  <a:pt x="7117524" y="996040"/>
                </a:cubicBezTo>
                <a:cubicBezTo>
                  <a:pt x="7117524" y="1012381"/>
                  <a:pt x="7104272" y="1025625"/>
                  <a:pt x="7087924" y="1025625"/>
                </a:cubicBezTo>
                <a:cubicBezTo>
                  <a:pt x="7071577" y="1025625"/>
                  <a:pt x="7058325" y="1012381"/>
                  <a:pt x="7058325" y="996040"/>
                </a:cubicBezTo>
                <a:cubicBezTo>
                  <a:pt x="7058325" y="979692"/>
                  <a:pt x="7071577" y="966436"/>
                  <a:pt x="7087924" y="966436"/>
                </a:cubicBezTo>
                <a:close/>
                <a:moveTo>
                  <a:pt x="6959576" y="966431"/>
                </a:moveTo>
                <a:cubicBezTo>
                  <a:pt x="6975922" y="966431"/>
                  <a:pt x="6989176" y="979686"/>
                  <a:pt x="6989176" y="996035"/>
                </a:cubicBezTo>
                <a:cubicBezTo>
                  <a:pt x="6989176" y="1012376"/>
                  <a:pt x="6975922" y="1025620"/>
                  <a:pt x="6959576" y="1025620"/>
                </a:cubicBezTo>
                <a:cubicBezTo>
                  <a:pt x="6943229" y="1025620"/>
                  <a:pt x="6929976" y="1012376"/>
                  <a:pt x="6929976" y="996035"/>
                </a:cubicBezTo>
                <a:cubicBezTo>
                  <a:pt x="6929976" y="979686"/>
                  <a:pt x="6943229" y="966431"/>
                  <a:pt x="6959576" y="966431"/>
                </a:cubicBezTo>
                <a:close/>
                <a:moveTo>
                  <a:pt x="6831228" y="966427"/>
                </a:moveTo>
                <a:cubicBezTo>
                  <a:pt x="6847574" y="966427"/>
                  <a:pt x="6860826" y="979682"/>
                  <a:pt x="6860826" y="996030"/>
                </a:cubicBezTo>
                <a:cubicBezTo>
                  <a:pt x="6860826" y="1012371"/>
                  <a:pt x="6847574" y="1025616"/>
                  <a:pt x="6831228" y="1025616"/>
                </a:cubicBezTo>
                <a:cubicBezTo>
                  <a:pt x="6814880" y="1025616"/>
                  <a:pt x="6801628" y="1012371"/>
                  <a:pt x="6801628" y="996030"/>
                </a:cubicBezTo>
                <a:cubicBezTo>
                  <a:pt x="6801628" y="979682"/>
                  <a:pt x="6814880" y="966427"/>
                  <a:pt x="6831228" y="966427"/>
                </a:cubicBezTo>
                <a:close/>
                <a:moveTo>
                  <a:pt x="6702880" y="966422"/>
                </a:moveTo>
                <a:cubicBezTo>
                  <a:pt x="6719227" y="966422"/>
                  <a:pt x="6732478" y="979677"/>
                  <a:pt x="6732478" y="996025"/>
                </a:cubicBezTo>
                <a:cubicBezTo>
                  <a:pt x="6732478" y="1012366"/>
                  <a:pt x="6719227" y="1025611"/>
                  <a:pt x="6702880" y="1025611"/>
                </a:cubicBezTo>
                <a:cubicBezTo>
                  <a:pt x="6686532" y="1025611"/>
                  <a:pt x="6673280" y="1012366"/>
                  <a:pt x="6673280" y="996025"/>
                </a:cubicBezTo>
                <a:cubicBezTo>
                  <a:pt x="6673280" y="979677"/>
                  <a:pt x="6686532" y="966422"/>
                  <a:pt x="6702880" y="966422"/>
                </a:cubicBezTo>
                <a:close/>
                <a:moveTo>
                  <a:pt x="6574531" y="966417"/>
                </a:moveTo>
                <a:cubicBezTo>
                  <a:pt x="6590879" y="966417"/>
                  <a:pt x="6604131" y="979672"/>
                  <a:pt x="6604131" y="996021"/>
                </a:cubicBezTo>
                <a:cubicBezTo>
                  <a:pt x="6604131" y="1012361"/>
                  <a:pt x="6590879" y="1025606"/>
                  <a:pt x="6574531" y="1025606"/>
                </a:cubicBezTo>
                <a:cubicBezTo>
                  <a:pt x="6558185" y="1025606"/>
                  <a:pt x="6544933" y="1012361"/>
                  <a:pt x="6544933" y="996021"/>
                </a:cubicBezTo>
                <a:cubicBezTo>
                  <a:pt x="6544933" y="979672"/>
                  <a:pt x="6558185" y="966417"/>
                  <a:pt x="6574531" y="966417"/>
                </a:cubicBezTo>
                <a:close/>
                <a:moveTo>
                  <a:pt x="6446185" y="966413"/>
                </a:moveTo>
                <a:cubicBezTo>
                  <a:pt x="6462533" y="966413"/>
                  <a:pt x="6475784" y="979667"/>
                  <a:pt x="6475784" y="996016"/>
                </a:cubicBezTo>
                <a:cubicBezTo>
                  <a:pt x="6475784" y="1012357"/>
                  <a:pt x="6462533" y="1025602"/>
                  <a:pt x="6446185" y="1025602"/>
                </a:cubicBezTo>
                <a:cubicBezTo>
                  <a:pt x="6429838" y="1025602"/>
                  <a:pt x="6416586" y="1012357"/>
                  <a:pt x="6416586" y="996016"/>
                </a:cubicBezTo>
                <a:cubicBezTo>
                  <a:pt x="6416586" y="979667"/>
                  <a:pt x="6429838" y="966413"/>
                  <a:pt x="6446185" y="966413"/>
                </a:cubicBezTo>
                <a:close/>
                <a:moveTo>
                  <a:pt x="6317840" y="966408"/>
                </a:moveTo>
                <a:cubicBezTo>
                  <a:pt x="6334186" y="966408"/>
                  <a:pt x="6347438" y="979662"/>
                  <a:pt x="6347438" y="996010"/>
                </a:cubicBezTo>
                <a:cubicBezTo>
                  <a:pt x="6347438" y="1012352"/>
                  <a:pt x="6334186" y="1025597"/>
                  <a:pt x="6317840" y="1025597"/>
                </a:cubicBezTo>
                <a:cubicBezTo>
                  <a:pt x="6301492" y="1025597"/>
                  <a:pt x="6288240" y="1012352"/>
                  <a:pt x="6288240" y="996010"/>
                </a:cubicBezTo>
                <a:cubicBezTo>
                  <a:pt x="6288240" y="979662"/>
                  <a:pt x="6301492" y="966408"/>
                  <a:pt x="6317840" y="966408"/>
                </a:cubicBezTo>
                <a:close/>
                <a:moveTo>
                  <a:pt x="6189493" y="966404"/>
                </a:moveTo>
                <a:cubicBezTo>
                  <a:pt x="6205841" y="966404"/>
                  <a:pt x="6219092" y="979658"/>
                  <a:pt x="6219092" y="996005"/>
                </a:cubicBezTo>
                <a:cubicBezTo>
                  <a:pt x="6219092" y="1012348"/>
                  <a:pt x="6205841" y="1025593"/>
                  <a:pt x="6189493" y="1025593"/>
                </a:cubicBezTo>
                <a:cubicBezTo>
                  <a:pt x="6173146" y="1025593"/>
                  <a:pt x="6159895" y="1012348"/>
                  <a:pt x="6159895" y="996005"/>
                </a:cubicBezTo>
                <a:cubicBezTo>
                  <a:pt x="6159895" y="979658"/>
                  <a:pt x="6173146" y="966404"/>
                  <a:pt x="6189493" y="966404"/>
                </a:cubicBezTo>
                <a:close/>
                <a:moveTo>
                  <a:pt x="6061148" y="966399"/>
                </a:moveTo>
                <a:cubicBezTo>
                  <a:pt x="6077495" y="966399"/>
                  <a:pt x="6090748" y="979653"/>
                  <a:pt x="6090748" y="996000"/>
                </a:cubicBezTo>
                <a:cubicBezTo>
                  <a:pt x="6090748" y="1012343"/>
                  <a:pt x="6077495" y="1025588"/>
                  <a:pt x="6061148" y="1025588"/>
                </a:cubicBezTo>
                <a:cubicBezTo>
                  <a:pt x="6044801" y="1025588"/>
                  <a:pt x="6031549" y="1012343"/>
                  <a:pt x="6031549" y="996000"/>
                </a:cubicBezTo>
                <a:cubicBezTo>
                  <a:pt x="6031549" y="979653"/>
                  <a:pt x="6044801" y="966399"/>
                  <a:pt x="6061148" y="966399"/>
                </a:cubicBezTo>
                <a:close/>
                <a:moveTo>
                  <a:pt x="5932804" y="966394"/>
                </a:moveTo>
                <a:cubicBezTo>
                  <a:pt x="5949151" y="966394"/>
                  <a:pt x="5962403" y="979648"/>
                  <a:pt x="5962403" y="995995"/>
                </a:cubicBezTo>
                <a:cubicBezTo>
                  <a:pt x="5962403" y="1012338"/>
                  <a:pt x="5949151" y="1025583"/>
                  <a:pt x="5932804" y="1025583"/>
                </a:cubicBezTo>
                <a:cubicBezTo>
                  <a:pt x="5916458" y="1025583"/>
                  <a:pt x="5903205" y="1012338"/>
                  <a:pt x="5903205" y="995995"/>
                </a:cubicBezTo>
                <a:cubicBezTo>
                  <a:pt x="5903205" y="979648"/>
                  <a:pt x="5916458" y="966394"/>
                  <a:pt x="5932804" y="966394"/>
                </a:cubicBezTo>
                <a:close/>
                <a:moveTo>
                  <a:pt x="5676109" y="966390"/>
                </a:moveTo>
                <a:cubicBezTo>
                  <a:pt x="5692457" y="966390"/>
                  <a:pt x="5705708" y="979643"/>
                  <a:pt x="5705708" y="995991"/>
                </a:cubicBezTo>
                <a:cubicBezTo>
                  <a:pt x="5705708" y="1012333"/>
                  <a:pt x="5692457" y="1025579"/>
                  <a:pt x="5676109" y="1025579"/>
                </a:cubicBezTo>
                <a:cubicBezTo>
                  <a:pt x="5659762" y="1025579"/>
                  <a:pt x="5646511" y="1012333"/>
                  <a:pt x="5646511" y="995991"/>
                </a:cubicBezTo>
                <a:cubicBezTo>
                  <a:pt x="5646511" y="979643"/>
                  <a:pt x="5659762" y="966390"/>
                  <a:pt x="5676109" y="966390"/>
                </a:cubicBezTo>
                <a:close/>
                <a:moveTo>
                  <a:pt x="5419795" y="966385"/>
                </a:moveTo>
                <a:cubicBezTo>
                  <a:pt x="5436141" y="966385"/>
                  <a:pt x="5449391" y="979638"/>
                  <a:pt x="5449391" y="995986"/>
                </a:cubicBezTo>
                <a:cubicBezTo>
                  <a:pt x="5449391" y="1012327"/>
                  <a:pt x="5436141" y="1025574"/>
                  <a:pt x="5419795" y="1025574"/>
                </a:cubicBezTo>
                <a:cubicBezTo>
                  <a:pt x="5403450" y="1025574"/>
                  <a:pt x="5390200" y="1012327"/>
                  <a:pt x="5390200" y="995986"/>
                </a:cubicBezTo>
                <a:cubicBezTo>
                  <a:pt x="5390200" y="979638"/>
                  <a:pt x="5403450" y="966385"/>
                  <a:pt x="5419795" y="966385"/>
                </a:cubicBezTo>
                <a:close/>
                <a:moveTo>
                  <a:pt x="5291458" y="966380"/>
                </a:moveTo>
                <a:cubicBezTo>
                  <a:pt x="5307803" y="966380"/>
                  <a:pt x="5321054" y="979634"/>
                  <a:pt x="5321054" y="995981"/>
                </a:cubicBezTo>
                <a:cubicBezTo>
                  <a:pt x="5321054" y="1012323"/>
                  <a:pt x="5307803" y="1025570"/>
                  <a:pt x="5291458" y="1025570"/>
                </a:cubicBezTo>
                <a:cubicBezTo>
                  <a:pt x="5275113" y="1025570"/>
                  <a:pt x="5261863" y="1012323"/>
                  <a:pt x="5261863" y="995981"/>
                </a:cubicBezTo>
                <a:cubicBezTo>
                  <a:pt x="5261863" y="979634"/>
                  <a:pt x="5275113" y="966380"/>
                  <a:pt x="5291458" y="966380"/>
                </a:cubicBezTo>
                <a:close/>
                <a:moveTo>
                  <a:pt x="5163120" y="966376"/>
                </a:moveTo>
                <a:cubicBezTo>
                  <a:pt x="5179466" y="966376"/>
                  <a:pt x="5192716" y="979629"/>
                  <a:pt x="5192716" y="995976"/>
                </a:cubicBezTo>
                <a:cubicBezTo>
                  <a:pt x="5192716" y="1012318"/>
                  <a:pt x="5179466" y="1025564"/>
                  <a:pt x="5163120" y="1025564"/>
                </a:cubicBezTo>
                <a:cubicBezTo>
                  <a:pt x="5146775" y="1025564"/>
                  <a:pt x="5133525" y="1012318"/>
                  <a:pt x="5133525" y="995976"/>
                </a:cubicBezTo>
                <a:cubicBezTo>
                  <a:pt x="5133525" y="979629"/>
                  <a:pt x="5146775" y="966376"/>
                  <a:pt x="5163120" y="966376"/>
                </a:cubicBezTo>
                <a:close/>
                <a:moveTo>
                  <a:pt x="5034783" y="966371"/>
                </a:moveTo>
                <a:cubicBezTo>
                  <a:pt x="5051128" y="966371"/>
                  <a:pt x="5064379" y="979624"/>
                  <a:pt x="5064379" y="995971"/>
                </a:cubicBezTo>
                <a:cubicBezTo>
                  <a:pt x="5064379" y="1012313"/>
                  <a:pt x="5051128" y="1025560"/>
                  <a:pt x="5034783" y="1025560"/>
                </a:cubicBezTo>
                <a:cubicBezTo>
                  <a:pt x="5018438" y="1025560"/>
                  <a:pt x="5005187" y="1012313"/>
                  <a:pt x="5005187" y="995971"/>
                </a:cubicBezTo>
                <a:cubicBezTo>
                  <a:pt x="5005187" y="979624"/>
                  <a:pt x="5018438" y="966371"/>
                  <a:pt x="5034783" y="966371"/>
                </a:cubicBezTo>
                <a:close/>
                <a:moveTo>
                  <a:pt x="5804506" y="966362"/>
                </a:moveTo>
                <a:cubicBezTo>
                  <a:pt x="5820853" y="966362"/>
                  <a:pt x="5834105" y="979614"/>
                  <a:pt x="5834105" y="995962"/>
                </a:cubicBezTo>
                <a:cubicBezTo>
                  <a:pt x="5834105" y="1012304"/>
                  <a:pt x="5820853" y="1025551"/>
                  <a:pt x="5804506" y="1025551"/>
                </a:cubicBezTo>
                <a:cubicBezTo>
                  <a:pt x="5788159" y="1025551"/>
                  <a:pt x="5774908" y="1012304"/>
                  <a:pt x="5774908" y="995962"/>
                </a:cubicBezTo>
                <a:cubicBezTo>
                  <a:pt x="5774908" y="979614"/>
                  <a:pt x="5788159" y="966362"/>
                  <a:pt x="5804506" y="966362"/>
                </a:cubicBezTo>
                <a:close/>
                <a:moveTo>
                  <a:pt x="5548133" y="966356"/>
                </a:moveTo>
                <a:cubicBezTo>
                  <a:pt x="5564479" y="966356"/>
                  <a:pt x="5577728" y="979610"/>
                  <a:pt x="5577728" y="995957"/>
                </a:cubicBezTo>
                <a:cubicBezTo>
                  <a:pt x="5577728" y="1012299"/>
                  <a:pt x="5564479" y="1025547"/>
                  <a:pt x="5548133" y="1025547"/>
                </a:cubicBezTo>
                <a:cubicBezTo>
                  <a:pt x="5531788" y="1025547"/>
                  <a:pt x="5518537" y="1012299"/>
                  <a:pt x="5518537" y="995957"/>
                </a:cubicBezTo>
                <a:cubicBezTo>
                  <a:pt x="5518537" y="979610"/>
                  <a:pt x="5531788" y="966356"/>
                  <a:pt x="5548133" y="966356"/>
                </a:cubicBezTo>
                <a:close/>
                <a:moveTo>
                  <a:pt x="1312996" y="966225"/>
                </a:moveTo>
                <a:cubicBezTo>
                  <a:pt x="1329341" y="966225"/>
                  <a:pt x="1342591" y="979477"/>
                  <a:pt x="1342591" y="995822"/>
                </a:cubicBezTo>
                <a:lnTo>
                  <a:pt x="1338481" y="1005745"/>
                </a:lnTo>
                <a:lnTo>
                  <a:pt x="1325195" y="1020363"/>
                </a:lnTo>
                <a:lnTo>
                  <a:pt x="1312996" y="1025416"/>
                </a:lnTo>
                <a:cubicBezTo>
                  <a:pt x="1296651" y="1025416"/>
                  <a:pt x="1283400" y="1012167"/>
                  <a:pt x="1283400" y="995822"/>
                </a:cubicBezTo>
                <a:cubicBezTo>
                  <a:pt x="1283400" y="979477"/>
                  <a:pt x="1296651" y="966225"/>
                  <a:pt x="1312996" y="966225"/>
                </a:cubicBezTo>
                <a:close/>
                <a:moveTo>
                  <a:pt x="1184658" y="966220"/>
                </a:moveTo>
                <a:cubicBezTo>
                  <a:pt x="1201004" y="966220"/>
                  <a:pt x="1214254" y="979472"/>
                  <a:pt x="1214254" y="995817"/>
                </a:cubicBezTo>
                <a:cubicBezTo>
                  <a:pt x="1214254" y="1012162"/>
                  <a:pt x="1201004" y="1025412"/>
                  <a:pt x="1184658" y="1025412"/>
                </a:cubicBezTo>
                <a:cubicBezTo>
                  <a:pt x="1168312" y="1025412"/>
                  <a:pt x="1155063" y="1012162"/>
                  <a:pt x="1155063" y="995817"/>
                </a:cubicBezTo>
                <a:cubicBezTo>
                  <a:pt x="1155063" y="979472"/>
                  <a:pt x="1168312" y="966220"/>
                  <a:pt x="1184658" y="966220"/>
                </a:cubicBezTo>
                <a:close/>
                <a:moveTo>
                  <a:pt x="1056321" y="966216"/>
                </a:moveTo>
                <a:cubicBezTo>
                  <a:pt x="1072666" y="966216"/>
                  <a:pt x="1085917" y="979467"/>
                  <a:pt x="1085917" y="995812"/>
                </a:cubicBezTo>
                <a:cubicBezTo>
                  <a:pt x="1085917" y="1012157"/>
                  <a:pt x="1072666" y="1025407"/>
                  <a:pt x="1056321" y="1025407"/>
                </a:cubicBezTo>
                <a:cubicBezTo>
                  <a:pt x="1039976" y="1025407"/>
                  <a:pt x="1026726" y="1012157"/>
                  <a:pt x="1026726" y="995812"/>
                </a:cubicBezTo>
                <a:cubicBezTo>
                  <a:pt x="1026726" y="979467"/>
                  <a:pt x="1039976" y="966216"/>
                  <a:pt x="1056321" y="966216"/>
                </a:cubicBezTo>
                <a:close/>
                <a:moveTo>
                  <a:pt x="927983" y="966211"/>
                </a:moveTo>
                <a:cubicBezTo>
                  <a:pt x="944328" y="966211"/>
                  <a:pt x="957579" y="979462"/>
                  <a:pt x="957579" y="995807"/>
                </a:cubicBezTo>
                <a:cubicBezTo>
                  <a:pt x="957579" y="1012153"/>
                  <a:pt x="944328" y="1025402"/>
                  <a:pt x="927983" y="1025402"/>
                </a:cubicBezTo>
                <a:cubicBezTo>
                  <a:pt x="911638" y="1025402"/>
                  <a:pt x="898387" y="1012153"/>
                  <a:pt x="898387" y="995807"/>
                </a:cubicBezTo>
                <a:cubicBezTo>
                  <a:pt x="898387" y="979462"/>
                  <a:pt x="911638" y="966211"/>
                  <a:pt x="927983" y="966211"/>
                </a:cubicBezTo>
                <a:close/>
                <a:moveTo>
                  <a:pt x="799646" y="966207"/>
                </a:moveTo>
                <a:cubicBezTo>
                  <a:pt x="815991" y="966207"/>
                  <a:pt x="829242" y="979458"/>
                  <a:pt x="829242" y="995803"/>
                </a:cubicBezTo>
                <a:cubicBezTo>
                  <a:pt x="829242" y="1012148"/>
                  <a:pt x="815991" y="1025398"/>
                  <a:pt x="799646" y="1025398"/>
                </a:cubicBezTo>
                <a:cubicBezTo>
                  <a:pt x="783301" y="1025398"/>
                  <a:pt x="770050" y="1012148"/>
                  <a:pt x="770050" y="995803"/>
                </a:cubicBezTo>
                <a:cubicBezTo>
                  <a:pt x="770050" y="979458"/>
                  <a:pt x="783301" y="966207"/>
                  <a:pt x="799646" y="966207"/>
                </a:cubicBezTo>
                <a:close/>
                <a:moveTo>
                  <a:pt x="671309" y="966202"/>
                </a:moveTo>
                <a:cubicBezTo>
                  <a:pt x="687654" y="966202"/>
                  <a:pt x="700903" y="979453"/>
                  <a:pt x="700903" y="995798"/>
                </a:cubicBezTo>
                <a:cubicBezTo>
                  <a:pt x="700903" y="1012143"/>
                  <a:pt x="687654" y="1025393"/>
                  <a:pt x="671309" y="1025393"/>
                </a:cubicBezTo>
                <a:cubicBezTo>
                  <a:pt x="654962" y="1025393"/>
                  <a:pt x="641713" y="1012143"/>
                  <a:pt x="641713" y="995798"/>
                </a:cubicBezTo>
                <a:cubicBezTo>
                  <a:pt x="641713" y="979453"/>
                  <a:pt x="654962" y="966202"/>
                  <a:pt x="671309" y="966202"/>
                </a:cubicBezTo>
                <a:close/>
                <a:moveTo>
                  <a:pt x="542971" y="966197"/>
                </a:moveTo>
                <a:cubicBezTo>
                  <a:pt x="559317" y="966197"/>
                  <a:pt x="572566" y="979448"/>
                  <a:pt x="572566" y="995793"/>
                </a:cubicBezTo>
                <a:cubicBezTo>
                  <a:pt x="572566" y="1012138"/>
                  <a:pt x="559317" y="1025389"/>
                  <a:pt x="542971" y="1025389"/>
                </a:cubicBezTo>
                <a:cubicBezTo>
                  <a:pt x="526626" y="1025389"/>
                  <a:pt x="513376" y="1012138"/>
                  <a:pt x="513376" y="995793"/>
                </a:cubicBezTo>
                <a:cubicBezTo>
                  <a:pt x="513376" y="979448"/>
                  <a:pt x="526626" y="966197"/>
                  <a:pt x="542971" y="966197"/>
                </a:cubicBezTo>
                <a:close/>
                <a:moveTo>
                  <a:pt x="414633" y="966193"/>
                </a:moveTo>
                <a:cubicBezTo>
                  <a:pt x="430979" y="966193"/>
                  <a:pt x="444229" y="979443"/>
                  <a:pt x="444229" y="995789"/>
                </a:cubicBezTo>
                <a:cubicBezTo>
                  <a:pt x="444229" y="1012134"/>
                  <a:pt x="430979" y="1025384"/>
                  <a:pt x="414633" y="1025384"/>
                </a:cubicBezTo>
                <a:cubicBezTo>
                  <a:pt x="398288" y="1025384"/>
                  <a:pt x="385038" y="1012134"/>
                  <a:pt x="385038" y="995789"/>
                </a:cubicBezTo>
                <a:cubicBezTo>
                  <a:pt x="385038" y="979443"/>
                  <a:pt x="398288" y="966193"/>
                  <a:pt x="414633" y="966193"/>
                </a:cubicBezTo>
                <a:close/>
                <a:moveTo>
                  <a:pt x="286296" y="966188"/>
                </a:moveTo>
                <a:cubicBezTo>
                  <a:pt x="302641" y="966188"/>
                  <a:pt x="315892" y="979438"/>
                  <a:pt x="315892" y="995784"/>
                </a:cubicBezTo>
                <a:cubicBezTo>
                  <a:pt x="315892" y="1012129"/>
                  <a:pt x="302641" y="1025379"/>
                  <a:pt x="286296" y="1025379"/>
                </a:cubicBezTo>
                <a:cubicBezTo>
                  <a:pt x="269951" y="1025379"/>
                  <a:pt x="256701" y="1012129"/>
                  <a:pt x="256701" y="995784"/>
                </a:cubicBezTo>
                <a:cubicBezTo>
                  <a:pt x="256701" y="979438"/>
                  <a:pt x="269951" y="966188"/>
                  <a:pt x="286296" y="966188"/>
                </a:cubicBezTo>
                <a:close/>
                <a:moveTo>
                  <a:pt x="157959" y="966183"/>
                </a:moveTo>
                <a:cubicBezTo>
                  <a:pt x="174304" y="966183"/>
                  <a:pt x="187554" y="979433"/>
                  <a:pt x="187554" y="995779"/>
                </a:cubicBezTo>
                <a:cubicBezTo>
                  <a:pt x="187554" y="1012124"/>
                  <a:pt x="174304" y="1025375"/>
                  <a:pt x="157959" y="1025375"/>
                </a:cubicBezTo>
                <a:cubicBezTo>
                  <a:pt x="141613" y="1025375"/>
                  <a:pt x="128363" y="1012124"/>
                  <a:pt x="128363" y="995779"/>
                </a:cubicBezTo>
                <a:cubicBezTo>
                  <a:pt x="128363" y="979433"/>
                  <a:pt x="141613" y="966183"/>
                  <a:pt x="157959" y="966183"/>
                </a:cubicBezTo>
                <a:close/>
                <a:moveTo>
                  <a:pt x="29596" y="966179"/>
                </a:moveTo>
                <a:cubicBezTo>
                  <a:pt x="45941" y="966179"/>
                  <a:pt x="59191" y="979429"/>
                  <a:pt x="59191" y="995775"/>
                </a:cubicBezTo>
                <a:cubicBezTo>
                  <a:pt x="59191" y="1012120"/>
                  <a:pt x="45941" y="1025370"/>
                  <a:pt x="29596" y="1025370"/>
                </a:cubicBezTo>
                <a:cubicBezTo>
                  <a:pt x="13251" y="1025370"/>
                  <a:pt x="0" y="1012120"/>
                  <a:pt x="0" y="995775"/>
                </a:cubicBezTo>
                <a:cubicBezTo>
                  <a:pt x="0" y="979429"/>
                  <a:pt x="13251" y="966179"/>
                  <a:pt x="29596" y="966179"/>
                </a:cubicBezTo>
                <a:close/>
                <a:moveTo>
                  <a:pt x="9012801" y="828484"/>
                </a:moveTo>
                <a:cubicBezTo>
                  <a:pt x="9029145" y="828484"/>
                  <a:pt x="9042395" y="841730"/>
                  <a:pt x="9042395" y="858071"/>
                </a:cubicBezTo>
                <a:cubicBezTo>
                  <a:pt x="9042395" y="874425"/>
                  <a:pt x="9029145" y="887663"/>
                  <a:pt x="9012801" y="887663"/>
                </a:cubicBezTo>
                <a:cubicBezTo>
                  <a:pt x="8996456" y="887663"/>
                  <a:pt x="8983207" y="874425"/>
                  <a:pt x="8983207" y="858071"/>
                </a:cubicBezTo>
                <a:cubicBezTo>
                  <a:pt x="8983207" y="841730"/>
                  <a:pt x="8996456" y="828484"/>
                  <a:pt x="9012801" y="828484"/>
                </a:cubicBezTo>
                <a:close/>
                <a:moveTo>
                  <a:pt x="8884476" y="828479"/>
                </a:moveTo>
                <a:cubicBezTo>
                  <a:pt x="8900820" y="828479"/>
                  <a:pt x="8914070" y="841725"/>
                  <a:pt x="8914070" y="858067"/>
                </a:cubicBezTo>
                <a:cubicBezTo>
                  <a:pt x="8914070" y="874421"/>
                  <a:pt x="8900820" y="887659"/>
                  <a:pt x="8884476" y="887659"/>
                </a:cubicBezTo>
                <a:cubicBezTo>
                  <a:pt x="8868131" y="887659"/>
                  <a:pt x="8854882" y="874421"/>
                  <a:pt x="8854882" y="858067"/>
                </a:cubicBezTo>
                <a:cubicBezTo>
                  <a:pt x="8854882" y="841725"/>
                  <a:pt x="8868131" y="828479"/>
                  <a:pt x="8884476" y="828479"/>
                </a:cubicBezTo>
                <a:close/>
                <a:moveTo>
                  <a:pt x="8756151" y="828474"/>
                </a:moveTo>
                <a:cubicBezTo>
                  <a:pt x="8772495" y="828474"/>
                  <a:pt x="8785745" y="841721"/>
                  <a:pt x="8785745" y="858062"/>
                </a:cubicBezTo>
                <a:cubicBezTo>
                  <a:pt x="8785745" y="874416"/>
                  <a:pt x="8772495" y="887654"/>
                  <a:pt x="8756151" y="887654"/>
                </a:cubicBezTo>
                <a:cubicBezTo>
                  <a:pt x="8739806" y="887654"/>
                  <a:pt x="8726556" y="874416"/>
                  <a:pt x="8726556" y="858062"/>
                </a:cubicBezTo>
                <a:cubicBezTo>
                  <a:pt x="8726556" y="841721"/>
                  <a:pt x="8739806" y="828474"/>
                  <a:pt x="8756151" y="828474"/>
                </a:cubicBezTo>
                <a:close/>
                <a:moveTo>
                  <a:pt x="8627826" y="828470"/>
                </a:moveTo>
                <a:cubicBezTo>
                  <a:pt x="8644170" y="828470"/>
                  <a:pt x="8657420" y="841716"/>
                  <a:pt x="8657420" y="858058"/>
                </a:cubicBezTo>
                <a:cubicBezTo>
                  <a:pt x="8657420" y="874411"/>
                  <a:pt x="8644170" y="887650"/>
                  <a:pt x="8627826" y="887650"/>
                </a:cubicBezTo>
                <a:cubicBezTo>
                  <a:pt x="8611481" y="887650"/>
                  <a:pt x="8598231" y="874411"/>
                  <a:pt x="8598231" y="858058"/>
                </a:cubicBezTo>
                <a:cubicBezTo>
                  <a:pt x="8598231" y="841716"/>
                  <a:pt x="8611481" y="828470"/>
                  <a:pt x="8627826" y="828470"/>
                </a:cubicBezTo>
                <a:close/>
                <a:moveTo>
                  <a:pt x="8499500" y="828465"/>
                </a:moveTo>
                <a:cubicBezTo>
                  <a:pt x="8515844" y="828465"/>
                  <a:pt x="8529093" y="841711"/>
                  <a:pt x="8529093" y="858053"/>
                </a:cubicBezTo>
                <a:cubicBezTo>
                  <a:pt x="8529093" y="874407"/>
                  <a:pt x="8515844" y="887645"/>
                  <a:pt x="8499500" y="887645"/>
                </a:cubicBezTo>
                <a:cubicBezTo>
                  <a:pt x="8483156" y="887645"/>
                  <a:pt x="8469906" y="874407"/>
                  <a:pt x="8469906" y="858053"/>
                </a:cubicBezTo>
                <a:cubicBezTo>
                  <a:pt x="8469906" y="841711"/>
                  <a:pt x="8483156" y="828465"/>
                  <a:pt x="8499500" y="828465"/>
                </a:cubicBezTo>
                <a:close/>
                <a:moveTo>
                  <a:pt x="8371174" y="828461"/>
                </a:moveTo>
                <a:cubicBezTo>
                  <a:pt x="8387518" y="828461"/>
                  <a:pt x="8400768" y="841706"/>
                  <a:pt x="8400768" y="858048"/>
                </a:cubicBezTo>
                <a:cubicBezTo>
                  <a:pt x="8400768" y="874402"/>
                  <a:pt x="8387518" y="887641"/>
                  <a:pt x="8371174" y="887641"/>
                </a:cubicBezTo>
                <a:cubicBezTo>
                  <a:pt x="8354830" y="887641"/>
                  <a:pt x="8341580" y="874402"/>
                  <a:pt x="8341580" y="858048"/>
                </a:cubicBezTo>
                <a:cubicBezTo>
                  <a:pt x="8341580" y="841706"/>
                  <a:pt x="8354830" y="828461"/>
                  <a:pt x="8371174" y="828461"/>
                </a:cubicBezTo>
                <a:close/>
                <a:moveTo>
                  <a:pt x="8114516" y="828455"/>
                </a:moveTo>
                <a:cubicBezTo>
                  <a:pt x="8130861" y="828455"/>
                  <a:pt x="8144111" y="841702"/>
                  <a:pt x="8144111" y="858044"/>
                </a:cubicBezTo>
                <a:cubicBezTo>
                  <a:pt x="8144111" y="874397"/>
                  <a:pt x="8130861" y="887636"/>
                  <a:pt x="8114516" y="887636"/>
                </a:cubicBezTo>
                <a:cubicBezTo>
                  <a:pt x="8098172" y="887636"/>
                  <a:pt x="8084923" y="874397"/>
                  <a:pt x="8084923" y="858044"/>
                </a:cubicBezTo>
                <a:cubicBezTo>
                  <a:pt x="8084923" y="841702"/>
                  <a:pt x="8098172" y="828455"/>
                  <a:pt x="8114516" y="828455"/>
                </a:cubicBezTo>
                <a:close/>
                <a:moveTo>
                  <a:pt x="7857858" y="828450"/>
                </a:moveTo>
                <a:cubicBezTo>
                  <a:pt x="7874192" y="828450"/>
                  <a:pt x="7887449" y="841697"/>
                  <a:pt x="7887449" y="858039"/>
                </a:cubicBezTo>
                <a:cubicBezTo>
                  <a:pt x="7887449" y="874392"/>
                  <a:pt x="7874192" y="887632"/>
                  <a:pt x="7857858" y="887632"/>
                </a:cubicBezTo>
                <a:cubicBezTo>
                  <a:pt x="7841495" y="887632"/>
                  <a:pt x="7828239" y="874392"/>
                  <a:pt x="7828239" y="858039"/>
                </a:cubicBezTo>
                <a:cubicBezTo>
                  <a:pt x="7828239" y="841697"/>
                  <a:pt x="7841495" y="828450"/>
                  <a:pt x="7857858" y="828450"/>
                </a:cubicBezTo>
                <a:close/>
                <a:moveTo>
                  <a:pt x="8242859" y="828445"/>
                </a:moveTo>
                <a:cubicBezTo>
                  <a:pt x="8259204" y="828445"/>
                  <a:pt x="8272454" y="841693"/>
                  <a:pt x="8272454" y="858034"/>
                </a:cubicBezTo>
                <a:cubicBezTo>
                  <a:pt x="8272454" y="874388"/>
                  <a:pt x="8259204" y="887627"/>
                  <a:pt x="8242859" y="887627"/>
                </a:cubicBezTo>
                <a:cubicBezTo>
                  <a:pt x="8226515" y="887627"/>
                  <a:pt x="8213266" y="874388"/>
                  <a:pt x="8213266" y="858034"/>
                </a:cubicBezTo>
                <a:cubicBezTo>
                  <a:pt x="8213266" y="841693"/>
                  <a:pt x="8226515" y="828445"/>
                  <a:pt x="8242859" y="828445"/>
                </a:cubicBezTo>
                <a:close/>
                <a:moveTo>
                  <a:pt x="7986200" y="828441"/>
                </a:moveTo>
                <a:cubicBezTo>
                  <a:pt x="8002541" y="828441"/>
                  <a:pt x="8015794" y="841688"/>
                  <a:pt x="8015794" y="858030"/>
                </a:cubicBezTo>
                <a:cubicBezTo>
                  <a:pt x="8015794" y="874383"/>
                  <a:pt x="8002541" y="887623"/>
                  <a:pt x="7986200" y="887623"/>
                </a:cubicBezTo>
                <a:cubicBezTo>
                  <a:pt x="7969843" y="887623"/>
                  <a:pt x="7956596" y="874383"/>
                  <a:pt x="7956596" y="858030"/>
                </a:cubicBezTo>
                <a:cubicBezTo>
                  <a:pt x="7956596" y="841688"/>
                  <a:pt x="7969843" y="828441"/>
                  <a:pt x="7986200" y="828441"/>
                </a:cubicBezTo>
                <a:close/>
                <a:moveTo>
                  <a:pt x="7729521" y="828436"/>
                </a:moveTo>
                <a:cubicBezTo>
                  <a:pt x="7745876" y="828436"/>
                  <a:pt x="7759130" y="841684"/>
                  <a:pt x="7759130" y="858025"/>
                </a:cubicBezTo>
                <a:cubicBezTo>
                  <a:pt x="7759130" y="874378"/>
                  <a:pt x="7745876" y="887618"/>
                  <a:pt x="7729521" y="887618"/>
                </a:cubicBezTo>
                <a:cubicBezTo>
                  <a:pt x="7713166" y="887618"/>
                  <a:pt x="7699927" y="874378"/>
                  <a:pt x="7699927" y="858025"/>
                </a:cubicBezTo>
                <a:cubicBezTo>
                  <a:pt x="7699927" y="841684"/>
                  <a:pt x="7713166" y="828436"/>
                  <a:pt x="7729521" y="828436"/>
                </a:cubicBezTo>
                <a:close/>
                <a:moveTo>
                  <a:pt x="7601180" y="828431"/>
                </a:moveTo>
                <a:cubicBezTo>
                  <a:pt x="7617555" y="828431"/>
                  <a:pt x="7630777" y="841679"/>
                  <a:pt x="7630777" y="858021"/>
                </a:cubicBezTo>
                <a:cubicBezTo>
                  <a:pt x="7630777" y="874373"/>
                  <a:pt x="7617555" y="887614"/>
                  <a:pt x="7601180" y="887614"/>
                </a:cubicBezTo>
                <a:cubicBezTo>
                  <a:pt x="7584841" y="887614"/>
                  <a:pt x="7571592" y="874373"/>
                  <a:pt x="7571592" y="858021"/>
                </a:cubicBezTo>
                <a:cubicBezTo>
                  <a:pt x="7571592" y="841679"/>
                  <a:pt x="7584841" y="828431"/>
                  <a:pt x="7601180" y="828431"/>
                </a:cubicBezTo>
                <a:close/>
                <a:moveTo>
                  <a:pt x="7472852" y="828427"/>
                </a:moveTo>
                <a:cubicBezTo>
                  <a:pt x="7489195" y="828427"/>
                  <a:pt x="7502444" y="841674"/>
                  <a:pt x="7502444" y="858016"/>
                </a:cubicBezTo>
                <a:cubicBezTo>
                  <a:pt x="7502444" y="874369"/>
                  <a:pt x="7489195" y="887608"/>
                  <a:pt x="7472852" y="887608"/>
                </a:cubicBezTo>
                <a:cubicBezTo>
                  <a:pt x="7456509" y="887608"/>
                  <a:pt x="7443260" y="874369"/>
                  <a:pt x="7443260" y="858016"/>
                </a:cubicBezTo>
                <a:cubicBezTo>
                  <a:pt x="7443260" y="841674"/>
                  <a:pt x="7456509" y="828427"/>
                  <a:pt x="7472852" y="828427"/>
                </a:cubicBezTo>
                <a:close/>
                <a:moveTo>
                  <a:pt x="7344610" y="828422"/>
                </a:moveTo>
                <a:cubicBezTo>
                  <a:pt x="7360878" y="828422"/>
                  <a:pt x="7374127" y="841669"/>
                  <a:pt x="7374127" y="858012"/>
                </a:cubicBezTo>
                <a:cubicBezTo>
                  <a:pt x="7374127" y="874364"/>
                  <a:pt x="7360878" y="887604"/>
                  <a:pt x="7344610" y="887604"/>
                </a:cubicBezTo>
                <a:cubicBezTo>
                  <a:pt x="7328267" y="887604"/>
                  <a:pt x="7315021" y="874364"/>
                  <a:pt x="7315021" y="858012"/>
                </a:cubicBezTo>
                <a:cubicBezTo>
                  <a:pt x="7315021" y="841669"/>
                  <a:pt x="7328267" y="828422"/>
                  <a:pt x="7344610" y="828422"/>
                </a:cubicBezTo>
                <a:close/>
                <a:moveTo>
                  <a:pt x="7216274" y="828417"/>
                </a:moveTo>
                <a:cubicBezTo>
                  <a:pt x="7232622" y="828417"/>
                  <a:pt x="7245873" y="841665"/>
                  <a:pt x="7245873" y="858007"/>
                </a:cubicBezTo>
                <a:cubicBezTo>
                  <a:pt x="7245873" y="874359"/>
                  <a:pt x="7232622" y="887599"/>
                  <a:pt x="7216274" y="887599"/>
                </a:cubicBezTo>
                <a:cubicBezTo>
                  <a:pt x="7199926" y="887599"/>
                  <a:pt x="7186675" y="874359"/>
                  <a:pt x="7186675" y="858007"/>
                </a:cubicBezTo>
                <a:cubicBezTo>
                  <a:pt x="7186675" y="841665"/>
                  <a:pt x="7199926" y="828417"/>
                  <a:pt x="7216274" y="828417"/>
                </a:cubicBezTo>
                <a:close/>
                <a:moveTo>
                  <a:pt x="7087924" y="828412"/>
                </a:moveTo>
                <a:cubicBezTo>
                  <a:pt x="7104271" y="828412"/>
                  <a:pt x="7117524" y="841660"/>
                  <a:pt x="7117524" y="858002"/>
                </a:cubicBezTo>
                <a:cubicBezTo>
                  <a:pt x="7117524" y="874354"/>
                  <a:pt x="7104271" y="887595"/>
                  <a:pt x="7087924" y="887595"/>
                </a:cubicBezTo>
                <a:cubicBezTo>
                  <a:pt x="7071577" y="887595"/>
                  <a:pt x="7058325" y="874354"/>
                  <a:pt x="7058325" y="858002"/>
                </a:cubicBezTo>
                <a:cubicBezTo>
                  <a:pt x="7058325" y="841660"/>
                  <a:pt x="7071577" y="828412"/>
                  <a:pt x="7087924" y="828412"/>
                </a:cubicBezTo>
                <a:close/>
                <a:moveTo>
                  <a:pt x="6959576" y="828408"/>
                </a:moveTo>
                <a:cubicBezTo>
                  <a:pt x="6975922" y="828408"/>
                  <a:pt x="6989175" y="841656"/>
                  <a:pt x="6989175" y="857998"/>
                </a:cubicBezTo>
                <a:cubicBezTo>
                  <a:pt x="6989175" y="874350"/>
                  <a:pt x="6975922" y="887590"/>
                  <a:pt x="6959576" y="887590"/>
                </a:cubicBezTo>
                <a:cubicBezTo>
                  <a:pt x="6943228" y="887590"/>
                  <a:pt x="6929976" y="874350"/>
                  <a:pt x="6929976" y="857998"/>
                </a:cubicBezTo>
                <a:cubicBezTo>
                  <a:pt x="6929976" y="841656"/>
                  <a:pt x="6943228" y="828408"/>
                  <a:pt x="6959576" y="828408"/>
                </a:cubicBezTo>
                <a:close/>
                <a:moveTo>
                  <a:pt x="6831227" y="828403"/>
                </a:moveTo>
                <a:cubicBezTo>
                  <a:pt x="6847574" y="828403"/>
                  <a:pt x="6860826" y="841651"/>
                  <a:pt x="6860826" y="857993"/>
                </a:cubicBezTo>
                <a:cubicBezTo>
                  <a:pt x="6860826" y="874345"/>
                  <a:pt x="6847574" y="887586"/>
                  <a:pt x="6831227" y="887586"/>
                </a:cubicBezTo>
                <a:cubicBezTo>
                  <a:pt x="6814880" y="887586"/>
                  <a:pt x="6801628" y="874345"/>
                  <a:pt x="6801628" y="857993"/>
                </a:cubicBezTo>
                <a:cubicBezTo>
                  <a:pt x="6801628" y="841651"/>
                  <a:pt x="6814880" y="828403"/>
                  <a:pt x="6831227" y="828403"/>
                </a:cubicBezTo>
                <a:close/>
                <a:moveTo>
                  <a:pt x="6702880" y="828399"/>
                </a:moveTo>
                <a:cubicBezTo>
                  <a:pt x="6719226" y="828399"/>
                  <a:pt x="6732478" y="841647"/>
                  <a:pt x="6732478" y="857988"/>
                </a:cubicBezTo>
                <a:cubicBezTo>
                  <a:pt x="6732478" y="874340"/>
                  <a:pt x="6719226" y="887581"/>
                  <a:pt x="6702880" y="887581"/>
                </a:cubicBezTo>
                <a:cubicBezTo>
                  <a:pt x="6686531" y="887581"/>
                  <a:pt x="6673280" y="874340"/>
                  <a:pt x="6673280" y="857988"/>
                </a:cubicBezTo>
                <a:cubicBezTo>
                  <a:pt x="6673280" y="841647"/>
                  <a:pt x="6686531" y="828399"/>
                  <a:pt x="6702880" y="828399"/>
                </a:cubicBezTo>
                <a:close/>
                <a:moveTo>
                  <a:pt x="6574531" y="828394"/>
                </a:moveTo>
                <a:cubicBezTo>
                  <a:pt x="6590879" y="828394"/>
                  <a:pt x="6604131" y="841641"/>
                  <a:pt x="6604131" y="857984"/>
                </a:cubicBezTo>
                <a:cubicBezTo>
                  <a:pt x="6604131" y="874336"/>
                  <a:pt x="6590879" y="887577"/>
                  <a:pt x="6574531" y="887577"/>
                </a:cubicBezTo>
                <a:cubicBezTo>
                  <a:pt x="6558185" y="887577"/>
                  <a:pt x="6544933" y="874336"/>
                  <a:pt x="6544933" y="857984"/>
                </a:cubicBezTo>
                <a:cubicBezTo>
                  <a:pt x="6544933" y="841641"/>
                  <a:pt x="6558185" y="828394"/>
                  <a:pt x="6574531" y="828394"/>
                </a:cubicBezTo>
                <a:close/>
                <a:moveTo>
                  <a:pt x="6446185" y="828389"/>
                </a:moveTo>
                <a:cubicBezTo>
                  <a:pt x="6462533" y="828389"/>
                  <a:pt x="6475784" y="841636"/>
                  <a:pt x="6475784" y="857979"/>
                </a:cubicBezTo>
                <a:cubicBezTo>
                  <a:pt x="6475784" y="874331"/>
                  <a:pt x="6462533" y="887572"/>
                  <a:pt x="6446185" y="887572"/>
                </a:cubicBezTo>
                <a:cubicBezTo>
                  <a:pt x="6429838" y="887572"/>
                  <a:pt x="6416586" y="874331"/>
                  <a:pt x="6416586" y="857979"/>
                </a:cubicBezTo>
                <a:cubicBezTo>
                  <a:pt x="6416586" y="841636"/>
                  <a:pt x="6429838" y="828389"/>
                  <a:pt x="6446185" y="828389"/>
                </a:cubicBezTo>
                <a:close/>
                <a:moveTo>
                  <a:pt x="6317840" y="828385"/>
                </a:moveTo>
                <a:cubicBezTo>
                  <a:pt x="6334186" y="828385"/>
                  <a:pt x="6347438" y="841632"/>
                  <a:pt x="6347438" y="857975"/>
                </a:cubicBezTo>
                <a:cubicBezTo>
                  <a:pt x="6347438" y="874326"/>
                  <a:pt x="6334186" y="887568"/>
                  <a:pt x="6317840" y="887568"/>
                </a:cubicBezTo>
                <a:cubicBezTo>
                  <a:pt x="6301492" y="887568"/>
                  <a:pt x="6288240" y="874326"/>
                  <a:pt x="6288240" y="857975"/>
                </a:cubicBezTo>
                <a:cubicBezTo>
                  <a:pt x="6288240" y="841632"/>
                  <a:pt x="6301492" y="828385"/>
                  <a:pt x="6317840" y="828385"/>
                </a:cubicBezTo>
                <a:close/>
                <a:moveTo>
                  <a:pt x="6189493" y="828380"/>
                </a:moveTo>
                <a:cubicBezTo>
                  <a:pt x="6205841" y="828380"/>
                  <a:pt x="6219092" y="841627"/>
                  <a:pt x="6219092" y="857970"/>
                </a:cubicBezTo>
                <a:cubicBezTo>
                  <a:pt x="6219092" y="874321"/>
                  <a:pt x="6205841" y="887563"/>
                  <a:pt x="6189493" y="887563"/>
                </a:cubicBezTo>
                <a:cubicBezTo>
                  <a:pt x="6173146" y="887563"/>
                  <a:pt x="6159895" y="874321"/>
                  <a:pt x="6159895" y="857970"/>
                </a:cubicBezTo>
                <a:cubicBezTo>
                  <a:pt x="6159895" y="841627"/>
                  <a:pt x="6173146" y="828380"/>
                  <a:pt x="6189493" y="828380"/>
                </a:cubicBezTo>
                <a:close/>
                <a:moveTo>
                  <a:pt x="6061148" y="828375"/>
                </a:moveTo>
                <a:cubicBezTo>
                  <a:pt x="6077495" y="828375"/>
                  <a:pt x="6090748" y="841622"/>
                  <a:pt x="6090748" y="857966"/>
                </a:cubicBezTo>
                <a:cubicBezTo>
                  <a:pt x="6090748" y="874317"/>
                  <a:pt x="6077495" y="887559"/>
                  <a:pt x="6061148" y="887559"/>
                </a:cubicBezTo>
                <a:cubicBezTo>
                  <a:pt x="6044801" y="887559"/>
                  <a:pt x="6031549" y="874317"/>
                  <a:pt x="6031549" y="857966"/>
                </a:cubicBezTo>
                <a:cubicBezTo>
                  <a:pt x="6031549" y="841622"/>
                  <a:pt x="6044801" y="828375"/>
                  <a:pt x="6061148" y="828375"/>
                </a:cubicBezTo>
                <a:close/>
                <a:moveTo>
                  <a:pt x="5932804" y="828370"/>
                </a:moveTo>
                <a:cubicBezTo>
                  <a:pt x="5949151" y="828370"/>
                  <a:pt x="5962403" y="841618"/>
                  <a:pt x="5962403" y="857960"/>
                </a:cubicBezTo>
                <a:cubicBezTo>
                  <a:pt x="5962403" y="874312"/>
                  <a:pt x="5949151" y="887554"/>
                  <a:pt x="5932804" y="887554"/>
                </a:cubicBezTo>
                <a:cubicBezTo>
                  <a:pt x="5916458" y="887554"/>
                  <a:pt x="5903205" y="874312"/>
                  <a:pt x="5903205" y="857960"/>
                </a:cubicBezTo>
                <a:cubicBezTo>
                  <a:pt x="5903205" y="841618"/>
                  <a:pt x="5916458" y="828370"/>
                  <a:pt x="5932804" y="828370"/>
                </a:cubicBezTo>
                <a:close/>
                <a:moveTo>
                  <a:pt x="5676109" y="828366"/>
                </a:moveTo>
                <a:cubicBezTo>
                  <a:pt x="5692457" y="828366"/>
                  <a:pt x="5705708" y="841613"/>
                  <a:pt x="5705708" y="857955"/>
                </a:cubicBezTo>
                <a:cubicBezTo>
                  <a:pt x="5705708" y="874307"/>
                  <a:pt x="5692457" y="887550"/>
                  <a:pt x="5676109" y="887550"/>
                </a:cubicBezTo>
                <a:cubicBezTo>
                  <a:pt x="5659762" y="887550"/>
                  <a:pt x="5646511" y="874307"/>
                  <a:pt x="5646511" y="857955"/>
                </a:cubicBezTo>
                <a:cubicBezTo>
                  <a:pt x="5646511" y="841613"/>
                  <a:pt x="5659762" y="828366"/>
                  <a:pt x="5676109" y="828366"/>
                </a:cubicBezTo>
                <a:close/>
                <a:moveTo>
                  <a:pt x="5419795" y="828361"/>
                </a:moveTo>
                <a:cubicBezTo>
                  <a:pt x="5436141" y="828361"/>
                  <a:pt x="5449391" y="841609"/>
                  <a:pt x="5449391" y="857951"/>
                </a:cubicBezTo>
                <a:cubicBezTo>
                  <a:pt x="5449391" y="874302"/>
                  <a:pt x="5436141" y="887545"/>
                  <a:pt x="5419795" y="887545"/>
                </a:cubicBezTo>
                <a:cubicBezTo>
                  <a:pt x="5403450" y="887545"/>
                  <a:pt x="5390200" y="874302"/>
                  <a:pt x="5390200" y="857951"/>
                </a:cubicBezTo>
                <a:cubicBezTo>
                  <a:pt x="5390200" y="841609"/>
                  <a:pt x="5403450" y="828361"/>
                  <a:pt x="5419795" y="828361"/>
                </a:cubicBezTo>
                <a:close/>
                <a:moveTo>
                  <a:pt x="5291458" y="828356"/>
                </a:moveTo>
                <a:cubicBezTo>
                  <a:pt x="5307803" y="828356"/>
                  <a:pt x="5321054" y="841604"/>
                  <a:pt x="5321054" y="857946"/>
                </a:cubicBezTo>
                <a:cubicBezTo>
                  <a:pt x="5321054" y="874298"/>
                  <a:pt x="5307803" y="887541"/>
                  <a:pt x="5291458" y="887541"/>
                </a:cubicBezTo>
                <a:cubicBezTo>
                  <a:pt x="5275113" y="887541"/>
                  <a:pt x="5261863" y="874298"/>
                  <a:pt x="5261863" y="857946"/>
                </a:cubicBezTo>
                <a:cubicBezTo>
                  <a:pt x="5261863" y="841604"/>
                  <a:pt x="5275113" y="828356"/>
                  <a:pt x="5291458" y="828356"/>
                </a:cubicBezTo>
                <a:close/>
                <a:moveTo>
                  <a:pt x="5163120" y="828352"/>
                </a:moveTo>
                <a:cubicBezTo>
                  <a:pt x="5179466" y="828352"/>
                  <a:pt x="5192716" y="841600"/>
                  <a:pt x="5192716" y="857942"/>
                </a:cubicBezTo>
                <a:cubicBezTo>
                  <a:pt x="5192716" y="874293"/>
                  <a:pt x="5179466" y="887536"/>
                  <a:pt x="5163120" y="887536"/>
                </a:cubicBezTo>
                <a:cubicBezTo>
                  <a:pt x="5146775" y="887536"/>
                  <a:pt x="5133525" y="874293"/>
                  <a:pt x="5133525" y="857942"/>
                </a:cubicBezTo>
                <a:cubicBezTo>
                  <a:pt x="5133525" y="841600"/>
                  <a:pt x="5146775" y="828352"/>
                  <a:pt x="5163120" y="828352"/>
                </a:cubicBezTo>
                <a:close/>
                <a:moveTo>
                  <a:pt x="5034783" y="828347"/>
                </a:moveTo>
                <a:cubicBezTo>
                  <a:pt x="5051128" y="828347"/>
                  <a:pt x="5064379" y="841595"/>
                  <a:pt x="5064379" y="857937"/>
                </a:cubicBezTo>
                <a:cubicBezTo>
                  <a:pt x="5064379" y="874288"/>
                  <a:pt x="5051128" y="887532"/>
                  <a:pt x="5034783" y="887532"/>
                </a:cubicBezTo>
                <a:cubicBezTo>
                  <a:pt x="5018438" y="887532"/>
                  <a:pt x="5005187" y="874288"/>
                  <a:pt x="5005187" y="857937"/>
                </a:cubicBezTo>
                <a:cubicBezTo>
                  <a:pt x="5005187" y="841595"/>
                  <a:pt x="5018438" y="828347"/>
                  <a:pt x="5034783" y="828347"/>
                </a:cubicBezTo>
                <a:close/>
                <a:moveTo>
                  <a:pt x="4906446" y="828342"/>
                </a:moveTo>
                <a:cubicBezTo>
                  <a:pt x="4922791" y="828342"/>
                  <a:pt x="4936041" y="841590"/>
                  <a:pt x="4936041" y="857933"/>
                </a:cubicBezTo>
                <a:cubicBezTo>
                  <a:pt x="4936041" y="874283"/>
                  <a:pt x="4922791" y="887527"/>
                  <a:pt x="4906446" y="887527"/>
                </a:cubicBezTo>
                <a:cubicBezTo>
                  <a:pt x="4890100" y="887527"/>
                  <a:pt x="4876850" y="874283"/>
                  <a:pt x="4876850" y="857933"/>
                </a:cubicBezTo>
                <a:cubicBezTo>
                  <a:pt x="4876850" y="841590"/>
                  <a:pt x="4890100" y="828342"/>
                  <a:pt x="4906446" y="828342"/>
                </a:cubicBezTo>
                <a:close/>
                <a:moveTo>
                  <a:pt x="5804506" y="828338"/>
                </a:moveTo>
                <a:cubicBezTo>
                  <a:pt x="5820853" y="828338"/>
                  <a:pt x="5834104" y="841585"/>
                  <a:pt x="5834104" y="857928"/>
                </a:cubicBezTo>
                <a:cubicBezTo>
                  <a:pt x="5834104" y="874278"/>
                  <a:pt x="5820853" y="887523"/>
                  <a:pt x="5804506" y="887523"/>
                </a:cubicBezTo>
                <a:cubicBezTo>
                  <a:pt x="5788159" y="887523"/>
                  <a:pt x="5774908" y="874278"/>
                  <a:pt x="5774908" y="857928"/>
                </a:cubicBezTo>
                <a:cubicBezTo>
                  <a:pt x="5774908" y="841585"/>
                  <a:pt x="5788159" y="828338"/>
                  <a:pt x="5804506" y="828338"/>
                </a:cubicBezTo>
                <a:close/>
                <a:moveTo>
                  <a:pt x="5548133" y="828333"/>
                </a:moveTo>
                <a:cubicBezTo>
                  <a:pt x="5564479" y="828333"/>
                  <a:pt x="5577728" y="841581"/>
                  <a:pt x="5577728" y="857923"/>
                </a:cubicBezTo>
                <a:cubicBezTo>
                  <a:pt x="5577728" y="874274"/>
                  <a:pt x="5564479" y="887518"/>
                  <a:pt x="5548133" y="887518"/>
                </a:cubicBezTo>
                <a:cubicBezTo>
                  <a:pt x="5531788" y="887518"/>
                  <a:pt x="5518537" y="874274"/>
                  <a:pt x="5518537" y="857923"/>
                </a:cubicBezTo>
                <a:cubicBezTo>
                  <a:pt x="5518537" y="841581"/>
                  <a:pt x="5531788" y="828333"/>
                  <a:pt x="5548133" y="828333"/>
                </a:cubicBezTo>
                <a:close/>
                <a:moveTo>
                  <a:pt x="1441334" y="828206"/>
                </a:moveTo>
                <a:cubicBezTo>
                  <a:pt x="1457678" y="828206"/>
                  <a:pt x="1470929" y="841455"/>
                  <a:pt x="1470929" y="857799"/>
                </a:cubicBezTo>
                <a:cubicBezTo>
                  <a:pt x="1470929" y="874145"/>
                  <a:pt x="1457678" y="887394"/>
                  <a:pt x="1441334" y="887394"/>
                </a:cubicBezTo>
                <a:cubicBezTo>
                  <a:pt x="1424988" y="887394"/>
                  <a:pt x="1411737" y="874145"/>
                  <a:pt x="1411737" y="857799"/>
                </a:cubicBezTo>
                <a:cubicBezTo>
                  <a:pt x="1411737" y="841455"/>
                  <a:pt x="1424988" y="828206"/>
                  <a:pt x="1441334" y="828206"/>
                </a:cubicBezTo>
                <a:close/>
                <a:moveTo>
                  <a:pt x="1312996" y="828201"/>
                </a:moveTo>
                <a:cubicBezTo>
                  <a:pt x="1329341" y="828201"/>
                  <a:pt x="1342591" y="841450"/>
                  <a:pt x="1342591" y="857794"/>
                </a:cubicBezTo>
                <a:cubicBezTo>
                  <a:pt x="1342591" y="874140"/>
                  <a:pt x="1329341" y="887389"/>
                  <a:pt x="1312996" y="887389"/>
                </a:cubicBezTo>
                <a:cubicBezTo>
                  <a:pt x="1296651" y="887389"/>
                  <a:pt x="1283400" y="874140"/>
                  <a:pt x="1283400" y="857794"/>
                </a:cubicBezTo>
                <a:cubicBezTo>
                  <a:pt x="1283400" y="841450"/>
                  <a:pt x="1296651" y="828201"/>
                  <a:pt x="1312996" y="828201"/>
                </a:cubicBezTo>
                <a:close/>
                <a:moveTo>
                  <a:pt x="1184658" y="828197"/>
                </a:moveTo>
                <a:cubicBezTo>
                  <a:pt x="1201004" y="828197"/>
                  <a:pt x="1214254" y="841445"/>
                  <a:pt x="1214254" y="857790"/>
                </a:cubicBezTo>
                <a:cubicBezTo>
                  <a:pt x="1214254" y="874136"/>
                  <a:pt x="1201004" y="887385"/>
                  <a:pt x="1184658" y="887385"/>
                </a:cubicBezTo>
                <a:cubicBezTo>
                  <a:pt x="1168312" y="887385"/>
                  <a:pt x="1155063" y="874136"/>
                  <a:pt x="1155063" y="857790"/>
                </a:cubicBezTo>
                <a:cubicBezTo>
                  <a:pt x="1155063" y="841445"/>
                  <a:pt x="1168312" y="828197"/>
                  <a:pt x="1184658" y="828197"/>
                </a:cubicBezTo>
                <a:close/>
                <a:moveTo>
                  <a:pt x="1056321" y="828192"/>
                </a:moveTo>
                <a:cubicBezTo>
                  <a:pt x="1072666" y="828192"/>
                  <a:pt x="1085917" y="841441"/>
                  <a:pt x="1085917" y="857785"/>
                </a:cubicBezTo>
                <a:cubicBezTo>
                  <a:pt x="1085917" y="874131"/>
                  <a:pt x="1072666" y="887381"/>
                  <a:pt x="1056321" y="887381"/>
                </a:cubicBezTo>
                <a:cubicBezTo>
                  <a:pt x="1039976" y="887381"/>
                  <a:pt x="1026726" y="874131"/>
                  <a:pt x="1026726" y="857785"/>
                </a:cubicBezTo>
                <a:cubicBezTo>
                  <a:pt x="1026726" y="841441"/>
                  <a:pt x="1039976" y="828192"/>
                  <a:pt x="1056321" y="828192"/>
                </a:cubicBezTo>
                <a:close/>
                <a:moveTo>
                  <a:pt x="927983" y="828187"/>
                </a:moveTo>
                <a:cubicBezTo>
                  <a:pt x="944328" y="828187"/>
                  <a:pt x="957579" y="841436"/>
                  <a:pt x="957579" y="857780"/>
                </a:cubicBezTo>
                <a:cubicBezTo>
                  <a:pt x="957579" y="874126"/>
                  <a:pt x="944328" y="887376"/>
                  <a:pt x="927983" y="887376"/>
                </a:cubicBezTo>
                <a:cubicBezTo>
                  <a:pt x="911638" y="887376"/>
                  <a:pt x="898387" y="874126"/>
                  <a:pt x="898387" y="857780"/>
                </a:cubicBezTo>
                <a:cubicBezTo>
                  <a:pt x="898387" y="841436"/>
                  <a:pt x="911638" y="828187"/>
                  <a:pt x="927983" y="828187"/>
                </a:cubicBezTo>
                <a:close/>
                <a:moveTo>
                  <a:pt x="799646" y="828181"/>
                </a:moveTo>
                <a:cubicBezTo>
                  <a:pt x="815991" y="828181"/>
                  <a:pt x="829242" y="841431"/>
                  <a:pt x="829242" y="857776"/>
                </a:cubicBezTo>
                <a:cubicBezTo>
                  <a:pt x="829242" y="874121"/>
                  <a:pt x="815991" y="887372"/>
                  <a:pt x="799646" y="887372"/>
                </a:cubicBezTo>
                <a:cubicBezTo>
                  <a:pt x="783301" y="887372"/>
                  <a:pt x="770050" y="874121"/>
                  <a:pt x="770050" y="857776"/>
                </a:cubicBezTo>
                <a:cubicBezTo>
                  <a:pt x="770050" y="841431"/>
                  <a:pt x="783301" y="828181"/>
                  <a:pt x="799646" y="828181"/>
                </a:cubicBezTo>
                <a:close/>
                <a:moveTo>
                  <a:pt x="671309" y="828176"/>
                </a:moveTo>
                <a:cubicBezTo>
                  <a:pt x="687654" y="828176"/>
                  <a:pt x="700903" y="841427"/>
                  <a:pt x="700903" y="857771"/>
                </a:cubicBezTo>
                <a:cubicBezTo>
                  <a:pt x="700903" y="874117"/>
                  <a:pt x="687654" y="887367"/>
                  <a:pt x="671309" y="887367"/>
                </a:cubicBezTo>
                <a:cubicBezTo>
                  <a:pt x="654962" y="887367"/>
                  <a:pt x="641713" y="874117"/>
                  <a:pt x="641713" y="857771"/>
                </a:cubicBezTo>
                <a:cubicBezTo>
                  <a:pt x="641713" y="841427"/>
                  <a:pt x="654962" y="828176"/>
                  <a:pt x="671309" y="828176"/>
                </a:cubicBezTo>
                <a:close/>
                <a:moveTo>
                  <a:pt x="542971" y="828172"/>
                </a:moveTo>
                <a:cubicBezTo>
                  <a:pt x="559317" y="828172"/>
                  <a:pt x="572566" y="841422"/>
                  <a:pt x="572566" y="857767"/>
                </a:cubicBezTo>
                <a:cubicBezTo>
                  <a:pt x="572566" y="874112"/>
                  <a:pt x="559317" y="887362"/>
                  <a:pt x="542971" y="887362"/>
                </a:cubicBezTo>
                <a:cubicBezTo>
                  <a:pt x="526626" y="887362"/>
                  <a:pt x="513376" y="874112"/>
                  <a:pt x="513376" y="857767"/>
                </a:cubicBezTo>
                <a:cubicBezTo>
                  <a:pt x="513376" y="841422"/>
                  <a:pt x="526626" y="828172"/>
                  <a:pt x="542971" y="828172"/>
                </a:cubicBezTo>
                <a:close/>
                <a:moveTo>
                  <a:pt x="414633" y="828167"/>
                </a:moveTo>
                <a:cubicBezTo>
                  <a:pt x="430979" y="828167"/>
                  <a:pt x="444229" y="841418"/>
                  <a:pt x="444229" y="857762"/>
                </a:cubicBezTo>
                <a:cubicBezTo>
                  <a:pt x="444229" y="874107"/>
                  <a:pt x="430979" y="887358"/>
                  <a:pt x="414633" y="887358"/>
                </a:cubicBezTo>
                <a:cubicBezTo>
                  <a:pt x="398288" y="887358"/>
                  <a:pt x="385038" y="874107"/>
                  <a:pt x="385038" y="857762"/>
                </a:cubicBezTo>
                <a:cubicBezTo>
                  <a:pt x="385038" y="841418"/>
                  <a:pt x="398288" y="828167"/>
                  <a:pt x="414633" y="828167"/>
                </a:cubicBezTo>
                <a:close/>
                <a:moveTo>
                  <a:pt x="286296" y="828162"/>
                </a:moveTo>
                <a:cubicBezTo>
                  <a:pt x="302641" y="828162"/>
                  <a:pt x="315892" y="841413"/>
                  <a:pt x="315892" y="857757"/>
                </a:cubicBezTo>
                <a:cubicBezTo>
                  <a:pt x="315892" y="874103"/>
                  <a:pt x="302641" y="887353"/>
                  <a:pt x="286296" y="887353"/>
                </a:cubicBezTo>
                <a:cubicBezTo>
                  <a:pt x="269951" y="887353"/>
                  <a:pt x="256701" y="874103"/>
                  <a:pt x="256701" y="857757"/>
                </a:cubicBezTo>
                <a:cubicBezTo>
                  <a:pt x="256701" y="841413"/>
                  <a:pt x="269951" y="828162"/>
                  <a:pt x="286296" y="828162"/>
                </a:cubicBezTo>
                <a:close/>
                <a:moveTo>
                  <a:pt x="157959" y="828157"/>
                </a:moveTo>
                <a:cubicBezTo>
                  <a:pt x="174304" y="828157"/>
                  <a:pt x="187554" y="841408"/>
                  <a:pt x="187554" y="857753"/>
                </a:cubicBezTo>
                <a:cubicBezTo>
                  <a:pt x="187554" y="874098"/>
                  <a:pt x="174304" y="887349"/>
                  <a:pt x="157959" y="887349"/>
                </a:cubicBezTo>
                <a:cubicBezTo>
                  <a:pt x="141613" y="887349"/>
                  <a:pt x="128363" y="874098"/>
                  <a:pt x="128363" y="857753"/>
                </a:cubicBezTo>
                <a:cubicBezTo>
                  <a:pt x="128363" y="841408"/>
                  <a:pt x="141613" y="828157"/>
                  <a:pt x="157959" y="828157"/>
                </a:cubicBezTo>
                <a:close/>
                <a:moveTo>
                  <a:pt x="29596" y="828153"/>
                </a:moveTo>
                <a:cubicBezTo>
                  <a:pt x="45941" y="828153"/>
                  <a:pt x="59191" y="841404"/>
                  <a:pt x="59191" y="857749"/>
                </a:cubicBezTo>
                <a:cubicBezTo>
                  <a:pt x="59191" y="874093"/>
                  <a:pt x="45941" y="887344"/>
                  <a:pt x="29596" y="887344"/>
                </a:cubicBezTo>
                <a:cubicBezTo>
                  <a:pt x="13251" y="887344"/>
                  <a:pt x="0" y="874093"/>
                  <a:pt x="0" y="857749"/>
                </a:cubicBezTo>
                <a:cubicBezTo>
                  <a:pt x="0" y="841404"/>
                  <a:pt x="13251" y="828153"/>
                  <a:pt x="29596" y="828153"/>
                </a:cubicBezTo>
                <a:close/>
                <a:moveTo>
                  <a:pt x="9012801" y="690405"/>
                </a:moveTo>
                <a:cubicBezTo>
                  <a:pt x="9029145" y="690405"/>
                  <a:pt x="9042395" y="703654"/>
                  <a:pt x="9042395" y="719996"/>
                </a:cubicBezTo>
                <a:cubicBezTo>
                  <a:pt x="9042395" y="736342"/>
                  <a:pt x="9029145" y="749592"/>
                  <a:pt x="9012801" y="749592"/>
                </a:cubicBezTo>
                <a:cubicBezTo>
                  <a:pt x="8996456" y="749592"/>
                  <a:pt x="8983207" y="736342"/>
                  <a:pt x="8983207" y="719996"/>
                </a:cubicBezTo>
                <a:cubicBezTo>
                  <a:pt x="8983207" y="703654"/>
                  <a:pt x="8996456" y="690405"/>
                  <a:pt x="9012801" y="690405"/>
                </a:cubicBezTo>
                <a:close/>
                <a:moveTo>
                  <a:pt x="8884476" y="690401"/>
                </a:moveTo>
                <a:cubicBezTo>
                  <a:pt x="8900820" y="690401"/>
                  <a:pt x="8914070" y="703650"/>
                  <a:pt x="8914070" y="719993"/>
                </a:cubicBezTo>
                <a:cubicBezTo>
                  <a:pt x="8914070" y="736338"/>
                  <a:pt x="8900820" y="749588"/>
                  <a:pt x="8884476" y="749588"/>
                </a:cubicBezTo>
                <a:cubicBezTo>
                  <a:pt x="8868131" y="749588"/>
                  <a:pt x="8854882" y="736338"/>
                  <a:pt x="8854882" y="719993"/>
                </a:cubicBezTo>
                <a:cubicBezTo>
                  <a:pt x="8854882" y="703650"/>
                  <a:pt x="8868131" y="690401"/>
                  <a:pt x="8884476" y="690401"/>
                </a:cubicBezTo>
                <a:close/>
                <a:moveTo>
                  <a:pt x="8756151" y="690397"/>
                </a:moveTo>
                <a:cubicBezTo>
                  <a:pt x="8772495" y="690397"/>
                  <a:pt x="8785745" y="703646"/>
                  <a:pt x="8785745" y="719989"/>
                </a:cubicBezTo>
                <a:cubicBezTo>
                  <a:pt x="8785745" y="736334"/>
                  <a:pt x="8772495" y="749585"/>
                  <a:pt x="8756151" y="749585"/>
                </a:cubicBezTo>
                <a:cubicBezTo>
                  <a:pt x="8739806" y="749585"/>
                  <a:pt x="8726556" y="736334"/>
                  <a:pt x="8726556" y="719989"/>
                </a:cubicBezTo>
                <a:cubicBezTo>
                  <a:pt x="8726556" y="703646"/>
                  <a:pt x="8739806" y="690397"/>
                  <a:pt x="8756151" y="690397"/>
                </a:cubicBezTo>
                <a:close/>
                <a:moveTo>
                  <a:pt x="8627826" y="690393"/>
                </a:moveTo>
                <a:cubicBezTo>
                  <a:pt x="8644170" y="690393"/>
                  <a:pt x="8657420" y="703642"/>
                  <a:pt x="8657420" y="719985"/>
                </a:cubicBezTo>
                <a:cubicBezTo>
                  <a:pt x="8657420" y="736330"/>
                  <a:pt x="8644170" y="749581"/>
                  <a:pt x="8627826" y="749581"/>
                </a:cubicBezTo>
                <a:cubicBezTo>
                  <a:pt x="8611480" y="749581"/>
                  <a:pt x="8598231" y="736330"/>
                  <a:pt x="8598231" y="719985"/>
                </a:cubicBezTo>
                <a:cubicBezTo>
                  <a:pt x="8598231" y="703642"/>
                  <a:pt x="8611480" y="690393"/>
                  <a:pt x="8627826" y="690393"/>
                </a:cubicBezTo>
                <a:close/>
                <a:moveTo>
                  <a:pt x="8499500" y="690389"/>
                </a:moveTo>
                <a:cubicBezTo>
                  <a:pt x="8515844" y="690389"/>
                  <a:pt x="8529093" y="703638"/>
                  <a:pt x="8529093" y="719981"/>
                </a:cubicBezTo>
                <a:cubicBezTo>
                  <a:pt x="8529093" y="736326"/>
                  <a:pt x="8515844" y="749577"/>
                  <a:pt x="8499500" y="749577"/>
                </a:cubicBezTo>
                <a:cubicBezTo>
                  <a:pt x="8483156" y="749577"/>
                  <a:pt x="8469906" y="736326"/>
                  <a:pt x="8469906" y="719981"/>
                </a:cubicBezTo>
                <a:cubicBezTo>
                  <a:pt x="8469906" y="703638"/>
                  <a:pt x="8483156" y="690389"/>
                  <a:pt x="8499500" y="690389"/>
                </a:cubicBezTo>
                <a:close/>
                <a:moveTo>
                  <a:pt x="8371174" y="690385"/>
                </a:moveTo>
                <a:cubicBezTo>
                  <a:pt x="8387518" y="690385"/>
                  <a:pt x="8400768" y="703634"/>
                  <a:pt x="8400768" y="719978"/>
                </a:cubicBezTo>
                <a:cubicBezTo>
                  <a:pt x="8400768" y="736322"/>
                  <a:pt x="8387518" y="749573"/>
                  <a:pt x="8371174" y="749573"/>
                </a:cubicBezTo>
                <a:cubicBezTo>
                  <a:pt x="8354830" y="749573"/>
                  <a:pt x="8341580" y="736322"/>
                  <a:pt x="8341580" y="719978"/>
                </a:cubicBezTo>
                <a:cubicBezTo>
                  <a:pt x="8341580" y="703634"/>
                  <a:pt x="8354830" y="690385"/>
                  <a:pt x="8371174" y="690385"/>
                </a:cubicBezTo>
                <a:close/>
                <a:moveTo>
                  <a:pt x="8114516" y="690381"/>
                </a:moveTo>
                <a:cubicBezTo>
                  <a:pt x="8130860" y="690381"/>
                  <a:pt x="8144111" y="703631"/>
                  <a:pt x="8144111" y="719974"/>
                </a:cubicBezTo>
                <a:cubicBezTo>
                  <a:pt x="8144111" y="736319"/>
                  <a:pt x="8130860" y="749569"/>
                  <a:pt x="8114516" y="749569"/>
                </a:cubicBezTo>
                <a:cubicBezTo>
                  <a:pt x="8098172" y="749569"/>
                  <a:pt x="8084923" y="736319"/>
                  <a:pt x="8084923" y="719974"/>
                </a:cubicBezTo>
                <a:cubicBezTo>
                  <a:pt x="8084923" y="703631"/>
                  <a:pt x="8098172" y="690381"/>
                  <a:pt x="8114516" y="690381"/>
                </a:cubicBezTo>
                <a:close/>
                <a:moveTo>
                  <a:pt x="7857857" y="690377"/>
                </a:moveTo>
                <a:cubicBezTo>
                  <a:pt x="7874191" y="690377"/>
                  <a:pt x="7887448" y="703627"/>
                  <a:pt x="7887448" y="719969"/>
                </a:cubicBezTo>
                <a:cubicBezTo>
                  <a:pt x="7887448" y="736315"/>
                  <a:pt x="7874191" y="749564"/>
                  <a:pt x="7857857" y="749564"/>
                </a:cubicBezTo>
                <a:cubicBezTo>
                  <a:pt x="7841495" y="749564"/>
                  <a:pt x="7828239" y="736315"/>
                  <a:pt x="7828239" y="719969"/>
                </a:cubicBezTo>
                <a:cubicBezTo>
                  <a:pt x="7828239" y="703627"/>
                  <a:pt x="7841495" y="690377"/>
                  <a:pt x="7857857" y="690377"/>
                </a:cubicBezTo>
                <a:close/>
                <a:moveTo>
                  <a:pt x="8242859" y="690373"/>
                </a:moveTo>
                <a:cubicBezTo>
                  <a:pt x="8259204" y="690373"/>
                  <a:pt x="8272454" y="703622"/>
                  <a:pt x="8272454" y="719965"/>
                </a:cubicBezTo>
                <a:cubicBezTo>
                  <a:pt x="8272454" y="736311"/>
                  <a:pt x="8259204" y="749560"/>
                  <a:pt x="8242859" y="749560"/>
                </a:cubicBezTo>
                <a:cubicBezTo>
                  <a:pt x="8226515" y="749560"/>
                  <a:pt x="8213266" y="736311"/>
                  <a:pt x="8213266" y="719965"/>
                </a:cubicBezTo>
                <a:cubicBezTo>
                  <a:pt x="8213266" y="703622"/>
                  <a:pt x="8226515" y="690373"/>
                  <a:pt x="8242859" y="690373"/>
                </a:cubicBezTo>
                <a:close/>
                <a:moveTo>
                  <a:pt x="7986200" y="690369"/>
                </a:moveTo>
                <a:cubicBezTo>
                  <a:pt x="8002541" y="690369"/>
                  <a:pt x="8015793" y="703618"/>
                  <a:pt x="8015793" y="719962"/>
                </a:cubicBezTo>
                <a:cubicBezTo>
                  <a:pt x="8015793" y="736306"/>
                  <a:pt x="8002541" y="749556"/>
                  <a:pt x="7986200" y="749556"/>
                </a:cubicBezTo>
                <a:cubicBezTo>
                  <a:pt x="7969843" y="749556"/>
                  <a:pt x="7956596" y="736306"/>
                  <a:pt x="7956596" y="719962"/>
                </a:cubicBezTo>
                <a:cubicBezTo>
                  <a:pt x="7956596" y="703618"/>
                  <a:pt x="7969843" y="690369"/>
                  <a:pt x="7986200" y="690369"/>
                </a:cubicBezTo>
                <a:close/>
                <a:moveTo>
                  <a:pt x="7729521" y="690365"/>
                </a:moveTo>
                <a:cubicBezTo>
                  <a:pt x="7745876" y="690365"/>
                  <a:pt x="7759130" y="703614"/>
                  <a:pt x="7759130" y="719958"/>
                </a:cubicBezTo>
                <a:cubicBezTo>
                  <a:pt x="7759130" y="736303"/>
                  <a:pt x="7745876" y="749553"/>
                  <a:pt x="7729521" y="749553"/>
                </a:cubicBezTo>
                <a:cubicBezTo>
                  <a:pt x="7713166" y="749553"/>
                  <a:pt x="7699927" y="736303"/>
                  <a:pt x="7699927" y="719958"/>
                </a:cubicBezTo>
                <a:cubicBezTo>
                  <a:pt x="7699927" y="703614"/>
                  <a:pt x="7713166" y="690365"/>
                  <a:pt x="7729521" y="690365"/>
                </a:cubicBezTo>
                <a:close/>
                <a:moveTo>
                  <a:pt x="7601180" y="690361"/>
                </a:moveTo>
                <a:cubicBezTo>
                  <a:pt x="7617555" y="690361"/>
                  <a:pt x="7630777" y="703611"/>
                  <a:pt x="7630777" y="719954"/>
                </a:cubicBezTo>
                <a:cubicBezTo>
                  <a:pt x="7630777" y="736299"/>
                  <a:pt x="7617555" y="749549"/>
                  <a:pt x="7601180" y="749549"/>
                </a:cubicBezTo>
                <a:cubicBezTo>
                  <a:pt x="7584841" y="749549"/>
                  <a:pt x="7571592" y="736299"/>
                  <a:pt x="7571592" y="719954"/>
                </a:cubicBezTo>
                <a:cubicBezTo>
                  <a:pt x="7571592" y="703611"/>
                  <a:pt x="7584841" y="690361"/>
                  <a:pt x="7601180" y="690361"/>
                </a:cubicBezTo>
                <a:close/>
                <a:moveTo>
                  <a:pt x="7472852" y="690357"/>
                </a:moveTo>
                <a:cubicBezTo>
                  <a:pt x="7489195" y="690357"/>
                  <a:pt x="7502444" y="703607"/>
                  <a:pt x="7502444" y="719950"/>
                </a:cubicBezTo>
                <a:cubicBezTo>
                  <a:pt x="7502444" y="736295"/>
                  <a:pt x="7489195" y="749544"/>
                  <a:pt x="7472852" y="749544"/>
                </a:cubicBezTo>
                <a:cubicBezTo>
                  <a:pt x="7456508" y="749544"/>
                  <a:pt x="7443260" y="736295"/>
                  <a:pt x="7443260" y="719950"/>
                </a:cubicBezTo>
                <a:cubicBezTo>
                  <a:pt x="7443260" y="703607"/>
                  <a:pt x="7456508" y="690357"/>
                  <a:pt x="7472852" y="690357"/>
                </a:cubicBezTo>
                <a:close/>
                <a:moveTo>
                  <a:pt x="7344610" y="690354"/>
                </a:moveTo>
                <a:cubicBezTo>
                  <a:pt x="7360878" y="690354"/>
                  <a:pt x="7374127" y="703603"/>
                  <a:pt x="7374127" y="719946"/>
                </a:cubicBezTo>
                <a:cubicBezTo>
                  <a:pt x="7374127" y="736292"/>
                  <a:pt x="7360878" y="749540"/>
                  <a:pt x="7344610" y="749540"/>
                </a:cubicBezTo>
                <a:cubicBezTo>
                  <a:pt x="7328267" y="749540"/>
                  <a:pt x="7315021" y="736292"/>
                  <a:pt x="7315021" y="719946"/>
                </a:cubicBezTo>
                <a:cubicBezTo>
                  <a:pt x="7315021" y="703603"/>
                  <a:pt x="7328267" y="690354"/>
                  <a:pt x="7344610" y="690354"/>
                </a:cubicBezTo>
                <a:close/>
                <a:moveTo>
                  <a:pt x="7216274" y="690350"/>
                </a:moveTo>
                <a:cubicBezTo>
                  <a:pt x="7232622" y="690350"/>
                  <a:pt x="7245873" y="703599"/>
                  <a:pt x="7245873" y="719942"/>
                </a:cubicBezTo>
                <a:cubicBezTo>
                  <a:pt x="7245873" y="736287"/>
                  <a:pt x="7232622" y="749537"/>
                  <a:pt x="7216274" y="749537"/>
                </a:cubicBezTo>
                <a:cubicBezTo>
                  <a:pt x="7199925" y="749537"/>
                  <a:pt x="7186674" y="736287"/>
                  <a:pt x="7186674" y="719942"/>
                </a:cubicBezTo>
                <a:cubicBezTo>
                  <a:pt x="7186674" y="703599"/>
                  <a:pt x="7199925" y="690350"/>
                  <a:pt x="7216274" y="690350"/>
                </a:cubicBezTo>
                <a:close/>
                <a:moveTo>
                  <a:pt x="7087924" y="690346"/>
                </a:moveTo>
                <a:cubicBezTo>
                  <a:pt x="7104271" y="690346"/>
                  <a:pt x="7117524" y="703594"/>
                  <a:pt x="7117524" y="719938"/>
                </a:cubicBezTo>
                <a:cubicBezTo>
                  <a:pt x="7117524" y="736283"/>
                  <a:pt x="7104271" y="749533"/>
                  <a:pt x="7087924" y="749533"/>
                </a:cubicBezTo>
                <a:cubicBezTo>
                  <a:pt x="7071577" y="749533"/>
                  <a:pt x="7058325" y="736283"/>
                  <a:pt x="7058325" y="719938"/>
                </a:cubicBezTo>
                <a:cubicBezTo>
                  <a:pt x="7058325" y="703594"/>
                  <a:pt x="7071577" y="690346"/>
                  <a:pt x="7087924" y="690346"/>
                </a:cubicBezTo>
                <a:close/>
                <a:moveTo>
                  <a:pt x="6959575" y="690341"/>
                </a:moveTo>
                <a:cubicBezTo>
                  <a:pt x="6975922" y="690341"/>
                  <a:pt x="6989175" y="703590"/>
                  <a:pt x="6989175" y="719935"/>
                </a:cubicBezTo>
                <a:cubicBezTo>
                  <a:pt x="6989175" y="736279"/>
                  <a:pt x="6975922" y="749529"/>
                  <a:pt x="6959575" y="749529"/>
                </a:cubicBezTo>
                <a:cubicBezTo>
                  <a:pt x="6943228" y="749529"/>
                  <a:pt x="6929976" y="736279"/>
                  <a:pt x="6929976" y="719935"/>
                </a:cubicBezTo>
                <a:cubicBezTo>
                  <a:pt x="6929976" y="703590"/>
                  <a:pt x="6943228" y="690341"/>
                  <a:pt x="6959575" y="690341"/>
                </a:cubicBezTo>
                <a:close/>
                <a:moveTo>
                  <a:pt x="6831227" y="690337"/>
                </a:moveTo>
                <a:cubicBezTo>
                  <a:pt x="6847574" y="690337"/>
                  <a:pt x="6860826" y="703586"/>
                  <a:pt x="6860826" y="719931"/>
                </a:cubicBezTo>
                <a:cubicBezTo>
                  <a:pt x="6860826" y="736276"/>
                  <a:pt x="6847574" y="749526"/>
                  <a:pt x="6831227" y="749526"/>
                </a:cubicBezTo>
                <a:cubicBezTo>
                  <a:pt x="6814880" y="749526"/>
                  <a:pt x="6801628" y="736276"/>
                  <a:pt x="6801628" y="719931"/>
                </a:cubicBezTo>
                <a:cubicBezTo>
                  <a:pt x="6801628" y="703586"/>
                  <a:pt x="6814880" y="690337"/>
                  <a:pt x="6831227" y="690337"/>
                </a:cubicBezTo>
                <a:close/>
                <a:moveTo>
                  <a:pt x="6702880" y="690334"/>
                </a:moveTo>
                <a:cubicBezTo>
                  <a:pt x="6719226" y="690334"/>
                  <a:pt x="6732478" y="703582"/>
                  <a:pt x="6732478" y="719927"/>
                </a:cubicBezTo>
                <a:cubicBezTo>
                  <a:pt x="6732478" y="736272"/>
                  <a:pt x="6719226" y="749522"/>
                  <a:pt x="6702880" y="749522"/>
                </a:cubicBezTo>
                <a:cubicBezTo>
                  <a:pt x="6686531" y="749522"/>
                  <a:pt x="6673280" y="736272"/>
                  <a:pt x="6673280" y="719927"/>
                </a:cubicBezTo>
                <a:cubicBezTo>
                  <a:pt x="6673280" y="703582"/>
                  <a:pt x="6686531" y="690334"/>
                  <a:pt x="6702880" y="690334"/>
                </a:cubicBezTo>
                <a:close/>
                <a:moveTo>
                  <a:pt x="6574531" y="690330"/>
                </a:moveTo>
                <a:cubicBezTo>
                  <a:pt x="6590879" y="690330"/>
                  <a:pt x="6604131" y="703578"/>
                  <a:pt x="6604131" y="719922"/>
                </a:cubicBezTo>
                <a:cubicBezTo>
                  <a:pt x="6604131" y="736268"/>
                  <a:pt x="6590879" y="749517"/>
                  <a:pt x="6574531" y="749517"/>
                </a:cubicBezTo>
                <a:cubicBezTo>
                  <a:pt x="6558185" y="749517"/>
                  <a:pt x="6544933" y="736268"/>
                  <a:pt x="6544933" y="719922"/>
                </a:cubicBezTo>
                <a:cubicBezTo>
                  <a:pt x="6544933" y="703578"/>
                  <a:pt x="6558185" y="690330"/>
                  <a:pt x="6574531" y="690330"/>
                </a:cubicBezTo>
                <a:close/>
                <a:moveTo>
                  <a:pt x="6446185" y="690326"/>
                </a:moveTo>
                <a:cubicBezTo>
                  <a:pt x="6462532" y="690326"/>
                  <a:pt x="6475784" y="703575"/>
                  <a:pt x="6475784" y="719919"/>
                </a:cubicBezTo>
                <a:cubicBezTo>
                  <a:pt x="6475784" y="736264"/>
                  <a:pt x="6462532" y="749513"/>
                  <a:pt x="6446185" y="749513"/>
                </a:cubicBezTo>
                <a:cubicBezTo>
                  <a:pt x="6429838" y="749513"/>
                  <a:pt x="6416586" y="736264"/>
                  <a:pt x="6416586" y="719919"/>
                </a:cubicBezTo>
                <a:cubicBezTo>
                  <a:pt x="6416586" y="703575"/>
                  <a:pt x="6429838" y="690326"/>
                  <a:pt x="6446185" y="690326"/>
                </a:cubicBezTo>
                <a:close/>
                <a:moveTo>
                  <a:pt x="6317839" y="690322"/>
                </a:moveTo>
                <a:cubicBezTo>
                  <a:pt x="6334186" y="690322"/>
                  <a:pt x="6347438" y="703571"/>
                  <a:pt x="6347438" y="719914"/>
                </a:cubicBezTo>
                <a:cubicBezTo>
                  <a:pt x="6347438" y="736260"/>
                  <a:pt x="6334186" y="749510"/>
                  <a:pt x="6317839" y="749510"/>
                </a:cubicBezTo>
                <a:cubicBezTo>
                  <a:pt x="6301492" y="749510"/>
                  <a:pt x="6288240" y="736260"/>
                  <a:pt x="6288240" y="719914"/>
                </a:cubicBezTo>
                <a:cubicBezTo>
                  <a:pt x="6288240" y="703571"/>
                  <a:pt x="6301492" y="690322"/>
                  <a:pt x="6317839" y="690322"/>
                </a:cubicBezTo>
                <a:close/>
                <a:moveTo>
                  <a:pt x="6189493" y="690318"/>
                </a:moveTo>
                <a:cubicBezTo>
                  <a:pt x="6205841" y="690318"/>
                  <a:pt x="6219092" y="703566"/>
                  <a:pt x="6219092" y="719910"/>
                </a:cubicBezTo>
                <a:cubicBezTo>
                  <a:pt x="6219092" y="736256"/>
                  <a:pt x="6205841" y="749506"/>
                  <a:pt x="6189493" y="749506"/>
                </a:cubicBezTo>
                <a:cubicBezTo>
                  <a:pt x="6173145" y="749506"/>
                  <a:pt x="6159895" y="736256"/>
                  <a:pt x="6159895" y="719910"/>
                </a:cubicBezTo>
                <a:cubicBezTo>
                  <a:pt x="6159895" y="703566"/>
                  <a:pt x="6173145" y="690318"/>
                  <a:pt x="6189493" y="690318"/>
                </a:cubicBezTo>
                <a:close/>
                <a:moveTo>
                  <a:pt x="6061148" y="690314"/>
                </a:moveTo>
                <a:cubicBezTo>
                  <a:pt x="6077495" y="690314"/>
                  <a:pt x="6090748" y="703562"/>
                  <a:pt x="6090748" y="719906"/>
                </a:cubicBezTo>
                <a:cubicBezTo>
                  <a:pt x="6090748" y="736252"/>
                  <a:pt x="6077495" y="749502"/>
                  <a:pt x="6061148" y="749502"/>
                </a:cubicBezTo>
                <a:cubicBezTo>
                  <a:pt x="6044801" y="749502"/>
                  <a:pt x="6031549" y="736252"/>
                  <a:pt x="6031549" y="719906"/>
                </a:cubicBezTo>
                <a:cubicBezTo>
                  <a:pt x="6031549" y="703562"/>
                  <a:pt x="6044801" y="690314"/>
                  <a:pt x="6061148" y="690314"/>
                </a:cubicBezTo>
                <a:close/>
                <a:moveTo>
                  <a:pt x="5932804" y="690310"/>
                </a:moveTo>
                <a:cubicBezTo>
                  <a:pt x="5949151" y="690310"/>
                  <a:pt x="5962403" y="703559"/>
                  <a:pt x="5962403" y="719903"/>
                </a:cubicBezTo>
                <a:cubicBezTo>
                  <a:pt x="5962403" y="736249"/>
                  <a:pt x="5949151" y="749498"/>
                  <a:pt x="5932804" y="749498"/>
                </a:cubicBezTo>
                <a:cubicBezTo>
                  <a:pt x="5916457" y="749498"/>
                  <a:pt x="5903205" y="736249"/>
                  <a:pt x="5903205" y="719903"/>
                </a:cubicBezTo>
                <a:cubicBezTo>
                  <a:pt x="5903205" y="703559"/>
                  <a:pt x="5916457" y="690310"/>
                  <a:pt x="5932804" y="690310"/>
                </a:cubicBezTo>
                <a:close/>
                <a:moveTo>
                  <a:pt x="5676108" y="690306"/>
                </a:moveTo>
                <a:cubicBezTo>
                  <a:pt x="5692457" y="690306"/>
                  <a:pt x="5705708" y="703555"/>
                  <a:pt x="5705708" y="719899"/>
                </a:cubicBezTo>
                <a:cubicBezTo>
                  <a:pt x="5705708" y="736245"/>
                  <a:pt x="5692457" y="749494"/>
                  <a:pt x="5676108" y="749494"/>
                </a:cubicBezTo>
                <a:cubicBezTo>
                  <a:pt x="5659762" y="749494"/>
                  <a:pt x="5646511" y="736245"/>
                  <a:pt x="5646511" y="719899"/>
                </a:cubicBezTo>
                <a:cubicBezTo>
                  <a:pt x="5646511" y="703555"/>
                  <a:pt x="5659762" y="690306"/>
                  <a:pt x="5676108" y="690306"/>
                </a:cubicBezTo>
                <a:close/>
                <a:moveTo>
                  <a:pt x="5419795" y="690302"/>
                </a:moveTo>
                <a:cubicBezTo>
                  <a:pt x="5436141" y="690302"/>
                  <a:pt x="5449391" y="703551"/>
                  <a:pt x="5449391" y="719894"/>
                </a:cubicBezTo>
                <a:cubicBezTo>
                  <a:pt x="5449391" y="736241"/>
                  <a:pt x="5436141" y="749490"/>
                  <a:pt x="5419795" y="749490"/>
                </a:cubicBezTo>
                <a:cubicBezTo>
                  <a:pt x="5403450" y="749490"/>
                  <a:pt x="5390200" y="736241"/>
                  <a:pt x="5390200" y="719894"/>
                </a:cubicBezTo>
                <a:cubicBezTo>
                  <a:pt x="5390200" y="703551"/>
                  <a:pt x="5403450" y="690302"/>
                  <a:pt x="5419795" y="690302"/>
                </a:cubicBezTo>
                <a:close/>
                <a:moveTo>
                  <a:pt x="5291458" y="690298"/>
                </a:moveTo>
                <a:cubicBezTo>
                  <a:pt x="5307803" y="690298"/>
                  <a:pt x="5321054" y="703547"/>
                  <a:pt x="5321054" y="719890"/>
                </a:cubicBezTo>
                <a:cubicBezTo>
                  <a:pt x="5321054" y="736236"/>
                  <a:pt x="5307803" y="749486"/>
                  <a:pt x="5291458" y="749486"/>
                </a:cubicBezTo>
                <a:cubicBezTo>
                  <a:pt x="5275113" y="749486"/>
                  <a:pt x="5261863" y="736236"/>
                  <a:pt x="5261863" y="719890"/>
                </a:cubicBezTo>
                <a:cubicBezTo>
                  <a:pt x="5261863" y="703547"/>
                  <a:pt x="5275113" y="690298"/>
                  <a:pt x="5291458" y="690298"/>
                </a:cubicBezTo>
                <a:close/>
                <a:moveTo>
                  <a:pt x="5163120" y="690295"/>
                </a:moveTo>
                <a:cubicBezTo>
                  <a:pt x="5179466" y="690295"/>
                  <a:pt x="5192716" y="703543"/>
                  <a:pt x="5192716" y="719887"/>
                </a:cubicBezTo>
                <a:cubicBezTo>
                  <a:pt x="5192716" y="736232"/>
                  <a:pt x="5179466" y="749483"/>
                  <a:pt x="5163120" y="749483"/>
                </a:cubicBezTo>
                <a:cubicBezTo>
                  <a:pt x="5146775" y="749483"/>
                  <a:pt x="5133525" y="736232"/>
                  <a:pt x="5133525" y="719887"/>
                </a:cubicBezTo>
                <a:cubicBezTo>
                  <a:pt x="5133525" y="703543"/>
                  <a:pt x="5146775" y="690295"/>
                  <a:pt x="5163120" y="690295"/>
                </a:cubicBezTo>
                <a:close/>
                <a:moveTo>
                  <a:pt x="5034783" y="690290"/>
                </a:moveTo>
                <a:cubicBezTo>
                  <a:pt x="5051128" y="690290"/>
                  <a:pt x="5064379" y="703539"/>
                  <a:pt x="5064379" y="719883"/>
                </a:cubicBezTo>
                <a:cubicBezTo>
                  <a:pt x="5064379" y="736228"/>
                  <a:pt x="5051128" y="749479"/>
                  <a:pt x="5034783" y="749479"/>
                </a:cubicBezTo>
                <a:cubicBezTo>
                  <a:pt x="5018438" y="749479"/>
                  <a:pt x="5005187" y="736228"/>
                  <a:pt x="5005187" y="719883"/>
                </a:cubicBezTo>
                <a:cubicBezTo>
                  <a:pt x="5005187" y="703539"/>
                  <a:pt x="5018438" y="690290"/>
                  <a:pt x="5034783" y="690290"/>
                </a:cubicBezTo>
                <a:close/>
                <a:moveTo>
                  <a:pt x="4906446" y="690286"/>
                </a:moveTo>
                <a:cubicBezTo>
                  <a:pt x="4922791" y="690286"/>
                  <a:pt x="4936041" y="703535"/>
                  <a:pt x="4936041" y="719879"/>
                </a:cubicBezTo>
                <a:cubicBezTo>
                  <a:pt x="4936041" y="736224"/>
                  <a:pt x="4922791" y="749475"/>
                  <a:pt x="4906446" y="749475"/>
                </a:cubicBezTo>
                <a:cubicBezTo>
                  <a:pt x="4890100" y="749475"/>
                  <a:pt x="4876850" y="736224"/>
                  <a:pt x="4876850" y="719879"/>
                </a:cubicBezTo>
                <a:cubicBezTo>
                  <a:pt x="4876850" y="703535"/>
                  <a:pt x="4890100" y="690286"/>
                  <a:pt x="4906446" y="690286"/>
                </a:cubicBezTo>
                <a:close/>
                <a:moveTo>
                  <a:pt x="5804506" y="690282"/>
                </a:moveTo>
                <a:cubicBezTo>
                  <a:pt x="5820853" y="690282"/>
                  <a:pt x="5834104" y="703531"/>
                  <a:pt x="5834104" y="719875"/>
                </a:cubicBezTo>
                <a:cubicBezTo>
                  <a:pt x="5834104" y="736220"/>
                  <a:pt x="5820853" y="749470"/>
                  <a:pt x="5804506" y="749470"/>
                </a:cubicBezTo>
                <a:cubicBezTo>
                  <a:pt x="5788159" y="749470"/>
                  <a:pt x="5774907" y="736220"/>
                  <a:pt x="5774907" y="719875"/>
                </a:cubicBezTo>
                <a:cubicBezTo>
                  <a:pt x="5774907" y="703531"/>
                  <a:pt x="5788159" y="690282"/>
                  <a:pt x="5804506" y="690282"/>
                </a:cubicBezTo>
                <a:close/>
                <a:moveTo>
                  <a:pt x="5548133" y="690277"/>
                </a:moveTo>
                <a:cubicBezTo>
                  <a:pt x="5564479" y="690277"/>
                  <a:pt x="5577728" y="703527"/>
                  <a:pt x="5577728" y="719871"/>
                </a:cubicBezTo>
                <a:cubicBezTo>
                  <a:pt x="5577728" y="736217"/>
                  <a:pt x="5564479" y="749467"/>
                  <a:pt x="5548133" y="749467"/>
                </a:cubicBezTo>
                <a:cubicBezTo>
                  <a:pt x="5531788" y="749467"/>
                  <a:pt x="5518537" y="736217"/>
                  <a:pt x="5518537" y="719871"/>
                </a:cubicBezTo>
                <a:cubicBezTo>
                  <a:pt x="5518537" y="703527"/>
                  <a:pt x="5531788" y="690277"/>
                  <a:pt x="5548133" y="690277"/>
                </a:cubicBezTo>
                <a:close/>
                <a:moveTo>
                  <a:pt x="4778108" y="690274"/>
                </a:moveTo>
                <a:cubicBezTo>
                  <a:pt x="4794453" y="690274"/>
                  <a:pt x="4807704" y="703524"/>
                  <a:pt x="4807704" y="719867"/>
                </a:cubicBezTo>
                <a:cubicBezTo>
                  <a:pt x="4807704" y="736212"/>
                  <a:pt x="4794453" y="749463"/>
                  <a:pt x="4778108" y="749463"/>
                </a:cubicBezTo>
                <a:cubicBezTo>
                  <a:pt x="4761762" y="749463"/>
                  <a:pt x="4748513" y="736212"/>
                  <a:pt x="4748513" y="719867"/>
                </a:cubicBezTo>
                <a:cubicBezTo>
                  <a:pt x="4748513" y="703524"/>
                  <a:pt x="4761762" y="690274"/>
                  <a:pt x="4778108" y="690274"/>
                </a:cubicBezTo>
                <a:close/>
                <a:moveTo>
                  <a:pt x="4649770" y="690270"/>
                </a:moveTo>
                <a:cubicBezTo>
                  <a:pt x="4666116" y="690270"/>
                  <a:pt x="4679366" y="703520"/>
                  <a:pt x="4679366" y="719863"/>
                </a:cubicBezTo>
                <a:lnTo>
                  <a:pt x="4672827" y="735649"/>
                </a:lnTo>
                <a:lnTo>
                  <a:pt x="4627635" y="701854"/>
                </a:lnTo>
                <a:lnTo>
                  <a:pt x="4628843" y="698938"/>
                </a:lnTo>
                <a:cubicBezTo>
                  <a:pt x="4634199" y="693583"/>
                  <a:pt x="4641598" y="690270"/>
                  <a:pt x="4649770" y="690270"/>
                </a:cubicBezTo>
                <a:close/>
                <a:moveTo>
                  <a:pt x="1698008" y="690187"/>
                </a:moveTo>
                <a:lnTo>
                  <a:pt x="1707378" y="694068"/>
                </a:lnTo>
                <a:lnTo>
                  <a:pt x="1669496" y="722395"/>
                </a:lnTo>
                <a:lnTo>
                  <a:pt x="1668413" y="719782"/>
                </a:lnTo>
                <a:cubicBezTo>
                  <a:pt x="1668413" y="703436"/>
                  <a:pt x="1681664" y="690187"/>
                  <a:pt x="1698008" y="690187"/>
                </a:cubicBezTo>
                <a:close/>
                <a:moveTo>
                  <a:pt x="1569671" y="690183"/>
                </a:moveTo>
                <a:cubicBezTo>
                  <a:pt x="1586016" y="690183"/>
                  <a:pt x="1599266" y="703432"/>
                  <a:pt x="1599266" y="719777"/>
                </a:cubicBezTo>
                <a:cubicBezTo>
                  <a:pt x="1599266" y="736123"/>
                  <a:pt x="1586016" y="749373"/>
                  <a:pt x="1569671" y="749373"/>
                </a:cubicBezTo>
                <a:cubicBezTo>
                  <a:pt x="1553325" y="749373"/>
                  <a:pt x="1540075" y="736123"/>
                  <a:pt x="1540075" y="719777"/>
                </a:cubicBezTo>
                <a:cubicBezTo>
                  <a:pt x="1540075" y="703432"/>
                  <a:pt x="1553325" y="690183"/>
                  <a:pt x="1569671" y="690183"/>
                </a:cubicBezTo>
                <a:close/>
                <a:moveTo>
                  <a:pt x="1441334" y="690171"/>
                </a:moveTo>
                <a:cubicBezTo>
                  <a:pt x="1457678" y="690171"/>
                  <a:pt x="1470929" y="703420"/>
                  <a:pt x="1470929" y="719765"/>
                </a:cubicBezTo>
                <a:cubicBezTo>
                  <a:pt x="1470929" y="736111"/>
                  <a:pt x="1457678" y="749361"/>
                  <a:pt x="1441334" y="749361"/>
                </a:cubicBezTo>
                <a:cubicBezTo>
                  <a:pt x="1424988" y="749361"/>
                  <a:pt x="1411737" y="736111"/>
                  <a:pt x="1411737" y="719765"/>
                </a:cubicBezTo>
                <a:cubicBezTo>
                  <a:pt x="1411737" y="703420"/>
                  <a:pt x="1424988" y="690171"/>
                  <a:pt x="1441334" y="690171"/>
                </a:cubicBezTo>
                <a:close/>
                <a:moveTo>
                  <a:pt x="1312996" y="690167"/>
                </a:moveTo>
                <a:cubicBezTo>
                  <a:pt x="1329341" y="690167"/>
                  <a:pt x="1342591" y="703417"/>
                  <a:pt x="1342591" y="719761"/>
                </a:cubicBezTo>
                <a:cubicBezTo>
                  <a:pt x="1342591" y="736107"/>
                  <a:pt x="1329341" y="749357"/>
                  <a:pt x="1312996" y="749357"/>
                </a:cubicBezTo>
                <a:cubicBezTo>
                  <a:pt x="1296651" y="749357"/>
                  <a:pt x="1283400" y="736107"/>
                  <a:pt x="1283400" y="719761"/>
                </a:cubicBezTo>
                <a:cubicBezTo>
                  <a:pt x="1283400" y="703417"/>
                  <a:pt x="1296651" y="690167"/>
                  <a:pt x="1312996" y="690167"/>
                </a:cubicBezTo>
                <a:close/>
                <a:moveTo>
                  <a:pt x="1184658" y="690163"/>
                </a:moveTo>
                <a:cubicBezTo>
                  <a:pt x="1201004" y="690163"/>
                  <a:pt x="1214254" y="703413"/>
                  <a:pt x="1214254" y="719758"/>
                </a:cubicBezTo>
                <a:cubicBezTo>
                  <a:pt x="1214254" y="736103"/>
                  <a:pt x="1201004" y="749353"/>
                  <a:pt x="1184658" y="749353"/>
                </a:cubicBezTo>
                <a:cubicBezTo>
                  <a:pt x="1168312" y="749353"/>
                  <a:pt x="1155063" y="736103"/>
                  <a:pt x="1155063" y="719758"/>
                </a:cubicBezTo>
                <a:cubicBezTo>
                  <a:pt x="1155063" y="703413"/>
                  <a:pt x="1168312" y="690163"/>
                  <a:pt x="1184658" y="690163"/>
                </a:cubicBezTo>
                <a:close/>
                <a:moveTo>
                  <a:pt x="1056321" y="690159"/>
                </a:moveTo>
                <a:cubicBezTo>
                  <a:pt x="1072666" y="690159"/>
                  <a:pt x="1085917" y="703408"/>
                  <a:pt x="1085917" y="719754"/>
                </a:cubicBezTo>
                <a:cubicBezTo>
                  <a:pt x="1085917" y="736099"/>
                  <a:pt x="1072666" y="749349"/>
                  <a:pt x="1056321" y="749349"/>
                </a:cubicBezTo>
                <a:cubicBezTo>
                  <a:pt x="1039976" y="749349"/>
                  <a:pt x="1026726" y="736099"/>
                  <a:pt x="1026726" y="719754"/>
                </a:cubicBezTo>
                <a:cubicBezTo>
                  <a:pt x="1026726" y="703408"/>
                  <a:pt x="1039976" y="690159"/>
                  <a:pt x="1056321" y="690159"/>
                </a:cubicBezTo>
                <a:close/>
                <a:moveTo>
                  <a:pt x="927983" y="690156"/>
                </a:moveTo>
                <a:cubicBezTo>
                  <a:pt x="944328" y="690156"/>
                  <a:pt x="957579" y="703404"/>
                  <a:pt x="957579" y="719750"/>
                </a:cubicBezTo>
                <a:cubicBezTo>
                  <a:pt x="957579" y="736095"/>
                  <a:pt x="944328" y="749345"/>
                  <a:pt x="927983" y="749345"/>
                </a:cubicBezTo>
                <a:cubicBezTo>
                  <a:pt x="911638" y="749345"/>
                  <a:pt x="898387" y="736095"/>
                  <a:pt x="898387" y="719750"/>
                </a:cubicBezTo>
                <a:cubicBezTo>
                  <a:pt x="898387" y="703404"/>
                  <a:pt x="911638" y="690156"/>
                  <a:pt x="927983" y="690156"/>
                </a:cubicBezTo>
                <a:close/>
                <a:moveTo>
                  <a:pt x="799646" y="690151"/>
                </a:moveTo>
                <a:cubicBezTo>
                  <a:pt x="815991" y="690151"/>
                  <a:pt x="829242" y="703401"/>
                  <a:pt x="829242" y="719745"/>
                </a:cubicBezTo>
                <a:cubicBezTo>
                  <a:pt x="829242" y="736091"/>
                  <a:pt x="815991" y="749341"/>
                  <a:pt x="799646" y="749341"/>
                </a:cubicBezTo>
                <a:cubicBezTo>
                  <a:pt x="783301" y="749341"/>
                  <a:pt x="770050" y="736091"/>
                  <a:pt x="770050" y="719745"/>
                </a:cubicBezTo>
                <a:cubicBezTo>
                  <a:pt x="770050" y="703401"/>
                  <a:pt x="783301" y="690151"/>
                  <a:pt x="799646" y="690151"/>
                </a:cubicBezTo>
                <a:close/>
                <a:moveTo>
                  <a:pt x="671309" y="690147"/>
                </a:moveTo>
                <a:cubicBezTo>
                  <a:pt x="687654" y="690147"/>
                  <a:pt x="700903" y="703397"/>
                  <a:pt x="700903" y="719742"/>
                </a:cubicBezTo>
                <a:cubicBezTo>
                  <a:pt x="700903" y="736087"/>
                  <a:pt x="687654" y="749338"/>
                  <a:pt x="671309" y="749338"/>
                </a:cubicBezTo>
                <a:cubicBezTo>
                  <a:pt x="654962" y="749338"/>
                  <a:pt x="641713" y="736087"/>
                  <a:pt x="641713" y="719742"/>
                </a:cubicBezTo>
                <a:cubicBezTo>
                  <a:pt x="641713" y="703397"/>
                  <a:pt x="654962" y="690147"/>
                  <a:pt x="671309" y="690147"/>
                </a:cubicBezTo>
                <a:close/>
                <a:moveTo>
                  <a:pt x="542971" y="690143"/>
                </a:moveTo>
                <a:cubicBezTo>
                  <a:pt x="559317" y="690143"/>
                  <a:pt x="572566" y="703393"/>
                  <a:pt x="572566" y="719738"/>
                </a:cubicBezTo>
                <a:cubicBezTo>
                  <a:pt x="572566" y="736083"/>
                  <a:pt x="559317" y="749334"/>
                  <a:pt x="542971" y="749334"/>
                </a:cubicBezTo>
                <a:cubicBezTo>
                  <a:pt x="526626" y="749334"/>
                  <a:pt x="513376" y="736083"/>
                  <a:pt x="513376" y="719738"/>
                </a:cubicBezTo>
                <a:cubicBezTo>
                  <a:pt x="513376" y="703393"/>
                  <a:pt x="526626" y="690143"/>
                  <a:pt x="542971" y="690143"/>
                </a:cubicBezTo>
                <a:close/>
                <a:moveTo>
                  <a:pt x="414633" y="690139"/>
                </a:moveTo>
                <a:cubicBezTo>
                  <a:pt x="430979" y="690139"/>
                  <a:pt x="444229" y="703389"/>
                  <a:pt x="444229" y="719734"/>
                </a:cubicBezTo>
                <a:cubicBezTo>
                  <a:pt x="444229" y="736079"/>
                  <a:pt x="430979" y="749330"/>
                  <a:pt x="414633" y="749330"/>
                </a:cubicBezTo>
                <a:cubicBezTo>
                  <a:pt x="398288" y="749330"/>
                  <a:pt x="385038" y="736079"/>
                  <a:pt x="385038" y="719734"/>
                </a:cubicBezTo>
                <a:cubicBezTo>
                  <a:pt x="385038" y="703389"/>
                  <a:pt x="398288" y="690139"/>
                  <a:pt x="414633" y="690139"/>
                </a:cubicBezTo>
                <a:close/>
                <a:moveTo>
                  <a:pt x="286296" y="690135"/>
                </a:moveTo>
                <a:cubicBezTo>
                  <a:pt x="302641" y="690135"/>
                  <a:pt x="315892" y="703385"/>
                  <a:pt x="315892" y="719730"/>
                </a:cubicBezTo>
                <a:cubicBezTo>
                  <a:pt x="315892" y="736075"/>
                  <a:pt x="302641" y="749326"/>
                  <a:pt x="286296" y="749326"/>
                </a:cubicBezTo>
                <a:cubicBezTo>
                  <a:pt x="269951" y="749326"/>
                  <a:pt x="256701" y="736075"/>
                  <a:pt x="256701" y="719730"/>
                </a:cubicBezTo>
                <a:cubicBezTo>
                  <a:pt x="256701" y="703385"/>
                  <a:pt x="269951" y="690135"/>
                  <a:pt x="286296" y="690135"/>
                </a:cubicBezTo>
                <a:close/>
                <a:moveTo>
                  <a:pt x="157959" y="690131"/>
                </a:moveTo>
                <a:cubicBezTo>
                  <a:pt x="174304" y="690131"/>
                  <a:pt x="187554" y="703381"/>
                  <a:pt x="187554" y="719726"/>
                </a:cubicBezTo>
                <a:cubicBezTo>
                  <a:pt x="187554" y="736072"/>
                  <a:pt x="174304" y="749322"/>
                  <a:pt x="157959" y="749322"/>
                </a:cubicBezTo>
                <a:cubicBezTo>
                  <a:pt x="141613" y="749322"/>
                  <a:pt x="128363" y="736072"/>
                  <a:pt x="128363" y="719726"/>
                </a:cubicBezTo>
                <a:cubicBezTo>
                  <a:pt x="128363" y="703381"/>
                  <a:pt x="141613" y="690131"/>
                  <a:pt x="157959" y="690131"/>
                </a:cubicBezTo>
                <a:close/>
                <a:moveTo>
                  <a:pt x="29596" y="690127"/>
                </a:moveTo>
                <a:cubicBezTo>
                  <a:pt x="45941" y="690127"/>
                  <a:pt x="59191" y="703377"/>
                  <a:pt x="59191" y="719722"/>
                </a:cubicBezTo>
                <a:cubicBezTo>
                  <a:pt x="59191" y="736068"/>
                  <a:pt x="45941" y="749318"/>
                  <a:pt x="29596" y="749318"/>
                </a:cubicBezTo>
                <a:cubicBezTo>
                  <a:pt x="13251" y="749318"/>
                  <a:pt x="0" y="736068"/>
                  <a:pt x="0" y="719722"/>
                </a:cubicBezTo>
                <a:cubicBezTo>
                  <a:pt x="0" y="703377"/>
                  <a:pt x="13251" y="690127"/>
                  <a:pt x="29596" y="690127"/>
                </a:cubicBezTo>
                <a:close/>
                <a:moveTo>
                  <a:pt x="9012801" y="552387"/>
                </a:moveTo>
                <a:cubicBezTo>
                  <a:pt x="9029145" y="552387"/>
                  <a:pt x="9042395" y="565633"/>
                  <a:pt x="9042395" y="581978"/>
                </a:cubicBezTo>
                <a:cubicBezTo>
                  <a:pt x="9042395" y="598323"/>
                  <a:pt x="9029145" y="611573"/>
                  <a:pt x="9012801" y="611573"/>
                </a:cubicBezTo>
                <a:cubicBezTo>
                  <a:pt x="8996455" y="611573"/>
                  <a:pt x="8983207" y="598323"/>
                  <a:pt x="8983207" y="581978"/>
                </a:cubicBezTo>
                <a:cubicBezTo>
                  <a:pt x="8983207" y="565633"/>
                  <a:pt x="8996455" y="552387"/>
                  <a:pt x="9012801" y="552387"/>
                </a:cubicBezTo>
                <a:close/>
                <a:moveTo>
                  <a:pt x="8884476" y="552383"/>
                </a:moveTo>
                <a:cubicBezTo>
                  <a:pt x="8900820" y="552383"/>
                  <a:pt x="8914070" y="565630"/>
                  <a:pt x="8914070" y="581974"/>
                </a:cubicBezTo>
                <a:cubicBezTo>
                  <a:pt x="8914070" y="598319"/>
                  <a:pt x="8900820" y="611569"/>
                  <a:pt x="8884476" y="611569"/>
                </a:cubicBezTo>
                <a:cubicBezTo>
                  <a:pt x="8868131" y="611569"/>
                  <a:pt x="8854882" y="598319"/>
                  <a:pt x="8854882" y="581974"/>
                </a:cubicBezTo>
                <a:cubicBezTo>
                  <a:pt x="8854882" y="565630"/>
                  <a:pt x="8868131" y="552383"/>
                  <a:pt x="8884476" y="552383"/>
                </a:cubicBezTo>
                <a:close/>
                <a:moveTo>
                  <a:pt x="8756151" y="552377"/>
                </a:moveTo>
                <a:cubicBezTo>
                  <a:pt x="8772495" y="552377"/>
                  <a:pt x="8785745" y="565626"/>
                  <a:pt x="8785745" y="581970"/>
                </a:cubicBezTo>
                <a:cubicBezTo>
                  <a:pt x="8785745" y="598315"/>
                  <a:pt x="8772495" y="611566"/>
                  <a:pt x="8756151" y="611566"/>
                </a:cubicBezTo>
                <a:cubicBezTo>
                  <a:pt x="8739806" y="611566"/>
                  <a:pt x="8726556" y="598315"/>
                  <a:pt x="8726556" y="581970"/>
                </a:cubicBezTo>
                <a:cubicBezTo>
                  <a:pt x="8726556" y="565626"/>
                  <a:pt x="8739806" y="552377"/>
                  <a:pt x="8756151" y="552377"/>
                </a:cubicBezTo>
                <a:close/>
                <a:moveTo>
                  <a:pt x="8627825" y="552373"/>
                </a:moveTo>
                <a:cubicBezTo>
                  <a:pt x="8644169" y="552373"/>
                  <a:pt x="8657420" y="565622"/>
                  <a:pt x="8657420" y="581966"/>
                </a:cubicBezTo>
                <a:cubicBezTo>
                  <a:pt x="8657420" y="598311"/>
                  <a:pt x="8644169" y="611562"/>
                  <a:pt x="8627825" y="611562"/>
                </a:cubicBezTo>
                <a:cubicBezTo>
                  <a:pt x="8611480" y="611562"/>
                  <a:pt x="8598231" y="598311"/>
                  <a:pt x="8598231" y="581966"/>
                </a:cubicBezTo>
                <a:cubicBezTo>
                  <a:pt x="8598231" y="565622"/>
                  <a:pt x="8611480" y="552373"/>
                  <a:pt x="8627825" y="552373"/>
                </a:cubicBezTo>
                <a:close/>
                <a:moveTo>
                  <a:pt x="8499500" y="552369"/>
                </a:moveTo>
                <a:cubicBezTo>
                  <a:pt x="8515844" y="552369"/>
                  <a:pt x="8529093" y="565617"/>
                  <a:pt x="8529093" y="581963"/>
                </a:cubicBezTo>
                <a:cubicBezTo>
                  <a:pt x="8529093" y="598307"/>
                  <a:pt x="8515844" y="611558"/>
                  <a:pt x="8499500" y="611558"/>
                </a:cubicBezTo>
                <a:cubicBezTo>
                  <a:pt x="8483156" y="611558"/>
                  <a:pt x="8469905" y="598307"/>
                  <a:pt x="8469905" y="581963"/>
                </a:cubicBezTo>
                <a:cubicBezTo>
                  <a:pt x="8469905" y="565617"/>
                  <a:pt x="8483156" y="552369"/>
                  <a:pt x="8499500" y="552369"/>
                </a:cubicBezTo>
                <a:close/>
                <a:moveTo>
                  <a:pt x="8371174" y="552366"/>
                </a:moveTo>
                <a:cubicBezTo>
                  <a:pt x="8387518" y="552366"/>
                  <a:pt x="8400768" y="565613"/>
                  <a:pt x="8400768" y="581959"/>
                </a:cubicBezTo>
                <a:cubicBezTo>
                  <a:pt x="8400768" y="598303"/>
                  <a:pt x="8387518" y="611554"/>
                  <a:pt x="8371174" y="611554"/>
                </a:cubicBezTo>
                <a:cubicBezTo>
                  <a:pt x="8354830" y="611554"/>
                  <a:pt x="8341580" y="598303"/>
                  <a:pt x="8341580" y="581959"/>
                </a:cubicBezTo>
                <a:cubicBezTo>
                  <a:pt x="8341580" y="565613"/>
                  <a:pt x="8354830" y="552366"/>
                  <a:pt x="8371174" y="552366"/>
                </a:cubicBezTo>
                <a:close/>
                <a:moveTo>
                  <a:pt x="8114516" y="552362"/>
                </a:moveTo>
                <a:cubicBezTo>
                  <a:pt x="8130860" y="552362"/>
                  <a:pt x="8144110" y="565609"/>
                  <a:pt x="8144110" y="581954"/>
                </a:cubicBezTo>
                <a:cubicBezTo>
                  <a:pt x="8144110" y="598299"/>
                  <a:pt x="8130860" y="611549"/>
                  <a:pt x="8114516" y="611549"/>
                </a:cubicBezTo>
                <a:cubicBezTo>
                  <a:pt x="8098172" y="611549"/>
                  <a:pt x="8084923" y="598299"/>
                  <a:pt x="8084923" y="581954"/>
                </a:cubicBezTo>
                <a:cubicBezTo>
                  <a:pt x="8084923" y="565609"/>
                  <a:pt x="8098172" y="552362"/>
                  <a:pt x="8114516" y="552362"/>
                </a:cubicBezTo>
                <a:close/>
                <a:moveTo>
                  <a:pt x="7857857" y="552358"/>
                </a:moveTo>
                <a:cubicBezTo>
                  <a:pt x="7874191" y="552358"/>
                  <a:pt x="7887448" y="565605"/>
                  <a:pt x="7887448" y="581950"/>
                </a:cubicBezTo>
                <a:cubicBezTo>
                  <a:pt x="7887448" y="598295"/>
                  <a:pt x="7874191" y="611545"/>
                  <a:pt x="7857857" y="611545"/>
                </a:cubicBezTo>
                <a:cubicBezTo>
                  <a:pt x="7841495" y="611545"/>
                  <a:pt x="7828239" y="598295"/>
                  <a:pt x="7828239" y="581950"/>
                </a:cubicBezTo>
                <a:cubicBezTo>
                  <a:pt x="7828239" y="565605"/>
                  <a:pt x="7841495" y="552358"/>
                  <a:pt x="7857857" y="552358"/>
                </a:cubicBezTo>
                <a:close/>
                <a:moveTo>
                  <a:pt x="8242859" y="552354"/>
                </a:moveTo>
                <a:cubicBezTo>
                  <a:pt x="8259204" y="552354"/>
                  <a:pt x="8272453" y="565602"/>
                  <a:pt x="8272453" y="581946"/>
                </a:cubicBezTo>
                <a:cubicBezTo>
                  <a:pt x="8272453" y="598291"/>
                  <a:pt x="8259204" y="611541"/>
                  <a:pt x="8242859" y="611541"/>
                </a:cubicBezTo>
                <a:cubicBezTo>
                  <a:pt x="8226515" y="611541"/>
                  <a:pt x="8213265" y="598291"/>
                  <a:pt x="8213265" y="581946"/>
                </a:cubicBezTo>
                <a:cubicBezTo>
                  <a:pt x="8213265" y="565602"/>
                  <a:pt x="8226515" y="552354"/>
                  <a:pt x="8242859" y="552354"/>
                </a:cubicBezTo>
                <a:close/>
                <a:moveTo>
                  <a:pt x="7986200" y="552349"/>
                </a:moveTo>
                <a:cubicBezTo>
                  <a:pt x="8002541" y="552349"/>
                  <a:pt x="8015793" y="565598"/>
                  <a:pt x="8015793" y="581942"/>
                </a:cubicBezTo>
                <a:cubicBezTo>
                  <a:pt x="8015793" y="598287"/>
                  <a:pt x="8002541" y="611538"/>
                  <a:pt x="7986200" y="611538"/>
                </a:cubicBezTo>
                <a:cubicBezTo>
                  <a:pt x="7969843" y="611538"/>
                  <a:pt x="7956596" y="598287"/>
                  <a:pt x="7956596" y="581942"/>
                </a:cubicBezTo>
                <a:cubicBezTo>
                  <a:pt x="7956596" y="565598"/>
                  <a:pt x="7969843" y="552349"/>
                  <a:pt x="7986200" y="552349"/>
                </a:cubicBezTo>
                <a:close/>
                <a:moveTo>
                  <a:pt x="7729521" y="552345"/>
                </a:moveTo>
                <a:cubicBezTo>
                  <a:pt x="7745876" y="552345"/>
                  <a:pt x="7759130" y="565594"/>
                  <a:pt x="7759130" y="581938"/>
                </a:cubicBezTo>
                <a:cubicBezTo>
                  <a:pt x="7759130" y="598283"/>
                  <a:pt x="7745876" y="611534"/>
                  <a:pt x="7729521" y="611534"/>
                </a:cubicBezTo>
                <a:cubicBezTo>
                  <a:pt x="7713166" y="611534"/>
                  <a:pt x="7699927" y="598283"/>
                  <a:pt x="7699927" y="581938"/>
                </a:cubicBezTo>
                <a:cubicBezTo>
                  <a:pt x="7699927" y="565594"/>
                  <a:pt x="7713166" y="552345"/>
                  <a:pt x="7729521" y="552345"/>
                </a:cubicBezTo>
                <a:close/>
                <a:moveTo>
                  <a:pt x="7601180" y="552341"/>
                </a:moveTo>
                <a:cubicBezTo>
                  <a:pt x="7617555" y="552341"/>
                  <a:pt x="7630777" y="565589"/>
                  <a:pt x="7630777" y="581935"/>
                </a:cubicBezTo>
                <a:cubicBezTo>
                  <a:pt x="7630777" y="598279"/>
                  <a:pt x="7617555" y="611530"/>
                  <a:pt x="7601180" y="611530"/>
                </a:cubicBezTo>
                <a:cubicBezTo>
                  <a:pt x="7584841" y="611530"/>
                  <a:pt x="7571592" y="598279"/>
                  <a:pt x="7571592" y="581935"/>
                </a:cubicBezTo>
                <a:cubicBezTo>
                  <a:pt x="7571592" y="565589"/>
                  <a:pt x="7584841" y="552341"/>
                  <a:pt x="7601180" y="552341"/>
                </a:cubicBezTo>
                <a:close/>
                <a:moveTo>
                  <a:pt x="7472852" y="552337"/>
                </a:moveTo>
                <a:cubicBezTo>
                  <a:pt x="7489195" y="552337"/>
                  <a:pt x="7502444" y="565585"/>
                  <a:pt x="7502444" y="581931"/>
                </a:cubicBezTo>
                <a:cubicBezTo>
                  <a:pt x="7502444" y="598275"/>
                  <a:pt x="7489195" y="611526"/>
                  <a:pt x="7472852" y="611526"/>
                </a:cubicBezTo>
                <a:cubicBezTo>
                  <a:pt x="7456508" y="611526"/>
                  <a:pt x="7443260" y="598275"/>
                  <a:pt x="7443260" y="581931"/>
                </a:cubicBezTo>
                <a:cubicBezTo>
                  <a:pt x="7443260" y="565585"/>
                  <a:pt x="7456508" y="552337"/>
                  <a:pt x="7472852" y="552337"/>
                </a:cubicBezTo>
                <a:close/>
                <a:moveTo>
                  <a:pt x="7344610" y="552333"/>
                </a:moveTo>
                <a:cubicBezTo>
                  <a:pt x="7360878" y="552333"/>
                  <a:pt x="7374127" y="565581"/>
                  <a:pt x="7374127" y="581926"/>
                </a:cubicBezTo>
                <a:cubicBezTo>
                  <a:pt x="7374127" y="598271"/>
                  <a:pt x="7360878" y="611520"/>
                  <a:pt x="7344610" y="611520"/>
                </a:cubicBezTo>
                <a:cubicBezTo>
                  <a:pt x="7328267" y="611520"/>
                  <a:pt x="7315021" y="598271"/>
                  <a:pt x="7315021" y="581926"/>
                </a:cubicBezTo>
                <a:cubicBezTo>
                  <a:pt x="7315021" y="565581"/>
                  <a:pt x="7328267" y="552333"/>
                  <a:pt x="7344610" y="552333"/>
                </a:cubicBezTo>
                <a:close/>
                <a:moveTo>
                  <a:pt x="7216274" y="552329"/>
                </a:moveTo>
                <a:cubicBezTo>
                  <a:pt x="7232622" y="552329"/>
                  <a:pt x="7245873" y="565577"/>
                  <a:pt x="7245873" y="581922"/>
                </a:cubicBezTo>
                <a:cubicBezTo>
                  <a:pt x="7245873" y="598267"/>
                  <a:pt x="7232622" y="611516"/>
                  <a:pt x="7216274" y="611516"/>
                </a:cubicBezTo>
                <a:cubicBezTo>
                  <a:pt x="7199925" y="611516"/>
                  <a:pt x="7186674" y="598267"/>
                  <a:pt x="7186674" y="581922"/>
                </a:cubicBezTo>
                <a:cubicBezTo>
                  <a:pt x="7186674" y="565577"/>
                  <a:pt x="7199925" y="552329"/>
                  <a:pt x="7216274" y="552329"/>
                </a:cubicBezTo>
                <a:close/>
                <a:moveTo>
                  <a:pt x="7087924" y="552325"/>
                </a:moveTo>
                <a:cubicBezTo>
                  <a:pt x="7104271" y="552325"/>
                  <a:pt x="7117524" y="565574"/>
                  <a:pt x="7117524" y="581918"/>
                </a:cubicBezTo>
                <a:cubicBezTo>
                  <a:pt x="7117524" y="598263"/>
                  <a:pt x="7104271" y="611513"/>
                  <a:pt x="7087924" y="611513"/>
                </a:cubicBezTo>
                <a:cubicBezTo>
                  <a:pt x="7071577" y="611513"/>
                  <a:pt x="7058325" y="598263"/>
                  <a:pt x="7058325" y="581918"/>
                </a:cubicBezTo>
                <a:cubicBezTo>
                  <a:pt x="7058325" y="565574"/>
                  <a:pt x="7071577" y="552325"/>
                  <a:pt x="7087924" y="552325"/>
                </a:cubicBezTo>
                <a:close/>
                <a:moveTo>
                  <a:pt x="6959575" y="552321"/>
                </a:moveTo>
                <a:cubicBezTo>
                  <a:pt x="6975922" y="552321"/>
                  <a:pt x="6989175" y="565570"/>
                  <a:pt x="6989175" y="581914"/>
                </a:cubicBezTo>
                <a:cubicBezTo>
                  <a:pt x="6989175" y="598259"/>
                  <a:pt x="6975922" y="611509"/>
                  <a:pt x="6959575" y="611509"/>
                </a:cubicBezTo>
                <a:cubicBezTo>
                  <a:pt x="6943228" y="611509"/>
                  <a:pt x="6929976" y="598259"/>
                  <a:pt x="6929976" y="581914"/>
                </a:cubicBezTo>
                <a:cubicBezTo>
                  <a:pt x="6929976" y="565570"/>
                  <a:pt x="6943228" y="552321"/>
                  <a:pt x="6959575" y="552321"/>
                </a:cubicBezTo>
                <a:close/>
                <a:moveTo>
                  <a:pt x="6831227" y="552317"/>
                </a:moveTo>
                <a:cubicBezTo>
                  <a:pt x="6847574" y="552317"/>
                  <a:pt x="6860826" y="565566"/>
                  <a:pt x="6860826" y="581910"/>
                </a:cubicBezTo>
                <a:cubicBezTo>
                  <a:pt x="6860826" y="598255"/>
                  <a:pt x="6847574" y="611505"/>
                  <a:pt x="6831227" y="611505"/>
                </a:cubicBezTo>
                <a:cubicBezTo>
                  <a:pt x="6814880" y="611505"/>
                  <a:pt x="6801628" y="598255"/>
                  <a:pt x="6801628" y="581910"/>
                </a:cubicBezTo>
                <a:cubicBezTo>
                  <a:pt x="6801628" y="565566"/>
                  <a:pt x="6814880" y="552317"/>
                  <a:pt x="6831227" y="552317"/>
                </a:cubicBezTo>
                <a:close/>
                <a:moveTo>
                  <a:pt x="6702880" y="552313"/>
                </a:moveTo>
                <a:cubicBezTo>
                  <a:pt x="6719226" y="552313"/>
                  <a:pt x="6732478" y="565561"/>
                  <a:pt x="6732478" y="581907"/>
                </a:cubicBezTo>
                <a:cubicBezTo>
                  <a:pt x="6732478" y="598251"/>
                  <a:pt x="6719226" y="611501"/>
                  <a:pt x="6702880" y="611501"/>
                </a:cubicBezTo>
                <a:cubicBezTo>
                  <a:pt x="6686531" y="611501"/>
                  <a:pt x="6673280" y="598251"/>
                  <a:pt x="6673280" y="581907"/>
                </a:cubicBezTo>
                <a:cubicBezTo>
                  <a:pt x="6673280" y="565561"/>
                  <a:pt x="6686531" y="552313"/>
                  <a:pt x="6702880" y="552313"/>
                </a:cubicBezTo>
                <a:close/>
                <a:moveTo>
                  <a:pt x="6574531" y="552309"/>
                </a:moveTo>
                <a:cubicBezTo>
                  <a:pt x="6590878" y="552309"/>
                  <a:pt x="6604131" y="565557"/>
                  <a:pt x="6604131" y="581903"/>
                </a:cubicBezTo>
                <a:cubicBezTo>
                  <a:pt x="6604131" y="598247"/>
                  <a:pt x="6590878" y="611497"/>
                  <a:pt x="6574531" y="611497"/>
                </a:cubicBezTo>
                <a:cubicBezTo>
                  <a:pt x="6558184" y="611497"/>
                  <a:pt x="6544933" y="598247"/>
                  <a:pt x="6544933" y="581903"/>
                </a:cubicBezTo>
                <a:cubicBezTo>
                  <a:pt x="6544933" y="565557"/>
                  <a:pt x="6558184" y="552309"/>
                  <a:pt x="6574531" y="552309"/>
                </a:cubicBezTo>
                <a:close/>
                <a:moveTo>
                  <a:pt x="6446185" y="552305"/>
                </a:moveTo>
                <a:cubicBezTo>
                  <a:pt x="6462532" y="552305"/>
                  <a:pt x="6475784" y="565553"/>
                  <a:pt x="6475784" y="581898"/>
                </a:cubicBezTo>
                <a:cubicBezTo>
                  <a:pt x="6475784" y="598243"/>
                  <a:pt x="6462532" y="611493"/>
                  <a:pt x="6446185" y="611493"/>
                </a:cubicBezTo>
                <a:cubicBezTo>
                  <a:pt x="6429837" y="611493"/>
                  <a:pt x="6416586" y="598243"/>
                  <a:pt x="6416586" y="581898"/>
                </a:cubicBezTo>
                <a:cubicBezTo>
                  <a:pt x="6416586" y="565553"/>
                  <a:pt x="6429837" y="552305"/>
                  <a:pt x="6446185" y="552305"/>
                </a:cubicBezTo>
                <a:close/>
                <a:moveTo>
                  <a:pt x="6317839" y="552301"/>
                </a:moveTo>
                <a:cubicBezTo>
                  <a:pt x="6334186" y="552301"/>
                  <a:pt x="6347437" y="565549"/>
                  <a:pt x="6347437" y="581894"/>
                </a:cubicBezTo>
                <a:cubicBezTo>
                  <a:pt x="6347437" y="598240"/>
                  <a:pt x="6334186" y="611488"/>
                  <a:pt x="6317839" y="611488"/>
                </a:cubicBezTo>
                <a:cubicBezTo>
                  <a:pt x="6301492" y="611488"/>
                  <a:pt x="6288240" y="598240"/>
                  <a:pt x="6288240" y="581894"/>
                </a:cubicBezTo>
                <a:cubicBezTo>
                  <a:pt x="6288240" y="565549"/>
                  <a:pt x="6301492" y="552301"/>
                  <a:pt x="6317839" y="552301"/>
                </a:cubicBezTo>
                <a:close/>
                <a:moveTo>
                  <a:pt x="6189493" y="552297"/>
                </a:moveTo>
                <a:cubicBezTo>
                  <a:pt x="6205841" y="552297"/>
                  <a:pt x="6219092" y="565544"/>
                  <a:pt x="6219092" y="581890"/>
                </a:cubicBezTo>
                <a:cubicBezTo>
                  <a:pt x="6219092" y="598236"/>
                  <a:pt x="6205841" y="611485"/>
                  <a:pt x="6189493" y="611485"/>
                </a:cubicBezTo>
                <a:cubicBezTo>
                  <a:pt x="6173145" y="611485"/>
                  <a:pt x="6159894" y="598236"/>
                  <a:pt x="6159894" y="581890"/>
                </a:cubicBezTo>
                <a:cubicBezTo>
                  <a:pt x="6159894" y="565544"/>
                  <a:pt x="6173145" y="552297"/>
                  <a:pt x="6189493" y="552297"/>
                </a:cubicBezTo>
                <a:close/>
                <a:moveTo>
                  <a:pt x="6061148" y="552293"/>
                </a:moveTo>
                <a:cubicBezTo>
                  <a:pt x="6077495" y="552293"/>
                  <a:pt x="6090747" y="565541"/>
                  <a:pt x="6090747" y="581886"/>
                </a:cubicBezTo>
                <a:cubicBezTo>
                  <a:pt x="6090747" y="598231"/>
                  <a:pt x="6077495" y="611481"/>
                  <a:pt x="6061148" y="611481"/>
                </a:cubicBezTo>
                <a:cubicBezTo>
                  <a:pt x="6044801" y="611481"/>
                  <a:pt x="6031548" y="598231"/>
                  <a:pt x="6031548" y="581886"/>
                </a:cubicBezTo>
                <a:cubicBezTo>
                  <a:pt x="6031548" y="565541"/>
                  <a:pt x="6044801" y="552293"/>
                  <a:pt x="6061148" y="552293"/>
                </a:cubicBezTo>
                <a:close/>
                <a:moveTo>
                  <a:pt x="5932804" y="552289"/>
                </a:moveTo>
                <a:cubicBezTo>
                  <a:pt x="5949151" y="552289"/>
                  <a:pt x="5962403" y="565537"/>
                  <a:pt x="5962403" y="581882"/>
                </a:cubicBezTo>
                <a:cubicBezTo>
                  <a:pt x="5962403" y="598227"/>
                  <a:pt x="5949151" y="611477"/>
                  <a:pt x="5932804" y="611477"/>
                </a:cubicBezTo>
                <a:cubicBezTo>
                  <a:pt x="5916457" y="611477"/>
                  <a:pt x="5903205" y="598227"/>
                  <a:pt x="5903205" y="581882"/>
                </a:cubicBezTo>
                <a:cubicBezTo>
                  <a:pt x="5903205" y="565537"/>
                  <a:pt x="5916457" y="552289"/>
                  <a:pt x="5932804" y="552289"/>
                </a:cubicBezTo>
                <a:close/>
                <a:moveTo>
                  <a:pt x="5676108" y="552285"/>
                </a:moveTo>
                <a:cubicBezTo>
                  <a:pt x="5692456" y="552285"/>
                  <a:pt x="5705708" y="565533"/>
                  <a:pt x="5705708" y="581879"/>
                </a:cubicBezTo>
                <a:cubicBezTo>
                  <a:pt x="5705708" y="598223"/>
                  <a:pt x="5692456" y="611473"/>
                  <a:pt x="5676108" y="611473"/>
                </a:cubicBezTo>
                <a:cubicBezTo>
                  <a:pt x="5659762" y="611473"/>
                  <a:pt x="5646510" y="598223"/>
                  <a:pt x="5646510" y="581879"/>
                </a:cubicBezTo>
                <a:cubicBezTo>
                  <a:pt x="5646510" y="565533"/>
                  <a:pt x="5659762" y="552285"/>
                  <a:pt x="5676108" y="552285"/>
                </a:cubicBezTo>
                <a:close/>
                <a:moveTo>
                  <a:pt x="5419795" y="552281"/>
                </a:moveTo>
                <a:cubicBezTo>
                  <a:pt x="5436141" y="552281"/>
                  <a:pt x="5449391" y="565528"/>
                  <a:pt x="5449391" y="581875"/>
                </a:cubicBezTo>
                <a:cubicBezTo>
                  <a:pt x="5449391" y="598219"/>
                  <a:pt x="5436141" y="611469"/>
                  <a:pt x="5419795" y="611469"/>
                </a:cubicBezTo>
                <a:cubicBezTo>
                  <a:pt x="5403450" y="611469"/>
                  <a:pt x="5390200" y="598219"/>
                  <a:pt x="5390200" y="581875"/>
                </a:cubicBezTo>
                <a:cubicBezTo>
                  <a:pt x="5390200" y="565528"/>
                  <a:pt x="5403450" y="552281"/>
                  <a:pt x="5419795" y="552281"/>
                </a:cubicBezTo>
                <a:close/>
                <a:moveTo>
                  <a:pt x="5291458" y="552276"/>
                </a:moveTo>
                <a:cubicBezTo>
                  <a:pt x="5307803" y="552276"/>
                  <a:pt x="5321054" y="565524"/>
                  <a:pt x="5321054" y="581871"/>
                </a:cubicBezTo>
                <a:cubicBezTo>
                  <a:pt x="5321054" y="598216"/>
                  <a:pt x="5307803" y="611465"/>
                  <a:pt x="5291458" y="611465"/>
                </a:cubicBezTo>
                <a:cubicBezTo>
                  <a:pt x="5275113" y="611465"/>
                  <a:pt x="5261863" y="598216"/>
                  <a:pt x="5261863" y="581871"/>
                </a:cubicBezTo>
                <a:cubicBezTo>
                  <a:pt x="5261863" y="565524"/>
                  <a:pt x="5275113" y="552276"/>
                  <a:pt x="5291458" y="552276"/>
                </a:cubicBezTo>
                <a:close/>
                <a:moveTo>
                  <a:pt x="5163120" y="552272"/>
                </a:moveTo>
                <a:cubicBezTo>
                  <a:pt x="5179466" y="552272"/>
                  <a:pt x="5192716" y="565520"/>
                  <a:pt x="5192716" y="581865"/>
                </a:cubicBezTo>
                <a:cubicBezTo>
                  <a:pt x="5192716" y="598212"/>
                  <a:pt x="5179466" y="611461"/>
                  <a:pt x="5163120" y="611461"/>
                </a:cubicBezTo>
                <a:cubicBezTo>
                  <a:pt x="5146775" y="611461"/>
                  <a:pt x="5133525" y="598212"/>
                  <a:pt x="5133525" y="581865"/>
                </a:cubicBezTo>
                <a:cubicBezTo>
                  <a:pt x="5133525" y="565520"/>
                  <a:pt x="5146775" y="552272"/>
                  <a:pt x="5163120" y="552272"/>
                </a:cubicBezTo>
                <a:close/>
                <a:moveTo>
                  <a:pt x="5034783" y="552269"/>
                </a:moveTo>
                <a:cubicBezTo>
                  <a:pt x="5051128" y="552269"/>
                  <a:pt x="5064379" y="565517"/>
                  <a:pt x="5064379" y="581861"/>
                </a:cubicBezTo>
                <a:cubicBezTo>
                  <a:pt x="5064379" y="598208"/>
                  <a:pt x="5051128" y="611457"/>
                  <a:pt x="5034783" y="611457"/>
                </a:cubicBezTo>
                <a:cubicBezTo>
                  <a:pt x="5018438" y="611457"/>
                  <a:pt x="5005187" y="598208"/>
                  <a:pt x="5005187" y="581861"/>
                </a:cubicBezTo>
                <a:cubicBezTo>
                  <a:pt x="5005187" y="565517"/>
                  <a:pt x="5018438" y="552269"/>
                  <a:pt x="5034783" y="552269"/>
                </a:cubicBezTo>
                <a:close/>
                <a:moveTo>
                  <a:pt x="4906446" y="552265"/>
                </a:moveTo>
                <a:cubicBezTo>
                  <a:pt x="4922791" y="552265"/>
                  <a:pt x="4936041" y="565513"/>
                  <a:pt x="4936041" y="581857"/>
                </a:cubicBezTo>
                <a:cubicBezTo>
                  <a:pt x="4936041" y="598203"/>
                  <a:pt x="4922791" y="611453"/>
                  <a:pt x="4906446" y="611453"/>
                </a:cubicBezTo>
                <a:cubicBezTo>
                  <a:pt x="4890100" y="611453"/>
                  <a:pt x="4876850" y="598203"/>
                  <a:pt x="4876850" y="581857"/>
                </a:cubicBezTo>
                <a:cubicBezTo>
                  <a:pt x="4876850" y="565513"/>
                  <a:pt x="4890100" y="552265"/>
                  <a:pt x="4906446" y="552265"/>
                </a:cubicBezTo>
                <a:close/>
                <a:moveTo>
                  <a:pt x="5804506" y="552261"/>
                </a:moveTo>
                <a:cubicBezTo>
                  <a:pt x="5820853" y="552261"/>
                  <a:pt x="5834104" y="565509"/>
                  <a:pt x="5834104" y="581853"/>
                </a:cubicBezTo>
                <a:cubicBezTo>
                  <a:pt x="5834104" y="598198"/>
                  <a:pt x="5820853" y="611449"/>
                  <a:pt x="5804506" y="611449"/>
                </a:cubicBezTo>
                <a:cubicBezTo>
                  <a:pt x="5788159" y="611449"/>
                  <a:pt x="5774907" y="598198"/>
                  <a:pt x="5774907" y="581853"/>
                </a:cubicBezTo>
                <a:cubicBezTo>
                  <a:pt x="5774907" y="565509"/>
                  <a:pt x="5788159" y="552261"/>
                  <a:pt x="5804506" y="552261"/>
                </a:cubicBezTo>
                <a:close/>
                <a:moveTo>
                  <a:pt x="5548133" y="552257"/>
                </a:moveTo>
                <a:cubicBezTo>
                  <a:pt x="5564479" y="552257"/>
                  <a:pt x="5577728" y="565505"/>
                  <a:pt x="5577728" y="581850"/>
                </a:cubicBezTo>
                <a:cubicBezTo>
                  <a:pt x="5577728" y="598194"/>
                  <a:pt x="5564479" y="611445"/>
                  <a:pt x="5548133" y="611445"/>
                </a:cubicBezTo>
                <a:cubicBezTo>
                  <a:pt x="5531788" y="611445"/>
                  <a:pt x="5518537" y="598194"/>
                  <a:pt x="5518537" y="581850"/>
                </a:cubicBezTo>
                <a:cubicBezTo>
                  <a:pt x="5518537" y="565505"/>
                  <a:pt x="5531788" y="552257"/>
                  <a:pt x="5548133" y="552257"/>
                </a:cubicBezTo>
                <a:close/>
                <a:moveTo>
                  <a:pt x="4778108" y="552253"/>
                </a:moveTo>
                <a:cubicBezTo>
                  <a:pt x="4794453" y="552253"/>
                  <a:pt x="4807704" y="565501"/>
                  <a:pt x="4807704" y="581846"/>
                </a:cubicBezTo>
                <a:cubicBezTo>
                  <a:pt x="4807704" y="598190"/>
                  <a:pt x="4794453" y="611441"/>
                  <a:pt x="4778108" y="611441"/>
                </a:cubicBezTo>
                <a:cubicBezTo>
                  <a:pt x="4761762" y="611441"/>
                  <a:pt x="4748513" y="598190"/>
                  <a:pt x="4748513" y="581846"/>
                </a:cubicBezTo>
                <a:cubicBezTo>
                  <a:pt x="4748513" y="565501"/>
                  <a:pt x="4761762" y="552253"/>
                  <a:pt x="4778108" y="552253"/>
                </a:cubicBezTo>
                <a:close/>
                <a:moveTo>
                  <a:pt x="4649770" y="552248"/>
                </a:moveTo>
                <a:cubicBezTo>
                  <a:pt x="4666116" y="552248"/>
                  <a:pt x="4679366" y="565496"/>
                  <a:pt x="4679366" y="581842"/>
                </a:cubicBezTo>
                <a:cubicBezTo>
                  <a:pt x="4679366" y="598187"/>
                  <a:pt x="4666116" y="611437"/>
                  <a:pt x="4649770" y="611437"/>
                </a:cubicBezTo>
                <a:cubicBezTo>
                  <a:pt x="4633425" y="611437"/>
                  <a:pt x="4620175" y="598187"/>
                  <a:pt x="4620175" y="581842"/>
                </a:cubicBezTo>
                <a:cubicBezTo>
                  <a:pt x="4620175" y="565496"/>
                  <a:pt x="4633425" y="552248"/>
                  <a:pt x="4649770" y="552248"/>
                </a:cubicBezTo>
                <a:close/>
                <a:moveTo>
                  <a:pt x="4521433" y="552244"/>
                </a:moveTo>
                <a:cubicBezTo>
                  <a:pt x="4537778" y="552244"/>
                  <a:pt x="4551029" y="565492"/>
                  <a:pt x="4551029" y="581838"/>
                </a:cubicBezTo>
                <a:cubicBezTo>
                  <a:pt x="4551029" y="598183"/>
                  <a:pt x="4537778" y="611433"/>
                  <a:pt x="4521433" y="611433"/>
                </a:cubicBezTo>
                <a:cubicBezTo>
                  <a:pt x="4505088" y="611433"/>
                  <a:pt x="4491837" y="598183"/>
                  <a:pt x="4491837" y="581838"/>
                </a:cubicBezTo>
                <a:cubicBezTo>
                  <a:pt x="4491837" y="565492"/>
                  <a:pt x="4505088" y="552244"/>
                  <a:pt x="4521433" y="552244"/>
                </a:cubicBezTo>
                <a:close/>
                <a:moveTo>
                  <a:pt x="4393096" y="552240"/>
                </a:moveTo>
                <a:cubicBezTo>
                  <a:pt x="4401268" y="552240"/>
                  <a:pt x="4408667" y="555552"/>
                  <a:pt x="4414023" y="560907"/>
                </a:cubicBezTo>
                <a:lnTo>
                  <a:pt x="4417251" y="568699"/>
                </a:lnTo>
                <a:lnTo>
                  <a:pt x="4391349" y="552963"/>
                </a:lnTo>
                <a:close/>
                <a:moveTo>
                  <a:pt x="1826346" y="552167"/>
                </a:moveTo>
                <a:cubicBezTo>
                  <a:pt x="1842692" y="552167"/>
                  <a:pt x="1855941" y="565417"/>
                  <a:pt x="1855941" y="581762"/>
                </a:cubicBezTo>
                <a:cubicBezTo>
                  <a:pt x="1855941" y="598107"/>
                  <a:pt x="1842692" y="611357"/>
                  <a:pt x="1826346" y="611357"/>
                </a:cubicBezTo>
                <a:cubicBezTo>
                  <a:pt x="1810000" y="611357"/>
                  <a:pt x="1796750" y="598107"/>
                  <a:pt x="1796750" y="581762"/>
                </a:cubicBezTo>
                <a:cubicBezTo>
                  <a:pt x="1796750" y="565417"/>
                  <a:pt x="1810000" y="552167"/>
                  <a:pt x="1826346" y="552167"/>
                </a:cubicBezTo>
                <a:close/>
                <a:moveTo>
                  <a:pt x="1698008" y="552163"/>
                </a:moveTo>
                <a:cubicBezTo>
                  <a:pt x="1714353" y="552163"/>
                  <a:pt x="1727604" y="565413"/>
                  <a:pt x="1727604" y="581758"/>
                </a:cubicBezTo>
                <a:cubicBezTo>
                  <a:pt x="1727604" y="598103"/>
                  <a:pt x="1714353" y="611353"/>
                  <a:pt x="1698008" y="611353"/>
                </a:cubicBezTo>
                <a:cubicBezTo>
                  <a:pt x="1681664" y="611353"/>
                  <a:pt x="1668413" y="598103"/>
                  <a:pt x="1668413" y="581758"/>
                </a:cubicBezTo>
                <a:cubicBezTo>
                  <a:pt x="1668413" y="565413"/>
                  <a:pt x="1681664" y="552163"/>
                  <a:pt x="1698008" y="552163"/>
                </a:cubicBezTo>
                <a:close/>
                <a:moveTo>
                  <a:pt x="1569671" y="552159"/>
                </a:moveTo>
                <a:cubicBezTo>
                  <a:pt x="1586016" y="552159"/>
                  <a:pt x="1599266" y="565408"/>
                  <a:pt x="1599266" y="581754"/>
                </a:cubicBezTo>
                <a:cubicBezTo>
                  <a:pt x="1599266" y="598099"/>
                  <a:pt x="1586016" y="611349"/>
                  <a:pt x="1569671" y="611349"/>
                </a:cubicBezTo>
                <a:cubicBezTo>
                  <a:pt x="1553325" y="611349"/>
                  <a:pt x="1540075" y="598099"/>
                  <a:pt x="1540075" y="581754"/>
                </a:cubicBezTo>
                <a:cubicBezTo>
                  <a:pt x="1540075" y="565408"/>
                  <a:pt x="1553325" y="552159"/>
                  <a:pt x="1569671" y="552159"/>
                </a:cubicBezTo>
                <a:close/>
                <a:moveTo>
                  <a:pt x="1441334" y="552146"/>
                </a:moveTo>
                <a:cubicBezTo>
                  <a:pt x="1457678" y="552146"/>
                  <a:pt x="1470929" y="565396"/>
                  <a:pt x="1470929" y="581741"/>
                </a:cubicBezTo>
                <a:cubicBezTo>
                  <a:pt x="1470929" y="598087"/>
                  <a:pt x="1457678" y="611336"/>
                  <a:pt x="1441334" y="611336"/>
                </a:cubicBezTo>
                <a:cubicBezTo>
                  <a:pt x="1424988" y="611336"/>
                  <a:pt x="1411737" y="598087"/>
                  <a:pt x="1411737" y="581741"/>
                </a:cubicBezTo>
                <a:cubicBezTo>
                  <a:pt x="1411737" y="565396"/>
                  <a:pt x="1424988" y="552146"/>
                  <a:pt x="1441334" y="552146"/>
                </a:cubicBezTo>
                <a:close/>
                <a:moveTo>
                  <a:pt x="1312996" y="552142"/>
                </a:moveTo>
                <a:cubicBezTo>
                  <a:pt x="1329341" y="552142"/>
                  <a:pt x="1342591" y="565392"/>
                  <a:pt x="1342591" y="581738"/>
                </a:cubicBezTo>
                <a:cubicBezTo>
                  <a:pt x="1342591" y="598083"/>
                  <a:pt x="1329341" y="611333"/>
                  <a:pt x="1312996" y="611333"/>
                </a:cubicBezTo>
                <a:cubicBezTo>
                  <a:pt x="1296651" y="611333"/>
                  <a:pt x="1283400" y="598083"/>
                  <a:pt x="1283400" y="581738"/>
                </a:cubicBezTo>
                <a:cubicBezTo>
                  <a:pt x="1283400" y="565392"/>
                  <a:pt x="1296651" y="552142"/>
                  <a:pt x="1312996" y="552142"/>
                </a:cubicBezTo>
                <a:close/>
                <a:moveTo>
                  <a:pt x="1184658" y="552139"/>
                </a:moveTo>
                <a:cubicBezTo>
                  <a:pt x="1201004" y="552139"/>
                  <a:pt x="1214254" y="565388"/>
                  <a:pt x="1214254" y="581733"/>
                </a:cubicBezTo>
                <a:cubicBezTo>
                  <a:pt x="1214254" y="598079"/>
                  <a:pt x="1201004" y="611329"/>
                  <a:pt x="1184658" y="611329"/>
                </a:cubicBezTo>
                <a:cubicBezTo>
                  <a:pt x="1168312" y="611329"/>
                  <a:pt x="1155063" y="598079"/>
                  <a:pt x="1155063" y="581733"/>
                </a:cubicBezTo>
                <a:cubicBezTo>
                  <a:pt x="1155063" y="565388"/>
                  <a:pt x="1168312" y="552139"/>
                  <a:pt x="1184658" y="552139"/>
                </a:cubicBezTo>
                <a:close/>
                <a:moveTo>
                  <a:pt x="1056321" y="552135"/>
                </a:moveTo>
                <a:cubicBezTo>
                  <a:pt x="1072666" y="552135"/>
                  <a:pt x="1085917" y="565384"/>
                  <a:pt x="1085917" y="581729"/>
                </a:cubicBezTo>
                <a:cubicBezTo>
                  <a:pt x="1085917" y="598075"/>
                  <a:pt x="1072666" y="611325"/>
                  <a:pt x="1056321" y="611325"/>
                </a:cubicBezTo>
                <a:cubicBezTo>
                  <a:pt x="1039976" y="611325"/>
                  <a:pt x="1026726" y="598075"/>
                  <a:pt x="1026726" y="581729"/>
                </a:cubicBezTo>
                <a:cubicBezTo>
                  <a:pt x="1026726" y="565384"/>
                  <a:pt x="1039976" y="552135"/>
                  <a:pt x="1056321" y="552135"/>
                </a:cubicBezTo>
                <a:close/>
                <a:moveTo>
                  <a:pt x="927983" y="552131"/>
                </a:moveTo>
                <a:cubicBezTo>
                  <a:pt x="944328" y="552131"/>
                  <a:pt x="957579" y="565380"/>
                  <a:pt x="957579" y="581725"/>
                </a:cubicBezTo>
                <a:cubicBezTo>
                  <a:pt x="957579" y="598071"/>
                  <a:pt x="944328" y="611321"/>
                  <a:pt x="927983" y="611321"/>
                </a:cubicBezTo>
                <a:cubicBezTo>
                  <a:pt x="911638" y="611321"/>
                  <a:pt x="898387" y="598071"/>
                  <a:pt x="898387" y="581725"/>
                </a:cubicBezTo>
                <a:cubicBezTo>
                  <a:pt x="898387" y="565380"/>
                  <a:pt x="911638" y="552131"/>
                  <a:pt x="927983" y="552131"/>
                </a:cubicBezTo>
                <a:close/>
                <a:moveTo>
                  <a:pt x="799646" y="552127"/>
                </a:moveTo>
                <a:cubicBezTo>
                  <a:pt x="815991" y="552127"/>
                  <a:pt x="829242" y="565376"/>
                  <a:pt x="829242" y="581721"/>
                </a:cubicBezTo>
                <a:cubicBezTo>
                  <a:pt x="829242" y="598067"/>
                  <a:pt x="815991" y="611316"/>
                  <a:pt x="799646" y="611316"/>
                </a:cubicBezTo>
                <a:cubicBezTo>
                  <a:pt x="783301" y="611316"/>
                  <a:pt x="770050" y="598067"/>
                  <a:pt x="770050" y="581721"/>
                </a:cubicBezTo>
                <a:cubicBezTo>
                  <a:pt x="770050" y="565376"/>
                  <a:pt x="783301" y="552127"/>
                  <a:pt x="799646" y="552127"/>
                </a:cubicBezTo>
                <a:close/>
                <a:moveTo>
                  <a:pt x="671309" y="552122"/>
                </a:moveTo>
                <a:cubicBezTo>
                  <a:pt x="687654" y="552122"/>
                  <a:pt x="700903" y="565372"/>
                  <a:pt x="700903" y="581717"/>
                </a:cubicBezTo>
                <a:cubicBezTo>
                  <a:pt x="700903" y="598063"/>
                  <a:pt x="687654" y="611312"/>
                  <a:pt x="671309" y="611312"/>
                </a:cubicBezTo>
                <a:cubicBezTo>
                  <a:pt x="654962" y="611312"/>
                  <a:pt x="641713" y="598063"/>
                  <a:pt x="641713" y="581717"/>
                </a:cubicBezTo>
                <a:cubicBezTo>
                  <a:pt x="641713" y="565372"/>
                  <a:pt x="654962" y="552122"/>
                  <a:pt x="671309" y="552122"/>
                </a:cubicBezTo>
                <a:close/>
                <a:moveTo>
                  <a:pt x="542971" y="552118"/>
                </a:moveTo>
                <a:cubicBezTo>
                  <a:pt x="559317" y="552118"/>
                  <a:pt x="572566" y="565368"/>
                  <a:pt x="572566" y="581712"/>
                </a:cubicBezTo>
                <a:cubicBezTo>
                  <a:pt x="572566" y="598058"/>
                  <a:pt x="559317" y="611308"/>
                  <a:pt x="542971" y="611308"/>
                </a:cubicBezTo>
                <a:cubicBezTo>
                  <a:pt x="526626" y="611308"/>
                  <a:pt x="513376" y="598058"/>
                  <a:pt x="513376" y="581712"/>
                </a:cubicBezTo>
                <a:cubicBezTo>
                  <a:pt x="513376" y="565368"/>
                  <a:pt x="526626" y="552118"/>
                  <a:pt x="542971" y="552118"/>
                </a:cubicBezTo>
                <a:close/>
                <a:moveTo>
                  <a:pt x="414633" y="552114"/>
                </a:moveTo>
                <a:cubicBezTo>
                  <a:pt x="430979" y="552114"/>
                  <a:pt x="444229" y="565364"/>
                  <a:pt x="444229" y="581709"/>
                </a:cubicBezTo>
                <a:cubicBezTo>
                  <a:pt x="444229" y="598054"/>
                  <a:pt x="430979" y="611305"/>
                  <a:pt x="414633" y="611305"/>
                </a:cubicBezTo>
                <a:cubicBezTo>
                  <a:pt x="398288" y="611305"/>
                  <a:pt x="385038" y="598054"/>
                  <a:pt x="385038" y="581709"/>
                </a:cubicBezTo>
                <a:cubicBezTo>
                  <a:pt x="385038" y="565364"/>
                  <a:pt x="398288" y="552114"/>
                  <a:pt x="414633" y="552114"/>
                </a:cubicBezTo>
                <a:close/>
                <a:moveTo>
                  <a:pt x="286296" y="552110"/>
                </a:moveTo>
                <a:cubicBezTo>
                  <a:pt x="302641" y="552110"/>
                  <a:pt x="315892" y="565360"/>
                  <a:pt x="315892" y="581705"/>
                </a:cubicBezTo>
                <a:cubicBezTo>
                  <a:pt x="315892" y="598050"/>
                  <a:pt x="302641" y="611301"/>
                  <a:pt x="286296" y="611301"/>
                </a:cubicBezTo>
                <a:cubicBezTo>
                  <a:pt x="269951" y="611301"/>
                  <a:pt x="256701" y="598050"/>
                  <a:pt x="256701" y="581705"/>
                </a:cubicBezTo>
                <a:cubicBezTo>
                  <a:pt x="256701" y="565360"/>
                  <a:pt x="269951" y="552110"/>
                  <a:pt x="286296" y="552110"/>
                </a:cubicBezTo>
                <a:close/>
                <a:moveTo>
                  <a:pt x="157959" y="552106"/>
                </a:moveTo>
                <a:cubicBezTo>
                  <a:pt x="174304" y="552106"/>
                  <a:pt x="187554" y="565356"/>
                  <a:pt x="187554" y="581701"/>
                </a:cubicBezTo>
                <a:cubicBezTo>
                  <a:pt x="187554" y="598046"/>
                  <a:pt x="174304" y="611297"/>
                  <a:pt x="157959" y="611297"/>
                </a:cubicBezTo>
                <a:cubicBezTo>
                  <a:pt x="141613" y="611297"/>
                  <a:pt x="128363" y="598046"/>
                  <a:pt x="128363" y="581701"/>
                </a:cubicBezTo>
                <a:cubicBezTo>
                  <a:pt x="128363" y="565356"/>
                  <a:pt x="141613" y="552106"/>
                  <a:pt x="157959" y="552106"/>
                </a:cubicBezTo>
                <a:close/>
                <a:moveTo>
                  <a:pt x="29596" y="552102"/>
                </a:moveTo>
                <a:cubicBezTo>
                  <a:pt x="45941" y="552102"/>
                  <a:pt x="59191" y="565352"/>
                  <a:pt x="59191" y="581697"/>
                </a:cubicBezTo>
                <a:cubicBezTo>
                  <a:pt x="59191" y="598042"/>
                  <a:pt x="45941" y="611293"/>
                  <a:pt x="29596" y="611293"/>
                </a:cubicBezTo>
                <a:cubicBezTo>
                  <a:pt x="13251" y="611293"/>
                  <a:pt x="0" y="598042"/>
                  <a:pt x="0" y="581697"/>
                </a:cubicBezTo>
                <a:cubicBezTo>
                  <a:pt x="0" y="565352"/>
                  <a:pt x="13251" y="552102"/>
                  <a:pt x="29596" y="552102"/>
                </a:cubicBezTo>
                <a:close/>
                <a:moveTo>
                  <a:pt x="9012800" y="414368"/>
                </a:moveTo>
                <a:cubicBezTo>
                  <a:pt x="9029144" y="414368"/>
                  <a:pt x="9042395" y="427616"/>
                  <a:pt x="9042395" y="443960"/>
                </a:cubicBezTo>
                <a:cubicBezTo>
                  <a:pt x="9042395" y="460305"/>
                  <a:pt x="9029144" y="473555"/>
                  <a:pt x="9012800" y="473555"/>
                </a:cubicBezTo>
                <a:cubicBezTo>
                  <a:pt x="8996455" y="473555"/>
                  <a:pt x="8983207" y="460305"/>
                  <a:pt x="8983207" y="443960"/>
                </a:cubicBezTo>
                <a:cubicBezTo>
                  <a:pt x="8983207" y="427616"/>
                  <a:pt x="8996455" y="414368"/>
                  <a:pt x="9012800" y="414368"/>
                </a:cubicBezTo>
                <a:close/>
                <a:moveTo>
                  <a:pt x="8884476" y="414363"/>
                </a:moveTo>
                <a:cubicBezTo>
                  <a:pt x="8900820" y="414363"/>
                  <a:pt x="8914070" y="427612"/>
                  <a:pt x="8914070" y="443956"/>
                </a:cubicBezTo>
                <a:cubicBezTo>
                  <a:pt x="8914070" y="460300"/>
                  <a:pt x="8900820" y="473551"/>
                  <a:pt x="8884476" y="473551"/>
                </a:cubicBezTo>
                <a:cubicBezTo>
                  <a:pt x="8868131" y="473551"/>
                  <a:pt x="8854882" y="460300"/>
                  <a:pt x="8854882" y="443956"/>
                </a:cubicBezTo>
                <a:cubicBezTo>
                  <a:pt x="8854882" y="427612"/>
                  <a:pt x="8868131" y="414363"/>
                  <a:pt x="8884476" y="414363"/>
                </a:cubicBezTo>
                <a:close/>
                <a:moveTo>
                  <a:pt x="8756151" y="414359"/>
                </a:moveTo>
                <a:cubicBezTo>
                  <a:pt x="8772494" y="414359"/>
                  <a:pt x="8785745" y="427608"/>
                  <a:pt x="8785745" y="443952"/>
                </a:cubicBezTo>
                <a:cubicBezTo>
                  <a:pt x="8785745" y="460297"/>
                  <a:pt x="8772494" y="473547"/>
                  <a:pt x="8756151" y="473547"/>
                </a:cubicBezTo>
                <a:cubicBezTo>
                  <a:pt x="8739805" y="473547"/>
                  <a:pt x="8726556" y="460297"/>
                  <a:pt x="8726556" y="443952"/>
                </a:cubicBezTo>
                <a:cubicBezTo>
                  <a:pt x="8726556" y="427608"/>
                  <a:pt x="8739805" y="414359"/>
                  <a:pt x="8756151" y="414359"/>
                </a:cubicBezTo>
                <a:close/>
                <a:moveTo>
                  <a:pt x="8627825" y="414355"/>
                </a:moveTo>
                <a:cubicBezTo>
                  <a:pt x="8644169" y="414355"/>
                  <a:pt x="8657420" y="427604"/>
                  <a:pt x="8657420" y="443948"/>
                </a:cubicBezTo>
                <a:cubicBezTo>
                  <a:pt x="8657420" y="460292"/>
                  <a:pt x="8644169" y="473543"/>
                  <a:pt x="8627825" y="473543"/>
                </a:cubicBezTo>
                <a:cubicBezTo>
                  <a:pt x="8611480" y="473543"/>
                  <a:pt x="8598231" y="460292"/>
                  <a:pt x="8598231" y="443948"/>
                </a:cubicBezTo>
                <a:cubicBezTo>
                  <a:pt x="8598231" y="427604"/>
                  <a:pt x="8611480" y="414355"/>
                  <a:pt x="8627825" y="414355"/>
                </a:cubicBezTo>
                <a:close/>
                <a:moveTo>
                  <a:pt x="8499500" y="414351"/>
                </a:moveTo>
                <a:cubicBezTo>
                  <a:pt x="8515844" y="414351"/>
                  <a:pt x="8529093" y="427600"/>
                  <a:pt x="8529093" y="443944"/>
                </a:cubicBezTo>
                <a:cubicBezTo>
                  <a:pt x="8529093" y="460288"/>
                  <a:pt x="8515844" y="473539"/>
                  <a:pt x="8499500" y="473539"/>
                </a:cubicBezTo>
                <a:cubicBezTo>
                  <a:pt x="8483156" y="473539"/>
                  <a:pt x="8469905" y="460288"/>
                  <a:pt x="8469905" y="443944"/>
                </a:cubicBezTo>
                <a:cubicBezTo>
                  <a:pt x="8469905" y="427600"/>
                  <a:pt x="8483156" y="414351"/>
                  <a:pt x="8499500" y="414351"/>
                </a:cubicBezTo>
                <a:close/>
                <a:moveTo>
                  <a:pt x="8371174" y="414347"/>
                </a:moveTo>
                <a:cubicBezTo>
                  <a:pt x="8387518" y="414347"/>
                  <a:pt x="8400767" y="427596"/>
                  <a:pt x="8400767" y="443939"/>
                </a:cubicBezTo>
                <a:cubicBezTo>
                  <a:pt x="8400767" y="460284"/>
                  <a:pt x="8387518" y="473534"/>
                  <a:pt x="8371174" y="473534"/>
                </a:cubicBezTo>
                <a:cubicBezTo>
                  <a:pt x="8354830" y="473534"/>
                  <a:pt x="8341580" y="460284"/>
                  <a:pt x="8341580" y="443939"/>
                </a:cubicBezTo>
                <a:cubicBezTo>
                  <a:pt x="8341580" y="427596"/>
                  <a:pt x="8354830" y="414347"/>
                  <a:pt x="8371174" y="414347"/>
                </a:cubicBezTo>
                <a:close/>
                <a:moveTo>
                  <a:pt x="8114516" y="414343"/>
                </a:moveTo>
                <a:cubicBezTo>
                  <a:pt x="8130860" y="414343"/>
                  <a:pt x="8144110" y="427592"/>
                  <a:pt x="8144110" y="443935"/>
                </a:cubicBezTo>
                <a:cubicBezTo>
                  <a:pt x="8144110" y="460280"/>
                  <a:pt x="8130860" y="473530"/>
                  <a:pt x="8114516" y="473530"/>
                </a:cubicBezTo>
                <a:cubicBezTo>
                  <a:pt x="8098172" y="473530"/>
                  <a:pt x="8084923" y="460280"/>
                  <a:pt x="8084923" y="443935"/>
                </a:cubicBezTo>
                <a:cubicBezTo>
                  <a:pt x="8084923" y="427592"/>
                  <a:pt x="8098172" y="414343"/>
                  <a:pt x="8114516" y="414343"/>
                </a:cubicBezTo>
                <a:close/>
                <a:moveTo>
                  <a:pt x="7857857" y="414339"/>
                </a:moveTo>
                <a:cubicBezTo>
                  <a:pt x="7874191" y="414339"/>
                  <a:pt x="7887448" y="427588"/>
                  <a:pt x="7887448" y="443931"/>
                </a:cubicBezTo>
                <a:cubicBezTo>
                  <a:pt x="7887448" y="460276"/>
                  <a:pt x="7874191" y="473526"/>
                  <a:pt x="7857857" y="473526"/>
                </a:cubicBezTo>
                <a:cubicBezTo>
                  <a:pt x="7841495" y="473526"/>
                  <a:pt x="7828239" y="460276"/>
                  <a:pt x="7828239" y="443931"/>
                </a:cubicBezTo>
                <a:cubicBezTo>
                  <a:pt x="7828239" y="427588"/>
                  <a:pt x="7841495" y="414339"/>
                  <a:pt x="7857857" y="414339"/>
                </a:cubicBezTo>
                <a:close/>
                <a:moveTo>
                  <a:pt x="8242859" y="414335"/>
                </a:moveTo>
                <a:cubicBezTo>
                  <a:pt x="8259204" y="414335"/>
                  <a:pt x="8272453" y="427584"/>
                  <a:pt x="8272453" y="443927"/>
                </a:cubicBezTo>
                <a:cubicBezTo>
                  <a:pt x="8272453" y="460272"/>
                  <a:pt x="8259204" y="473522"/>
                  <a:pt x="8242859" y="473522"/>
                </a:cubicBezTo>
                <a:cubicBezTo>
                  <a:pt x="8226515" y="473522"/>
                  <a:pt x="8213265" y="460272"/>
                  <a:pt x="8213265" y="443927"/>
                </a:cubicBezTo>
                <a:cubicBezTo>
                  <a:pt x="8213265" y="427584"/>
                  <a:pt x="8226515" y="414335"/>
                  <a:pt x="8242859" y="414335"/>
                </a:cubicBezTo>
                <a:close/>
                <a:moveTo>
                  <a:pt x="7986200" y="414330"/>
                </a:moveTo>
                <a:cubicBezTo>
                  <a:pt x="8002541" y="414330"/>
                  <a:pt x="8015793" y="427579"/>
                  <a:pt x="8015793" y="443923"/>
                </a:cubicBezTo>
                <a:cubicBezTo>
                  <a:pt x="8015793" y="460267"/>
                  <a:pt x="8002541" y="473518"/>
                  <a:pt x="7986200" y="473518"/>
                </a:cubicBezTo>
                <a:cubicBezTo>
                  <a:pt x="7969843" y="473518"/>
                  <a:pt x="7956596" y="460267"/>
                  <a:pt x="7956596" y="443923"/>
                </a:cubicBezTo>
                <a:cubicBezTo>
                  <a:pt x="7956596" y="427579"/>
                  <a:pt x="7969843" y="414330"/>
                  <a:pt x="7986200" y="414330"/>
                </a:cubicBezTo>
                <a:close/>
                <a:moveTo>
                  <a:pt x="7729521" y="414325"/>
                </a:moveTo>
                <a:cubicBezTo>
                  <a:pt x="7745876" y="414325"/>
                  <a:pt x="7759130" y="427575"/>
                  <a:pt x="7759130" y="443919"/>
                </a:cubicBezTo>
                <a:cubicBezTo>
                  <a:pt x="7759130" y="460263"/>
                  <a:pt x="7745876" y="473514"/>
                  <a:pt x="7729521" y="473514"/>
                </a:cubicBezTo>
                <a:cubicBezTo>
                  <a:pt x="7713166" y="473514"/>
                  <a:pt x="7699927" y="460263"/>
                  <a:pt x="7699927" y="443919"/>
                </a:cubicBezTo>
                <a:cubicBezTo>
                  <a:pt x="7699927" y="427575"/>
                  <a:pt x="7713166" y="414325"/>
                  <a:pt x="7729521" y="414325"/>
                </a:cubicBezTo>
                <a:close/>
                <a:moveTo>
                  <a:pt x="7601180" y="414321"/>
                </a:moveTo>
                <a:cubicBezTo>
                  <a:pt x="7617555" y="414321"/>
                  <a:pt x="7630777" y="427571"/>
                  <a:pt x="7630777" y="443915"/>
                </a:cubicBezTo>
                <a:cubicBezTo>
                  <a:pt x="7630777" y="460259"/>
                  <a:pt x="7617555" y="473510"/>
                  <a:pt x="7601180" y="473510"/>
                </a:cubicBezTo>
                <a:cubicBezTo>
                  <a:pt x="7584841" y="473510"/>
                  <a:pt x="7571592" y="460259"/>
                  <a:pt x="7571592" y="443915"/>
                </a:cubicBezTo>
                <a:cubicBezTo>
                  <a:pt x="7571592" y="427571"/>
                  <a:pt x="7584841" y="414321"/>
                  <a:pt x="7601180" y="414321"/>
                </a:cubicBezTo>
                <a:close/>
                <a:moveTo>
                  <a:pt x="7472852" y="414317"/>
                </a:moveTo>
                <a:cubicBezTo>
                  <a:pt x="7489194" y="414317"/>
                  <a:pt x="7502444" y="427567"/>
                  <a:pt x="7502444" y="443911"/>
                </a:cubicBezTo>
                <a:cubicBezTo>
                  <a:pt x="7502444" y="460255"/>
                  <a:pt x="7489194" y="473506"/>
                  <a:pt x="7472852" y="473506"/>
                </a:cubicBezTo>
                <a:cubicBezTo>
                  <a:pt x="7456508" y="473506"/>
                  <a:pt x="7443260" y="460255"/>
                  <a:pt x="7443260" y="443911"/>
                </a:cubicBezTo>
                <a:cubicBezTo>
                  <a:pt x="7443260" y="427567"/>
                  <a:pt x="7456508" y="414317"/>
                  <a:pt x="7472852" y="414317"/>
                </a:cubicBezTo>
                <a:close/>
                <a:moveTo>
                  <a:pt x="7344610" y="414313"/>
                </a:moveTo>
                <a:cubicBezTo>
                  <a:pt x="7360878" y="414313"/>
                  <a:pt x="7374127" y="427563"/>
                  <a:pt x="7374127" y="443907"/>
                </a:cubicBezTo>
                <a:cubicBezTo>
                  <a:pt x="7374127" y="460251"/>
                  <a:pt x="7360878" y="473502"/>
                  <a:pt x="7344610" y="473502"/>
                </a:cubicBezTo>
                <a:cubicBezTo>
                  <a:pt x="7328267" y="473502"/>
                  <a:pt x="7315021" y="460251"/>
                  <a:pt x="7315021" y="443907"/>
                </a:cubicBezTo>
                <a:cubicBezTo>
                  <a:pt x="7315021" y="427563"/>
                  <a:pt x="7328267" y="414313"/>
                  <a:pt x="7344610" y="414313"/>
                </a:cubicBezTo>
                <a:close/>
                <a:moveTo>
                  <a:pt x="7216274" y="414309"/>
                </a:moveTo>
                <a:cubicBezTo>
                  <a:pt x="7232622" y="414309"/>
                  <a:pt x="7245873" y="427559"/>
                  <a:pt x="7245873" y="443902"/>
                </a:cubicBezTo>
                <a:cubicBezTo>
                  <a:pt x="7245873" y="460247"/>
                  <a:pt x="7232622" y="473498"/>
                  <a:pt x="7216274" y="473498"/>
                </a:cubicBezTo>
                <a:cubicBezTo>
                  <a:pt x="7199925" y="473498"/>
                  <a:pt x="7186674" y="460247"/>
                  <a:pt x="7186674" y="443902"/>
                </a:cubicBezTo>
                <a:cubicBezTo>
                  <a:pt x="7186674" y="427559"/>
                  <a:pt x="7199925" y="414309"/>
                  <a:pt x="7216274" y="414309"/>
                </a:cubicBezTo>
                <a:close/>
                <a:moveTo>
                  <a:pt x="7087924" y="414305"/>
                </a:moveTo>
                <a:cubicBezTo>
                  <a:pt x="7104271" y="414305"/>
                  <a:pt x="7117523" y="427555"/>
                  <a:pt x="7117523" y="443898"/>
                </a:cubicBezTo>
                <a:cubicBezTo>
                  <a:pt x="7117523" y="460243"/>
                  <a:pt x="7104271" y="473493"/>
                  <a:pt x="7087924" y="473493"/>
                </a:cubicBezTo>
                <a:cubicBezTo>
                  <a:pt x="7071577" y="473493"/>
                  <a:pt x="7058325" y="460243"/>
                  <a:pt x="7058325" y="443898"/>
                </a:cubicBezTo>
                <a:cubicBezTo>
                  <a:pt x="7058325" y="427555"/>
                  <a:pt x="7071577" y="414305"/>
                  <a:pt x="7087924" y="414305"/>
                </a:cubicBezTo>
                <a:close/>
                <a:moveTo>
                  <a:pt x="6959575" y="414301"/>
                </a:moveTo>
                <a:cubicBezTo>
                  <a:pt x="6975922" y="414301"/>
                  <a:pt x="6989175" y="427551"/>
                  <a:pt x="6989175" y="443894"/>
                </a:cubicBezTo>
                <a:cubicBezTo>
                  <a:pt x="6989175" y="460239"/>
                  <a:pt x="6975922" y="473489"/>
                  <a:pt x="6959575" y="473489"/>
                </a:cubicBezTo>
                <a:cubicBezTo>
                  <a:pt x="6943228" y="473489"/>
                  <a:pt x="6929976" y="460239"/>
                  <a:pt x="6929976" y="443894"/>
                </a:cubicBezTo>
                <a:cubicBezTo>
                  <a:pt x="6929976" y="427551"/>
                  <a:pt x="6943228" y="414301"/>
                  <a:pt x="6959575" y="414301"/>
                </a:cubicBezTo>
                <a:close/>
                <a:moveTo>
                  <a:pt x="6831227" y="414297"/>
                </a:moveTo>
                <a:cubicBezTo>
                  <a:pt x="6847574" y="414297"/>
                  <a:pt x="6860825" y="427547"/>
                  <a:pt x="6860825" y="443890"/>
                </a:cubicBezTo>
                <a:cubicBezTo>
                  <a:pt x="6860825" y="460234"/>
                  <a:pt x="6847574" y="473485"/>
                  <a:pt x="6831227" y="473485"/>
                </a:cubicBezTo>
                <a:cubicBezTo>
                  <a:pt x="6814879" y="473485"/>
                  <a:pt x="6801628" y="460234"/>
                  <a:pt x="6801628" y="443890"/>
                </a:cubicBezTo>
                <a:cubicBezTo>
                  <a:pt x="6801628" y="427547"/>
                  <a:pt x="6814879" y="414297"/>
                  <a:pt x="6831227" y="414297"/>
                </a:cubicBezTo>
                <a:close/>
                <a:moveTo>
                  <a:pt x="6702880" y="414293"/>
                </a:moveTo>
                <a:cubicBezTo>
                  <a:pt x="6719226" y="414293"/>
                  <a:pt x="6732478" y="427542"/>
                  <a:pt x="6732478" y="443886"/>
                </a:cubicBezTo>
                <a:cubicBezTo>
                  <a:pt x="6732478" y="460230"/>
                  <a:pt x="6719226" y="473481"/>
                  <a:pt x="6702880" y="473481"/>
                </a:cubicBezTo>
                <a:cubicBezTo>
                  <a:pt x="6686531" y="473481"/>
                  <a:pt x="6673280" y="460230"/>
                  <a:pt x="6673280" y="443886"/>
                </a:cubicBezTo>
                <a:cubicBezTo>
                  <a:pt x="6673280" y="427542"/>
                  <a:pt x="6686531" y="414293"/>
                  <a:pt x="6702880" y="414293"/>
                </a:cubicBezTo>
                <a:close/>
                <a:moveTo>
                  <a:pt x="6574531" y="414289"/>
                </a:moveTo>
                <a:cubicBezTo>
                  <a:pt x="6590878" y="414289"/>
                  <a:pt x="6604131" y="427538"/>
                  <a:pt x="6604131" y="443882"/>
                </a:cubicBezTo>
                <a:cubicBezTo>
                  <a:pt x="6604131" y="460226"/>
                  <a:pt x="6590878" y="473476"/>
                  <a:pt x="6574531" y="473476"/>
                </a:cubicBezTo>
                <a:cubicBezTo>
                  <a:pt x="6558184" y="473476"/>
                  <a:pt x="6544933" y="460226"/>
                  <a:pt x="6544933" y="443882"/>
                </a:cubicBezTo>
                <a:cubicBezTo>
                  <a:pt x="6544933" y="427538"/>
                  <a:pt x="6558184" y="414289"/>
                  <a:pt x="6574531" y="414289"/>
                </a:cubicBezTo>
                <a:close/>
                <a:moveTo>
                  <a:pt x="6446185" y="414284"/>
                </a:moveTo>
                <a:cubicBezTo>
                  <a:pt x="6462532" y="414284"/>
                  <a:pt x="6475784" y="427534"/>
                  <a:pt x="6475784" y="443878"/>
                </a:cubicBezTo>
                <a:cubicBezTo>
                  <a:pt x="6475784" y="460222"/>
                  <a:pt x="6462532" y="473472"/>
                  <a:pt x="6446185" y="473472"/>
                </a:cubicBezTo>
                <a:cubicBezTo>
                  <a:pt x="6429837" y="473472"/>
                  <a:pt x="6416585" y="460222"/>
                  <a:pt x="6416585" y="443878"/>
                </a:cubicBezTo>
                <a:cubicBezTo>
                  <a:pt x="6416585" y="427534"/>
                  <a:pt x="6429837" y="414284"/>
                  <a:pt x="6446185" y="414284"/>
                </a:cubicBezTo>
                <a:close/>
                <a:moveTo>
                  <a:pt x="6317839" y="414280"/>
                </a:moveTo>
                <a:cubicBezTo>
                  <a:pt x="6334186" y="414280"/>
                  <a:pt x="6347437" y="427530"/>
                  <a:pt x="6347437" y="443874"/>
                </a:cubicBezTo>
                <a:cubicBezTo>
                  <a:pt x="6347437" y="460218"/>
                  <a:pt x="6334186" y="473468"/>
                  <a:pt x="6317839" y="473468"/>
                </a:cubicBezTo>
                <a:cubicBezTo>
                  <a:pt x="6301492" y="473468"/>
                  <a:pt x="6288240" y="460218"/>
                  <a:pt x="6288240" y="443874"/>
                </a:cubicBezTo>
                <a:cubicBezTo>
                  <a:pt x="6288240" y="427530"/>
                  <a:pt x="6301492" y="414280"/>
                  <a:pt x="6317839" y="414280"/>
                </a:cubicBezTo>
                <a:close/>
                <a:moveTo>
                  <a:pt x="6189492" y="414276"/>
                </a:moveTo>
                <a:cubicBezTo>
                  <a:pt x="6205841" y="414276"/>
                  <a:pt x="6219091" y="427526"/>
                  <a:pt x="6219091" y="443870"/>
                </a:cubicBezTo>
                <a:cubicBezTo>
                  <a:pt x="6219091" y="460214"/>
                  <a:pt x="6205841" y="473464"/>
                  <a:pt x="6189492" y="473464"/>
                </a:cubicBezTo>
                <a:cubicBezTo>
                  <a:pt x="6173145" y="473464"/>
                  <a:pt x="6159894" y="460214"/>
                  <a:pt x="6159894" y="443870"/>
                </a:cubicBezTo>
                <a:cubicBezTo>
                  <a:pt x="6159894" y="427526"/>
                  <a:pt x="6173145" y="414276"/>
                  <a:pt x="6189492" y="414276"/>
                </a:cubicBezTo>
                <a:close/>
                <a:moveTo>
                  <a:pt x="6061148" y="414272"/>
                </a:moveTo>
                <a:cubicBezTo>
                  <a:pt x="6077495" y="414272"/>
                  <a:pt x="6090747" y="427522"/>
                  <a:pt x="6090747" y="443865"/>
                </a:cubicBezTo>
                <a:cubicBezTo>
                  <a:pt x="6090747" y="460211"/>
                  <a:pt x="6077495" y="473460"/>
                  <a:pt x="6061148" y="473460"/>
                </a:cubicBezTo>
                <a:cubicBezTo>
                  <a:pt x="6044801" y="473460"/>
                  <a:pt x="6031548" y="460211"/>
                  <a:pt x="6031548" y="443865"/>
                </a:cubicBezTo>
                <a:cubicBezTo>
                  <a:pt x="6031548" y="427522"/>
                  <a:pt x="6044801" y="414272"/>
                  <a:pt x="6061148" y="414272"/>
                </a:cubicBezTo>
                <a:close/>
                <a:moveTo>
                  <a:pt x="5932804" y="414268"/>
                </a:moveTo>
                <a:cubicBezTo>
                  <a:pt x="5949151" y="414268"/>
                  <a:pt x="5962403" y="427518"/>
                  <a:pt x="5962403" y="443861"/>
                </a:cubicBezTo>
                <a:cubicBezTo>
                  <a:pt x="5962403" y="460207"/>
                  <a:pt x="5949151" y="473455"/>
                  <a:pt x="5932804" y="473455"/>
                </a:cubicBezTo>
                <a:cubicBezTo>
                  <a:pt x="5916457" y="473455"/>
                  <a:pt x="5903205" y="460207"/>
                  <a:pt x="5903205" y="443861"/>
                </a:cubicBezTo>
                <a:cubicBezTo>
                  <a:pt x="5903205" y="427518"/>
                  <a:pt x="5916457" y="414268"/>
                  <a:pt x="5932804" y="414268"/>
                </a:cubicBezTo>
                <a:close/>
                <a:moveTo>
                  <a:pt x="5676108" y="414264"/>
                </a:moveTo>
                <a:cubicBezTo>
                  <a:pt x="5692456" y="414264"/>
                  <a:pt x="5705708" y="427514"/>
                  <a:pt x="5705708" y="443857"/>
                </a:cubicBezTo>
                <a:cubicBezTo>
                  <a:pt x="5705708" y="460202"/>
                  <a:pt x="5692456" y="473452"/>
                  <a:pt x="5676108" y="473452"/>
                </a:cubicBezTo>
                <a:cubicBezTo>
                  <a:pt x="5659762" y="473452"/>
                  <a:pt x="5646510" y="460202"/>
                  <a:pt x="5646510" y="443857"/>
                </a:cubicBezTo>
                <a:cubicBezTo>
                  <a:pt x="5646510" y="427514"/>
                  <a:pt x="5659762" y="414264"/>
                  <a:pt x="5676108" y="414264"/>
                </a:cubicBezTo>
                <a:close/>
                <a:moveTo>
                  <a:pt x="5419795" y="414260"/>
                </a:moveTo>
                <a:cubicBezTo>
                  <a:pt x="5436141" y="414260"/>
                  <a:pt x="5449391" y="427509"/>
                  <a:pt x="5449391" y="443853"/>
                </a:cubicBezTo>
                <a:cubicBezTo>
                  <a:pt x="5449391" y="460198"/>
                  <a:pt x="5436141" y="473448"/>
                  <a:pt x="5419795" y="473448"/>
                </a:cubicBezTo>
                <a:cubicBezTo>
                  <a:pt x="5403450" y="473448"/>
                  <a:pt x="5390200" y="460198"/>
                  <a:pt x="5390200" y="443853"/>
                </a:cubicBezTo>
                <a:cubicBezTo>
                  <a:pt x="5390200" y="427509"/>
                  <a:pt x="5403450" y="414260"/>
                  <a:pt x="5419795" y="414260"/>
                </a:cubicBezTo>
                <a:close/>
                <a:moveTo>
                  <a:pt x="5291458" y="414256"/>
                </a:moveTo>
                <a:cubicBezTo>
                  <a:pt x="5307803" y="414256"/>
                  <a:pt x="5321054" y="427505"/>
                  <a:pt x="5321054" y="443849"/>
                </a:cubicBezTo>
                <a:cubicBezTo>
                  <a:pt x="5321054" y="460194"/>
                  <a:pt x="5307803" y="473444"/>
                  <a:pt x="5291458" y="473444"/>
                </a:cubicBezTo>
                <a:cubicBezTo>
                  <a:pt x="5275113" y="473444"/>
                  <a:pt x="5261863" y="460194"/>
                  <a:pt x="5261863" y="443849"/>
                </a:cubicBezTo>
                <a:cubicBezTo>
                  <a:pt x="5261863" y="427505"/>
                  <a:pt x="5275113" y="414256"/>
                  <a:pt x="5291458" y="414256"/>
                </a:cubicBezTo>
                <a:close/>
                <a:moveTo>
                  <a:pt x="5163120" y="414252"/>
                </a:moveTo>
                <a:cubicBezTo>
                  <a:pt x="5179466" y="414252"/>
                  <a:pt x="5192716" y="427500"/>
                  <a:pt x="5192716" y="443845"/>
                </a:cubicBezTo>
                <a:cubicBezTo>
                  <a:pt x="5192716" y="460190"/>
                  <a:pt x="5179466" y="473440"/>
                  <a:pt x="5163120" y="473440"/>
                </a:cubicBezTo>
                <a:cubicBezTo>
                  <a:pt x="5146775" y="473440"/>
                  <a:pt x="5133525" y="460190"/>
                  <a:pt x="5133525" y="443845"/>
                </a:cubicBezTo>
                <a:cubicBezTo>
                  <a:pt x="5133525" y="427500"/>
                  <a:pt x="5146775" y="414252"/>
                  <a:pt x="5163120" y="414252"/>
                </a:cubicBezTo>
                <a:close/>
                <a:moveTo>
                  <a:pt x="5034783" y="414247"/>
                </a:moveTo>
                <a:cubicBezTo>
                  <a:pt x="5051128" y="414247"/>
                  <a:pt x="5064379" y="427496"/>
                  <a:pt x="5064379" y="443841"/>
                </a:cubicBezTo>
                <a:cubicBezTo>
                  <a:pt x="5064379" y="460186"/>
                  <a:pt x="5051128" y="473436"/>
                  <a:pt x="5034783" y="473436"/>
                </a:cubicBezTo>
                <a:cubicBezTo>
                  <a:pt x="5018438" y="473436"/>
                  <a:pt x="5005187" y="460186"/>
                  <a:pt x="5005187" y="443841"/>
                </a:cubicBezTo>
                <a:cubicBezTo>
                  <a:pt x="5005187" y="427496"/>
                  <a:pt x="5018438" y="414247"/>
                  <a:pt x="5034783" y="414247"/>
                </a:cubicBezTo>
                <a:close/>
                <a:moveTo>
                  <a:pt x="4906446" y="414243"/>
                </a:moveTo>
                <a:cubicBezTo>
                  <a:pt x="4922791" y="414243"/>
                  <a:pt x="4936041" y="427492"/>
                  <a:pt x="4936041" y="443836"/>
                </a:cubicBezTo>
                <a:cubicBezTo>
                  <a:pt x="4936041" y="460182"/>
                  <a:pt x="4922791" y="473432"/>
                  <a:pt x="4906446" y="473432"/>
                </a:cubicBezTo>
                <a:cubicBezTo>
                  <a:pt x="4890100" y="473432"/>
                  <a:pt x="4876850" y="460182"/>
                  <a:pt x="4876850" y="443836"/>
                </a:cubicBezTo>
                <a:cubicBezTo>
                  <a:pt x="4876850" y="427492"/>
                  <a:pt x="4890100" y="414243"/>
                  <a:pt x="4906446" y="414243"/>
                </a:cubicBezTo>
                <a:close/>
                <a:moveTo>
                  <a:pt x="5804505" y="414239"/>
                </a:moveTo>
                <a:cubicBezTo>
                  <a:pt x="5820852" y="414239"/>
                  <a:pt x="5834104" y="427488"/>
                  <a:pt x="5834104" y="443832"/>
                </a:cubicBezTo>
                <a:cubicBezTo>
                  <a:pt x="5834104" y="460178"/>
                  <a:pt x="5820852" y="473427"/>
                  <a:pt x="5804505" y="473427"/>
                </a:cubicBezTo>
                <a:cubicBezTo>
                  <a:pt x="5788159" y="473427"/>
                  <a:pt x="5774907" y="460178"/>
                  <a:pt x="5774907" y="443832"/>
                </a:cubicBezTo>
                <a:cubicBezTo>
                  <a:pt x="5774907" y="427488"/>
                  <a:pt x="5788159" y="414239"/>
                  <a:pt x="5804505" y="414239"/>
                </a:cubicBezTo>
                <a:close/>
                <a:moveTo>
                  <a:pt x="5548133" y="414235"/>
                </a:moveTo>
                <a:cubicBezTo>
                  <a:pt x="5564479" y="414235"/>
                  <a:pt x="5577728" y="427484"/>
                  <a:pt x="5577728" y="443827"/>
                </a:cubicBezTo>
                <a:cubicBezTo>
                  <a:pt x="5577728" y="460174"/>
                  <a:pt x="5564479" y="473423"/>
                  <a:pt x="5548133" y="473423"/>
                </a:cubicBezTo>
                <a:cubicBezTo>
                  <a:pt x="5531788" y="473423"/>
                  <a:pt x="5518537" y="460174"/>
                  <a:pt x="5518537" y="443827"/>
                </a:cubicBezTo>
                <a:cubicBezTo>
                  <a:pt x="5518537" y="427484"/>
                  <a:pt x="5531788" y="414235"/>
                  <a:pt x="5548133" y="414235"/>
                </a:cubicBezTo>
                <a:close/>
                <a:moveTo>
                  <a:pt x="4778108" y="414231"/>
                </a:moveTo>
                <a:cubicBezTo>
                  <a:pt x="4794453" y="414231"/>
                  <a:pt x="4807704" y="427480"/>
                  <a:pt x="4807704" y="443824"/>
                </a:cubicBezTo>
                <a:cubicBezTo>
                  <a:pt x="4807704" y="460170"/>
                  <a:pt x="4794453" y="473419"/>
                  <a:pt x="4778108" y="473419"/>
                </a:cubicBezTo>
                <a:cubicBezTo>
                  <a:pt x="4761762" y="473419"/>
                  <a:pt x="4748513" y="460170"/>
                  <a:pt x="4748513" y="443824"/>
                </a:cubicBezTo>
                <a:cubicBezTo>
                  <a:pt x="4748513" y="427480"/>
                  <a:pt x="4761762" y="414231"/>
                  <a:pt x="4778108" y="414231"/>
                </a:cubicBezTo>
                <a:close/>
                <a:moveTo>
                  <a:pt x="4649770" y="414227"/>
                </a:moveTo>
                <a:cubicBezTo>
                  <a:pt x="4666116" y="414227"/>
                  <a:pt x="4679366" y="427476"/>
                  <a:pt x="4679366" y="443820"/>
                </a:cubicBezTo>
                <a:cubicBezTo>
                  <a:pt x="4679366" y="460165"/>
                  <a:pt x="4666116" y="473415"/>
                  <a:pt x="4649770" y="473415"/>
                </a:cubicBezTo>
                <a:cubicBezTo>
                  <a:pt x="4633425" y="473415"/>
                  <a:pt x="4620175" y="460165"/>
                  <a:pt x="4620175" y="443820"/>
                </a:cubicBezTo>
                <a:cubicBezTo>
                  <a:pt x="4620175" y="427476"/>
                  <a:pt x="4633425" y="414227"/>
                  <a:pt x="4649770" y="414227"/>
                </a:cubicBezTo>
                <a:close/>
                <a:moveTo>
                  <a:pt x="4521433" y="414223"/>
                </a:moveTo>
                <a:cubicBezTo>
                  <a:pt x="4537778" y="414223"/>
                  <a:pt x="4551029" y="427472"/>
                  <a:pt x="4551029" y="443816"/>
                </a:cubicBezTo>
                <a:cubicBezTo>
                  <a:pt x="4551029" y="460160"/>
                  <a:pt x="4537778" y="473411"/>
                  <a:pt x="4521433" y="473411"/>
                </a:cubicBezTo>
                <a:cubicBezTo>
                  <a:pt x="4505088" y="473411"/>
                  <a:pt x="4491837" y="460160"/>
                  <a:pt x="4491837" y="443816"/>
                </a:cubicBezTo>
                <a:cubicBezTo>
                  <a:pt x="4491837" y="427472"/>
                  <a:pt x="4505088" y="414223"/>
                  <a:pt x="4521433" y="414223"/>
                </a:cubicBezTo>
                <a:close/>
                <a:moveTo>
                  <a:pt x="4393096" y="414218"/>
                </a:moveTo>
                <a:cubicBezTo>
                  <a:pt x="4409441" y="414218"/>
                  <a:pt x="4422691" y="427467"/>
                  <a:pt x="4422691" y="443812"/>
                </a:cubicBezTo>
                <a:cubicBezTo>
                  <a:pt x="4422691" y="460156"/>
                  <a:pt x="4409441" y="473407"/>
                  <a:pt x="4393096" y="473407"/>
                </a:cubicBezTo>
                <a:cubicBezTo>
                  <a:pt x="4376751" y="473407"/>
                  <a:pt x="4363500" y="460156"/>
                  <a:pt x="4363500" y="443812"/>
                </a:cubicBezTo>
                <a:cubicBezTo>
                  <a:pt x="4363500" y="427467"/>
                  <a:pt x="4376751" y="414218"/>
                  <a:pt x="4393096" y="414218"/>
                </a:cubicBezTo>
                <a:close/>
                <a:moveTo>
                  <a:pt x="4264758" y="414214"/>
                </a:moveTo>
                <a:cubicBezTo>
                  <a:pt x="4281104" y="414214"/>
                  <a:pt x="4294353" y="427463"/>
                  <a:pt x="4294353" y="443808"/>
                </a:cubicBezTo>
                <a:cubicBezTo>
                  <a:pt x="4294353" y="460152"/>
                  <a:pt x="4281104" y="473403"/>
                  <a:pt x="4264758" y="473403"/>
                </a:cubicBezTo>
                <a:cubicBezTo>
                  <a:pt x="4248412" y="473403"/>
                  <a:pt x="4235163" y="460152"/>
                  <a:pt x="4235163" y="443808"/>
                </a:cubicBezTo>
                <a:cubicBezTo>
                  <a:pt x="4235163" y="427463"/>
                  <a:pt x="4248412" y="414214"/>
                  <a:pt x="4264758" y="414214"/>
                </a:cubicBezTo>
                <a:close/>
                <a:moveTo>
                  <a:pt x="4136421" y="414210"/>
                </a:moveTo>
                <a:cubicBezTo>
                  <a:pt x="4144593" y="414210"/>
                  <a:pt x="4151992" y="417522"/>
                  <a:pt x="4157348" y="422878"/>
                </a:cubicBezTo>
                <a:lnTo>
                  <a:pt x="4165532" y="442637"/>
                </a:lnTo>
                <a:lnTo>
                  <a:pt x="4155926" y="438009"/>
                </a:lnTo>
                <a:lnTo>
                  <a:pt x="4115374" y="423167"/>
                </a:lnTo>
                <a:lnTo>
                  <a:pt x="4115494" y="422878"/>
                </a:lnTo>
                <a:cubicBezTo>
                  <a:pt x="4120850" y="417522"/>
                  <a:pt x="4128249" y="414210"/>
                  <a:pt x="4136421" y="414210"/>
                </a:cubicBezTo>
                <a:close/>
                <a:moveTo>
                  <a:pt x="2083021" y="414147"/>
                </a:moveTo>
                <a:cubicBezTo>
                  <a:pt x="2099366" y="414147"/>
                  <a:pt x="2112617" y="427397"/>
                  <a:pt x="2112617" y="443742"/>
                </a:cubicBezTo>
                <a:cubicBezTo>
                  <a:pt x="2112617" y="460087"/>
                  <a:pt x="2099366" y="473338"/>
                  <a:pt x="2083021" y="473338"/>
                </a:cubicBezTo>
                <a:cubicBezTo>
                  <a:pt x="2066675" y="473338"/>
                  <a:pt x="2053426" y="460087"/>
                  <a:pt x="2053426" y="443742"/>
                </a:cubicBezTo>
                <a:cubicBezTo>
                  <a:pt x="2053426" y="427397"/>
                  <a:pt x="2066675" y="414147"/>
                  <a:pt x="2083021" y="414147"/>
                </a:cubicBezTo>
                <a:close/>
                <a:moveTo>
                  <a:pt x="1826346" y="414143"/>
                </a:moveTo>
                <a:cubicBezTo>
                  <a:pt x="1842692" y="414143"/>
                  <a:pt x="1855941" y="427393"/>
                  <a:pt x="1855941" y="443738"/>
                </a:cubicBezTo>
                <a:cubicBezTo>
                  <a:pt x="1855941" y="460083"/>
                  <a:pt x="1842692" y="473334"/>
                  <a:pt x="1826346" y="473334"/>
                </a:cubicBezTo>
                <a:cubicBezTo>
                  <a:pt x="1810000" y="473334"/>
                  <a:pt x="1796750" y="460083"/>
                  <a:pt x="1796750" y="443738"/>
                </a:cubicBezTo>
                <a:cubicBezTo>
                  <a:pt x="1796750" y="427393"/>
                  <a:pt x="1810000" y="414143"/>
                  <a:pt x="1826346" y="414143"/>
                </a:cubicBezTo>
                <a:close/>
                <a:moveTo>
                  <a:pt x="1698008" y="414139"/>
                </a:moveTo>
                <a:cubicBezTo>
                  <a:pt x="1714353" y="414139"/>
                  <a:pt x="1727604" y="427389"/>
                  <a:pt x="1727604" y="443734"/>
                </a:cubicBezTo>
                <a:cubicBezTo>
                  <a:pt x="1727604" y="460079"/>
                  <a:pt x="1714353" y="473330"/>
                  <a:pt x="1698008" y="473330"/>
                </a:cubicBezTo>
                <a:cubicBezTo>
                  <a:pt x="1681664" y="473330"/>
                  <a:pt x="1668413" y="460079"/>
                  <a:pt x="1668413" y="443734"/>
                </a:cubicBezTo>
                <a:cubicBezTo>
                  <a:pt x="1668413" y="427389"/>
                  <a:pt x="1681664" y="414139"/>
                  <a:pt x="1698008" y="414139"/>
                </a:cubicBezTo>
                <a:close/>
                <a:moveTo>
                  <a:pt x="1569671" y="414135"/>
                </a:moveTo>
                <a:cubicBezTo>
                  <a:pt x="1586016" y="414135"/>
                  <a:pt x="1599266" y="427384"/>
                  <a:pt x="1599266" y="443730"/>
                </a:cubicBezTo>
                <a:cubicBezTo>
                  <a:pt x="1599266" y="460075"/>
                  <a:pt x="1586016" y="473325"/>
                  <a:pt x="1569671" y="473325"/>
                </a:cubicBezTo>
                <a:cubicBezTo>
                  <a:pt x="1553325" y="473325"/>
                  <a:pt x="1540075" y="460075"/>
                  <a:pt x="1540075" y="443730"/>
                </a:cubicBezTo>
                <a:cubicBezTo>
                  <a:pt x="1540075" y="427384"/>
                  <a:pt x="1553325" y="414135"/>
                  <a:pt x="1569671" y="414135"/>
                </a:cubicBezTo>
                <a:close/>
                <a:moveTo>
                  <a:pt x="2211359" y="414131"/>
                </a:moveTo>
                <a:lnTo>
                  <a:pt x="2221940" y="418514"/>
                </a:lnTo>
                <a:lnTo>
                  <a:pt x="2186894" y="431341"/>
                </a:lnTo>
                <a:lnTo>
                  <a:pt x="2190431" y="422799"/>
                </a:lnTo>
                <a:cubicBezTo>
                  <a:pt x="2195787" y="417443"/>
                  <a:pt x="2203186" y="414131"/>
                  <a:pt x="2211359" y="414131"/>
                </a:cubicBezTo>
                <a:close/>
                <a:moveTo>
                  <a:pt x="1954683" y="414126"/>
                </a:moveTo>
                <a:cubicBezTo>
                  <a:pt x="1971029" y="414126"/>
                  <a:pt x="1984278" y="427377"/>
                  <a:pt x="1984278" y="443721"/>
                </a:cubicBezTo>
                <a:cubicBezTo>
                  <a:pt x="1984278" y="460067"/>
                  <a:pt x="1971029" y="473316"/>
                  <a:pt x="1954683" y="473316"/>
                </a:cubicBezTo>
                <a:cubicBezTo>
                  <a:pt x="1938338" y="473316"/>
                  <a:pt x="1925088" y="460067"/>
                  <a:pt x="1925088" y="443721"/>
                </a:cubicBezTo>
                <a:cubicBezTo>
                  <a:pt x="1925088" y="427377"/>
                  <a:pt x="1938338" y="414126"/>
                  <a:pt x="1954683" y="414126"/>
                </a:cubicBezTo>
                <a:close/>
                <a:moveTo>
                  <a:pt x="1441334" y="414122"/>
                </a:moveTo>
                <a:cubicBezTo>
                  <a:pt x="1457678" y="414122"/>
                  <a:pt x="1470929" y="427372"/>
                  <a:pt x="1470929" y="443717"/>
                </a:cubicBezTo>
                <a:cubicBezTo>
                  <a:pt x="1470929" y="460063"/>
                  <a:pt x="1457678" y="473312"/>
                  <a:pt x="1441334" y="473312"/>
                </a:cubicBezTo>
                <a:cubicBezTo>
                  <a:pt x="1424988" y="473312"/>
                  <a:pt x="1411737" y="460063"/>
                  <a:pt x="1411737" y="443717"/>
                </a:cubicBezTo>
                <a:cubicBezTo>
                  <a:pt x="1411737" y="427372"/>
                  <a:pt x="1424988" y="414122"/>
                  <a:pt x="1441334" y="414122"/>
                </a:cubicBezTo>
                <a:close/>
                <a:moveTo>
                  <a:pt x="1312996" y="414118"/>
                </a:moveTo>
                <a:cubicBezTo>
                  <a:pt x="1329341" y="414118"/>
                  <a:pt x="1342591" y="427368"/>
                  <a:pt x="1342591" y="443713"/>
                </a:cubicBezTo>
                <a:cubicBezTo>
                  <a:pt x="1342591" y="460058"/>
                  <a:pt x="1329341" y="473308"/>
                  <a:pt x="1312996" y="473308"/>
                </a:cubicBezTo>
                <a:cubicBezTo>
                  <a:pt x="1296651" y="473308"/>
                  <a:pt x="1283400" y="460058"/>
                  <a:pt x="1283400" y="443713"/>
                </a:cubicBezTo>
                <a:cubicBezTo>
                  <a:pt x="1283400" y="427368"/>
                  <a:pt x="1296651" y="414118"/>
                  <a:pt x="1312996" y="414118"/>
                </a:cubicBezTo>
                <a:close/>
                <a:moveTo>
                  <a:pt x="1184658" y="414114"/>
                </a:moveTo>
                <a:cubicBezTo>
                  <a:pt x="1201004" y="414114"/>
                  <a:pt x="1214254" y="427364"/>
                  <a:pt x="1214254" y="443709"/>
                </a:cubicBezTo>
                <a:cubicBezTo>
                  <a:pt x="1214254" y="460054"/>
                  <a:pt x="1201004" y="473304"/>
                  <a:pt x="1184658" y="473304"/>
                </a:cubicBezTo>
                <a:cubicBezTo>
                  <a:pt x="1168312" y="473304"/>
                  <a:pt x="1155063" y="460054"/>
                  <a:pt x="1155063" y="443709"/>
                </a:cubicBezTo>
                <a:cubicBezTo>
                  <a:pt x="1155063" y="427364"/>
                  <a:pt x="1168312" y="414114"/>
                  <a:pt x="1184658" y="414114"/>
                </a:cubicBezTo>
                <a:close/>
                <a:moveTo>
                  <a:pt x="1056321" y="414110"/>
                </a:moveTo>
                <a:cubicBezTo>
                  <a:pt x="1072666" y="414110"/>
                  <a:pt x="1085917" y="427359"/>
                  <a:pt x="1085917" y="443705"/>
                </a:cubicBezTo>
                <a:cubicBezTo>
                  <a:pt x="1085917" y="460050"/>
                  <a:pt x="1072666" y="473300"/>
                  <a:pt x="1056321" y="473300"/>
                </a:cubicBezTo>
                <a:cubicBezTo>
                  <a:pt x="1039976" y="473300"/>
                  <a:pt x="1026726" y="460050"/>
                  <a:pt x="1026726" y="443705"/>
                </a:cubicBezTo>
                <a:cubicBezTo>
                  <a:pt x="1026726" y="427359"/>
                  <a:pt x="1039976" y="414110"/>
                  <a:pt x="1056321" y="414110"/>
                </a:cubicBezTo>
                <a:close/>
                <a:moveTo>
                  <a:pt x="927983" y="414106"/>
                </a:moveTo>
                <a:cubicBezTo>
                  <a:pt x="944328" y="414106"/>
                  <a:pt x="957579" y="427355"/>
                  <a:pt x="957579" y="443701"/>
                </a:cubicBezTo>
                <a:cubicBezTo>
                  <a:pt x="957579" y="460046"/>
                  <a:pt x="944328" y="473296"/>
                  <a:pt x="927983" y="473296"/>
                </a:cubicBezTo>
                <a:cubicBezTo>
                  <a:pt x="911638" y="473296"/>
                  <a:pt x="898387" y="460046"/>
                  <a:pt x="898387" y="443701"/>
                </a:cubicBezTo>
                <a:cubicBezTo>
                  <a:pt x="898387" y="427355"/>
                  <a:pt x="911638" y="414106"/>
                  <a:pt x="927983" y="414106"/>
                </a:cubicBezTo>
                <a:close/>
                <a:moveTo>
                  <a:pt x="799646" y="414102"/>
                </a:moveTo>
                <a:cubicBezTo>
                  <a:pt x="815991" y="414102"/>
                  <a:pt x="829242" y="427351"/>
                  <a:pt x="829242" y="443697"/>
                </a:cubicBezTo>
                <a:cubicBezTo>
                  <a:pt x="829242" y="460042"/>
                  <a:pt x="815991" y="473292"/>
                  <a:pt x="799646" y="473292"/>
                </a:cubicBezTo>
                <a:cubicBezTo>
                  <a:pt x="783301" y="473292"/>
                  <a:pt x="770050" y="460042"/>
                  <a:pt x="770050" y="443697"/>
                </a:cubicBezTo>
                <a:cubicBezTo>
                  <a:pt x="770050" y="427351"/>
                  <a:pt x="783301" y="414102"/>
                  <a:pt x="799646" y="414102"/>
                </a:cubicBezTo>
                <a:close/>
                <a:moveTo>
                  <a:pt x="671309" y="414098"/>
                </a:moveTo>
                <a:cubicBezTo>
                  <a:pt x="687654" y="414098"/>
                  <a:pt x="700903" y="427346"/>
                  <a:pt x="700903" y="443693"/>
                </a:cubicBezTo>
                <a:cubicBezTo>
                  <a:pt x="700903" y="460038"/>
                  <a:pt x="687654" y="473287"/>
                  <a:pt x="671309" y="473287"/>
                </a:cubicBezTo>
                <a:cubicBezTo>
                  <a:pt x="654962" y="473287"/>
                  <a:pt x="641713" y="460038"/>
                  <a:pt x="641713" y="443693"/>
                </a:cubicBezTo>
                <a:cubicBezTo>
                  <a:pt x="641713" y="427346"/>
                  <a:pt x="654962" y="414098"/>
                  <a:pt x="671309" y="414098"/>
                </a:cubicBezTo>
                <a:close/>
                <a:moveTo>
                  <a:pt x="542971" y="414093"/>
                </a:moveTo>
                <a:cubicBezTo>
                  <a:pt x="559317" y="414093"/>
                  <a:pt x="572566" y="427342"/>
                  <a:pt x="572566" y="443688"/>
                </a:cubicBezTo>
                <a:cubicBezTo>
                  <a:pt x="572566" y="460034"/>
                  <a:pt x="559317" y="473283"/>
                  <a:pt x="542971" y="473283"/>
                </a:cubicBezTo>
                <a:cubicBezTo>
                  <a:pt x="526626" y="473283"/>
                  <a:pt x="513376" y="460034"/>
                  <a:pt x="513376" y="443688"/>
                </a:cubicBezTo>
                <a:cubicBezTo>
                  <a:pt x="513376" y="427342"/>
                  <a:pt x="526626" y="414093"/>
                  <a:pt x="542971" y="414093"/>
                </a:cubicBezTo>
                <a:close/>
                <a:moveTo>
                  <a:pt x="414633" y="414089"/>
                </a:moveTo>
                <a:cubicBezTo>
                  <a:pt x="430979" y="414089"/>
                  <a:pt x="444229" y="427338"/>
                  <a:pt x="444229" y="443683"/>
                </a:cubicBezTo>
                <a:cubicBezTo>
                  <a:pt x="444229" y="460030"/>
                  <a:pt x="430979" y="473279"/>
                  <a:pt x="414633" y="473279"/>
                </a:cubicBezTo>
                <a:cubicBezTo>
                  <a:pt x="398288" y="473279"/>
                  <a:pt x="385038" y="460030"/>
                  <a:pt x="385038" y="443683"/>
                </a:cubicBezTo>
                <a:cubicBezTo>
                  <a:pt x="385038" y="427338"/>
                  <a:pt x="398288" y="414089"/>
                  <a:pt x="414633" y="414089"/>
                </a:cubicBezTo>
                <a:close/>
                <a:moveTo>
                  <a:pt x="286296" y="414084"/>
                </a:moveTo>
                <a:cubicBezTo>
                  <a:pt x="302641" y="414084"/>
                  <a:pt x="315892" y="427334"/>
                  <a:pt x="315892" y="443679"/>
                </a:cubicBezTo>
                <a:cubicBezTo>
                  <a:pt x="315892" y="460026"/>
                  <a:pt x="302641" y="473275"/>
                  <a:pt x="286296" y="473275"/>
                </a:cubicBezTo>
                <a:cubicBezTo>
                  <a:pt x="269951" y="473275"/>
                  <a:pt x="256701" y="460026"/>
                  <a:pt x="256701" y="443679"/>
                </a:cubicBezTo>
                <a:cubicBezTo>
                  <a:pt x="256701" y="427334"/>
                  <a:pt x="269951" y="414084"/>
                  <a:pt x="286296" y="414084"/>
                </a:cubicBezTo>
                <a:close/>
                <a:moveTo>
                  <a:pt x="157959" y="414080"/>
                </a:moveTo>
                <a:cubicBezTo>
                  <a:pt x="174304" y="414080"/>
                  <a:pt x="187554" y="427330"/>
                  <a:pt x="187554" y="443675"/>
                </a:cubicBezTo>
                <a:cubicBezTo>
                  <a:pt x="187554" y="460021"/>
                  <a:pt x="174304" y="473271"/>
                  <a:pt x="157959" y="473271"/>
                </a:cubicBezTo>
                <a:cubicBezTo>
                  <a:pt x="141613" y="473271"/>
                  <a:pt x="128363" y="460021"/>
                  <a:pt x="128363" y="443675"/>
                </a:cubicBezTo>
                <a:cubicBezTo>
                  <a:pt x="128363" y="427330"/>
                  <a:pt x="141613" y="414080"/>
                  <a:pt x="157959" y="414080"/>
                </a:cubicBezTo>
                <a:close/>
                <a:moveTo>
                  <a:pt x="29596" y="414076"/>
                </a:moveTo>
                <a:cubicBezTo>
                  <a:pt x="45941" y="414076"/>
                  <a:pt x="59191" y="427326"/>
                  <a:pt x="59191" y="443671"/>
                </a:cubicBezTo>
                <a:cubicBezTo>
                  <a:pt x="59191" y="460016"/>
                  <a:pt x="45941" y="473267"/>
                  <a:pt x="29596" y="473267"/>
                </a:cubicBezTo>
                <a:cubicBezTo>
                  <a:pt x="13251" y="473267"/>
                  <a:pt x="0" y="460017"/>
                  <a:pt x="0" y="443671"/>
                </a:cubicBezTo>
                <a:cubicBezTo>
                  <a:pt x="0" y="427326"/>
                  <a:pt x="13251" y="414076"/>
                  <a:pt x="29596" y="414076"/>
                </a:cubicBezTo>
                <a:close/>
                <a:moveTo>
                  <a:pt x="9012800" y="276348"/>
                </a:moveTo>
                <a:cubicBezTo>
                  <a:pt x="9029144" y="276348"/>
                  <a:pt x="9042395" y="289595"/>
                  <a:pt x="9042395" y="305941"/>
                </a:cubicBezTo>
                <a:cubicBezTo>
                  <a:pt x="9042395" y="322286"/>
                  <a:pt x="9029144" y="335536"/>
                  <a:pt x="9012800" y="335536"/>
                </a:cubicBezTo>
                <a:cubicBezTo>
                  <a:pt x="8996455" y="335536"/>
                  <a:pt x="8983207" y="322286"/>
                  <a:pt x="8983207" y="305941"/>
                </a:cubicBezTo>
                <a:cubicBezTo>
                  <a:pt x="8983207" y="289595"/>
                  <a:pt x="8996455" y="276348"/>
                  <a:pt x="9012800" y="276348"/>
                </a:cubicBezTo>
                <a:close/>
                <a:moveTo>
                  <a:pt x="8884475" y="276344"/>
                </a:moveTo>
                <a:cubicBezTo>
                  <a:pt x="8900819" y="276344"/>
                  <a:pt x="8914070" y="289591"/>
                  <a:pt x="8914070" y="305937"/>
                </a:cubicBezTo>
                <a:cubicBezTo>
                  <a:pt x="8914070" y="322282"/>
                  <a:pt x="8900819" y="335532"/>
                  <a:pt x="8884475" y="335532"/>
                </a:cubicBezTo>
                <a:cubicBezTo>
                  <a:pt x="8868130" y="335532"/>
                  <a:pt x="8854882" y="322282"/>
                  <a:pt x="8854882" y="305937"/>
                </a:cubicBezTo>
                <a:cubicBezTo>
                  <a:pt x="8854882" y="289591"/>
                  <a:pt x="8868130" y="276344"/>
                  <a:pt x="8884475" y="276344"/>
                </a:cubicBezTo>
                <a:close/>
                <a:moveTo>
                  <a:pt x="8756150" y="276340"/>
                </a:moveTo>
                <a:cubicBezTo>
                  <a:pt x="8772494" y="276340"/>
                  <a:pt x="8785745" y="289587"/>
                  <a:pt x="8785745" y="305932"/>
                </a:cubicBezTo>
                <a:cubicBezTo>
                  <a:pt x="8785745" y="322278"/>
                  <a:pt x="8772494" y="335528"/>
                  <a:pt x="8756150" y="335528"/>
                </a:cubicBezTo>
                <a:cubicBezTo>
                  <a:pt x="8739805" y="335528"/>
                  <a:pt x="8726556" y="322278"/>
                  <a:pt x="8726556" y="305932"/>
                </a:cubicBezTo>
                <a:cubicBezTo>
                  <a:pt x="8726556" y="289587"/>
                  <a:pt x="8739805" y="276340"/>
                  <a:pt x="8756150" y="276340"/>
                </a:cubicBezTo>
                <a:close/>
                <a:moveTo>
                  <a:pt x="8627825" y="276335"/>
                </a:moveTo>
                <a:cubicBezTo>
                  <a:pt x="8644169" y="276335"/>
                  <a:pt x="8657419" y="289582"/>
                  <a:pt x="8657419" y="305928"/>
                </a:cubicBezTo>
                <a:cubicBezTo>
                  <a:pt x="8657419" y="322274"/>
                  <a:pt x="8644169" y="335524"/>
                  <a:pt x="8627825" y="335524"/>
                </a:cubicBezTo>
                <a:cubicBezTo>
                  <a:pt x="8611480" y="335524"/>
                  <a:pt x="8598231" y="322274"/>
                  <a:pt x="8598231" y="305928"/>
                </a:cubicBezTo>
                <a:cubicBezTo>
                  <a:pt x="8598231" y="289582"/>
                  <a:pt x="8611480" y="276335"/>
                  <a:pt x="8627825" y="276335"/>
                </a:cubicBezTo>
                <a:close/>
                <a:moveTo>
                  <a:pt x="8499500" y="276331"/>
                </a:moveTo>
                <a:cubicBezTo>
                  <a:pt x="8515844" y="276331"/>
                  <a:pt x="8529093" y="289578"/>
                  <a:pt x="8529093" y="305924"/>
                </a:cubicBezTo>
                <a:cubicBezTo>
                  <a:pt x="8529093" y="322270"/>
                  <a:pt x="8515844" y="335519"/>
                  <a:pt x="8499500" y="335519"/>
                </a:cubicBezTo>
                <a:cubicBezTo>
                  <a:pt x="8483155" y="335519"/>
                  <a:pt x="8469905" y="322270"/>
                  <a:pt x="8469905" y="305924"/>
                </a:cubicBezTo>
                <a:cubicBezTo>
                  <a:pt x="8469905" y="289578"/>
                  <a:pt x="8483155" y="276331"/>
                  <a:pt x="8499500" y="276331"/>
                </a:cubicBezTo>
                <a:close/>
                <a:moveTo>
                  <a:pt x="8371174" y="276327"/>
                </a:moveTo>
                <a:cubicBezTo>
                  <a:pt x="8387518" y="276327"/>
                  <a:pt x="8400767" y="289574"/>
                  <a:pt x="8400767" y="305920"/>
                </a:cubicBezTo>
                <a:cubicBezTo>
                  <a:pt x="8400767" y="322265"/>
                  <a:pt x="8387518" y="335515"/>
                  <a:pt x="8371174" y="335515"/>
                </a:cubicBezTo>
                <a:cubicBezTo>
                  <a:pt x="8354830" y="335515"/>
                  <a:pt x="8341579" y="322265"/>
                  <a:pt x="8341579" y="305920"/>
                </a:cubicBezTo>
                <a:cubicBezTo>
                  <a:pt x="8341579" y="289574"/>
                  <a:pt x="8354830" y="276327"/>
                  <a:pt x="8371174" y="276327"/>
                </a:cubicBezTo>
                <a:close/>
                <a:moveTo>
                  <a:pt x="8114516" y="276323"/>
                </a:moveTo>
                <a:cubicBezTo>
                  <a:pt x="8130860" y="276323"/>
                  <a:pt x="8144110" y="289570"/>
                  <a:pt x="8144110" y="305915"/>
                </a:cubicBezTo>
                <a:cubicBezTo>
                  <a:pt x="8144110" y="322261"/>
                  <a:pt x="8130860" y="335511"/>
                  <a:pt x="8114516" y="335511"/>
                </a:cubicBezTo>
                <a:cubicBezTo>
                  <a:pt x="8098172" y="335511"/>
                  <a:pt x="8084922" y="322261"/>
                  <a:pt x="8084922" y="305915"/>
                </a:cubicBezTo>
                <a:cubicBezTo>
                  <a:pt x="8084922" y="289570"/>
                  <a:pt x="8098172" y="276323"/>
                  <a:pt x="8114516" y="276323"/>
                </a:cubicBezTo>
                <a:close/>
                <a:moveTo>
                  <a:pt x="7857857" y="276319"/>
                </a:moveTo>
                <a:cubicBezTo>
                  <a:pt x="7874191" y="276319"/>
                  <a:pt x="7887447" y="289566"/>
                  <a:pt x="7887447" y="305910"/>
                </a:cubicBezTo>
                <a:cubicBezTo>
                  <a:pt x="7887447" y="322256"/>
                  <a:pt x="7874191" y="335506"/>
                  <a:pt x="7857857" y="335506"/>
                </a:cubicBezTo>
                <a:cubicBezTo>
                  <a:pt x="7841495" y="335506"/>
                  <a:pt x="7828239" y="322256"/>
                  <a:pt x="7828239" y="305910"/>
                </a:cubicBezTo>
                <a:cubicBezTo>
                  <a:pt x="7828239" y="289566"/>
                  <a:pt x="7841495" y="276319"/>
                  <a:pt x="7857857" y="276319"/>
                </a:cubicBezTo>
                <a:close/>
                <a:moveTo>
                  <a:pt x="8242859" y="276315"/>
                </a:moveTo>
                <a:cubicBezTo>
                  <a:pt x="8259204" y="276315"/>
                  <a:pt x="8272453" y="289562"/>
                  <a:pt x="8272453" y="305906"/>
                </a:cubicBezTo>
                <a:cubicBezTo>
                  <a:pt x="8272453" y="322252"/>
                  <a:pt x="8259204" y="335502"/>
                  <a:pt x="8242859" y="335502"/>
                </a:cubicBezTo>
                <a:cubicBezTo>
                  <a:pt x="8226515" y="335502"/>
                  <a:pt x="8213265" y="322252"/>
                  <a:pt x="8213265" y="305906"/>
                </a:cubicBezTo>
                <a:cubicBezTo>
                  <a:pt x="8213265" y="289562"/>
                  <a:pt x="8226515" y="276315"/>
                  <a:pt x="8242859" y="276315"/>
                </a:cubicBezTo>
                <a:close/>
                <a:moveTo>
                  <a:pt x="7986200" y="276310"/>
                </a:moveTo>
                <a:cubicBezTo>
                  <a:pt x="8002541" y="276310"/>
                  <a:pt x="8015793" y="289557"/>
                  <a:pt x="8015793" y="305902"/>
                </a:cubicBezTo>
                <a:cubicBezTo>
                  <a:pt x="8015793" y="322247"/>
                  <a:pt x="8002541" y="335498"/>
                  <a:pt x="7986200" y="335498"/>
                </a:cubicBezTo>
                <a:cubicBezTo>
                  <a:pt x="7969843" y="335498"/>
                  <a:pt x="7956596" y="322247"/>
                  <a:pt x="7956596" y="305902"/>
                </a:cubicBezTo>
                <a:cubicBezTo>
                  <a:pt x="7956596" y="289557"/>
                  <a:pt x="7969843" y="276310"/>
                  <a:pt x="7986200" y="276310"/>
                </a:cubicBezTo>
                <a:close/>
                <a:moveTo>
                  <a:pt x="7729521" y="276306"/>
                </a:moveTo>
                <a:cubicBezTo>
                  <a:pt x="7745876" y="276306"/>
                  <a:pt x="7759130" y="289553"/>
                  <a:pt x="7759130" y="305898"/>
                </a:cubicBezTo>
                <a:cubicBezTo>
                  <a:pt x="7759130" y="322243"/>
                  <a:pt x="7745876" y="335494"/>
                  <a:pt x="7729521" y="335494"/>
                </a:cubicBezTo>
                <a:cubicBezTo>
                  <a:pt x="7713166" y="335494"/>
                  <a:pt x="7699927" y="322243"/>
                  <a:pt x="7699927" y="305898"/>
                </a:cubicBezTo>
                <a:cubicBezTo>
                  <a:pt x="7699927" y="289553"/>
                  <a:pt x="7713166" y="276306"/>
                  <a:pt x="7729521" y="276306"/>
                </a:cubicBezTo>
                <a:close/>
                <a:moveTo>
                  <a:pt x="7601180" y="276302"/>
                </a:moveTo>
                <a:cubicBezTo>
                  <a:pt x="7617555" y="276302"/>
                  <a:pt x="7630776" y="289549"/>
                  <a:pt x="7630776" y="305894"/>
                </a:cubicBezTo>
                <a:cubicBezTo>
                  <a:pt x="7630776" y="322239"/>
                  <a:pt x="7617555" y="335490"/>
                  <a:pt x="7601180" y="335490"/>
                </a:cubicBezTo>
                <a:cubicBezTo>
                  <a:pt x="7584841" y="335490"/>
                  <a:pt x="7571592" y="322239"/>
                  <a:pt x="7571592" y="305894"/>
                </a:cubicBezTo>
                <a:cubicBezTo>
                  <a:pt x="7571592" y="289549"/>
                  <a:pt x="7584841" y="276302"/>
                  <a:pt x="7601180" y="276302"/>
                </a:cubicBezTo>
                <a:close/>
                <a:moveTo>
                  <a:pt x="7472852" y="276298"/>
                </a:moveTo>
                <a:cubicBezTo>
                  <a:pt x="7489194" y="276298"/>
                  <a:pt x="7502444" y="289545"/>
                  <a:pt x="7502444" y="305890"/>
                </a:cubicBezTo>
                <a:cubicBezTo>
                  <a:pt x="7502444" y="322235"/>
                  <a:pt x="7489194" y="335486"/>
                  <a:pt x="7472852" y="335486"/>
                </a:cubicBezTo>
                <a:cubicBezTo>
                  <a:pt x="7456508" y="335486"/>
                  <a:pt x="7443260" y="322235"/>
                  <a:pt x="7443260" y="305890"/>
                </a:cubicBezTo>
                <a:cubicBezTo>
                  <a:pt x="7443260" y="289545"/>
                  <a:pt x="7456508" y="276298"/>
                  <a:pt x="7472852" y="276298"/>
                </a:cubicBezTo>
                <a:close/>
                <a:moveTo>
                  <a:pt x="7344610" y="276293"/>
                </a:moveTo>
                <a:cubicBezTo>
                  <a:pt x="7360878" y="276293"/>
                  <a:pt x="7374127" y="289541"/>
                  <a:pt x="7374127" y="305886"/>
                </a:cubicBezTo>
                <a:cubicBezTo>
                  <a:pt x="7374127" y="322231"/>
                  <a:pt x="7360878" y="335482"/>
                  <a:pt x="7344610" y="335482"/>
                </a:cubicBezTo>
                <a:cubicBezTo>
                  <a:pt x="7328267" y="335482"/>
                  <a:pt x="7315021" y="322231"/>
                  <a:pt x="7315021" y="305886"/>
                </a:cubicBezTo>
                <a:cubicBezTo>
                  <a:pt x="7315021" y="289541"/>
                  <a:pt x="7328267" y="276293"/>
                  <a:pt x="7344610" y="276293"/>
                </a:cubicBezTo>
                <a:close/>
                <a:moveTo>
                  <a:pt x="7216274" y="276289"/>
                </a:moveTo>
                <a:cubicBezTo>
                  <a:pt x="7232621" y="276289"/>
                  <a:pt x="7245873" y="289536"/>
                  <a:pt x="7245873" y="305882"/>
                </a:cubicBezTo>
                <a:cubicBezTo>
                  <a:pt x="7245873" y="322227"/>
                  <a:pt x="7232621" y="335478"/>
                  <a:pt x="7216274" y="335478"/>
                </a:cubicBezTo>
                <a:cubicBezTo>
                  <a:pt x="7199925" y="335478"/>
                  <a:pt x="7186674" y="322227"/>
                  <a:pt x="7186674" y="305882"/>
                </a:cubicBezTo>
                <a:cubicBezTo>
                  <a:pt x="7186674" y="289536"/>
                  <a:pt x="7199925" y="276289"/>
                  <a:pt x="7216274" y="276289"/>
                </a:cubicBezTo>
                <a:close/>
                <a:moveTo>
                  <a:pt x="7087924" y="276284"/>
                </a:moveTo>
                <a:cubicBezTo>
                  <a:pt x="7104270" y="276284"/>
                  <a:pt x="7117523" y="289532"/>
                  <a:pt x="7117523" y="305878"/>
                </a:cubicBezTo>
                <a:cubicBezTo>
                  <a:pt x="7117523" y="322223"/>
                  <a:pt x="7104270" y="335473"/>
                  <a:pt x="7087924" y="335473"/>
                </a:cubicBezTo>
                <a:cubicBezTo>
                  <a:pt x="7071577" y="335473"/>
                  <a:pt x="7058325" y="322223"/>
                  <a:pt x="7058325" y="305878"/>
                </a:cubicBezTo>
                <a:cubicBezTo>
                  <a:pt x="7058325" y="289532"/>
                  <a:pt x="7071577" y="276284"/>
                  <a:pt x="7087924" y="276284"/>
                </a:cubicBezTo>
                <a:close/>
                <a:moveTo>
                  <a:pt x="6959575" y="276280"/>
                </a:moveTo>
                <a:cubicBezTo>
                  <a:pt x="6975922" y="276280"/>
                  <a:pt x="6989175" y="289528"/>
                  <a:pt x="6989175" y="305873"/>
                </a:cubicBezTo>
                <a:cubicBezTo>
                  <a:pt x="6989175" y="322219"/>
                  <a:pt x="6975922" y="335469"/>
                  <a:pt x="6959575" y="335469"/>
                </a:cubicBezTo>
                <a:cubicBezTo>
                  <a:pt x="6943228" y="335469"/>
                  <a:pt x="6929976" y="322219"/>
                  <a:pt x="6929976" y="305873"/>
                </a:cubicBezTo>
                <a:cubicBezTo>
                  <a:pt x="6929976" y="289528"/>
                  <a:pt x="6943228" y="276280"/>
                  <a:pt x="6959575" y="276280"/>
                </a:cubicBezTo>
                <a:close/>
                <a:moveTo>
                  <a:pt x="6831227" y="276275"/>
                </a:moveTo>
                <a:cubicBezTo>
                  <a:pt x="6847574" y="276275"/>
                  <a:pt x="6860825" y="289524"/>
                  <a:pt x="6860825" y="305869"/>
                </a:cubicBezTo>
                <a:cubicBezTo>
                  <a:pt x="6860825" y="322215"/>
                  <a:pt x="6847574" y="335464"/>
                  <a:pt x="6831227" y="335464"/>
                </a:cubicBezTo>
                <a:cubicBezTo>
                  <a:pt x="6814879" y="335464"/>
                  <a:pt x="6801627" y="322215"/>
                  <a:pt x="6801627" y="305869"/>
                </a:cubicBezTo>
                <a:cubicBezTo>
                  <a:pt x="6801627" y="289524"/>
                  <a:pt x="6814879" y="276275"/>
                  <a:pt x="6831227" y="276275"/>
                </a:cubicBezTo>
                <a:close/>
                <a:moveTo>
                  <a:pt x="6702879" y="276271"/>
                </a:moveTo>
                <a:cubicBezTo>
                  <a:pt x="6719226" y="276271"/>
                  <a:pt x="6732478" y="289520"/>
                  <a:pt x="6732478" y="305865"/>
                </a:cubicBezTo>
                <a:cubicBezTo>
                  <a:pt x="6732478" y="322210"/>
                  <a:pt x="6719226" y="335460"/>
                  <a:pt x="6702879" y="335460"/>
                </a:cubicBezTo>
                <a:cubicBezTo>
                  <a:pt x="6686531" y="335460"/>
                  <a:pt x="6673280" y="322210"/>
                  <a:pt x="6673280" y="305865"/>
                </a:cubicBezTo>
                <a:cubicBezTo>
                  <a:pt x="6673280" y="289520"/>
                  <a:pt x="6686531" y="276271"/>
                  <a:pt x="6702879" y="276271"/>
                </a:cubicBezTo>
                <a:close/>
                <a:moveTo>
                  <a:pt x="6574531" y="276267"/>
                </a:moveTo>
                <a:cubicBezTo>
                  <a:pt x="6590878" y="276267"/>
                  <a:pt x="6604131" y="289516"/>
                  <a:pt x="6604131" y="305860"/>
                </a:cubicBezTo>
                <a:cubicBezTo>
                  <a:pt x="6604131" y="322206"/>
                  <a:pt x="6590878" y="335456"/>
                  <a:pt x="6574531" y="335456"/>
                </a:cubicBezTo>
                <a:cubicBezTo>
                  <a:pt x="6558184" y="335456"/>
                  <a:pt x="6544932" y="322206"/>
                  <a:pt x="6544932" y="305860"/>
                </a:cubicBezTo>
                <a:cubicBezTo>
                  <a:pt x="6544932" y="289516"/>
                  <a:pt x="6558184" y="276267"/>
                  <a:pt x="6574531" y="276267"/>
                </a:cubicBezTo>
                <a:close/>
                <a:moveTo>
                  <a:pt x="6446185" y="276263"/>
                </a:moveTo>
                <a:cubicBezTo>
                  <a:pt x="6462531" y="276263"/>
                  <a:pt x="6475784" y="289512"/>
                  <a:pt x="6475784" y="305856"/>
                </a:cubicBezTo>
                <a:cubicBezTo>
                  <a:pt x="6475784" y="322201"/>
                  <a:pt x="6462531" y="335452"/>
                  <a:pt x="6446185" y="335452"/>
                </a:cubicBezTo>
                <a:cubicBezTo>
                  <a:pt x="6429837" y="335452"/>
                  <a:pt x="6416585" y="322201"/>
                  <a:pt x="6416585" y="305856"/>
                </a:cubicBezTo>
                <a:cubicBezTo>
                  <a:pt x="6416585" y="289512"/>
                  <a:pt x="6429837" y="276263"/>
                  <a:pt x="6446185" y="276263"/>
                </a:cubicBezTo>
                <a:close/>
                <a:moveTo>
                  <a:pt x="6317839" y="276259"/>
                </a:moveTo>
                <a:cubicBezTo>
                  <a:pt x="6334186" y="276259"/>
                  <a:pt x="6347437" y="289507"/>
                  <a:pt x="6347437" y="305852"/>
                </a:cubicBezTo>
                <a:cubicBezTo>
                  <a:pt x="6347437" y="322197"/>
                  <a:pt x="6334186" y="335448"/>
                  <a:pt x="6317839" y="335448"/>
                </a:cubicBezTo>
                <a:cubicBezTo>
                  <a:pt x="6301492" y="335448"/>
                  <a:pt x="6288240" y="322197"/>
                  <a:pt x="6288240" y="305852"/>
                </a:cubicBezTo>
                <a:cubicBezTo>
                  <a:pt x="6288240" y="289507"/>
                  <a:pt x="6301492" y="276259"/>
                  <a:pt x="6317839" y="276259"/>
                </a:cubicBezTo>
                <a:close/>
                <a:moveTo>
                  <a:pt x="6189492" y="276255"/>
                </a:moveTo>
                <a:cubicBezTo>
                  <a:pt x="6205841" y="276255"/>
                  <a:pt x="6219091" y="289503"/>
                  <a:pt x="6219091" y="305848"/>
                </a:cubicBezTo>
                <a:cubicBezTo>
                  <a:pt x="6219091" y="322193"/>
                  <a:pt x="6205841" y="335444"/>
                  <a:pt x="6189492" y="335444"/>
                </a:cubicBezTo>
                <a:cubicBezTo>
                  <a:pt x="6173145" y="335444"/>
                  <a:pt x="6159894" y="322193"/>
                  <a:pt x="6159894" y="305848"/>
                </a:cubicBezTo>
                <a:cubicBezTo>
                  <a:pt x="6159894" y="289503"/>
                  <a:pt x="6173145" y="276255"/>
                  <a:pt x="6189492" y="276255"/>
                </a:cubicBezTo>
                <a:close/>
                <a:moveTo>
                  <a:pt x="6061148" y="276250"/>
                </a:moveTo>
                <a:cubicBezTo>
                  <a:pt x="6077494" y="276250"/>
                  <a:pt x="6090747" y="289499"/>
                  <a:pt x="6090747" y="305844"/>
                </a:cubicBezTo>
                <a:cubicBezTo>
                  <a:pt x="6090747" y="322189"/>
                  <a:pt x="6077494" y="335440"/>
                  <a:pt x="6061148" y="335440"/>
                </a:cubicBezTo>
                <a:cubicBezTo>
                  <a:pt x="6044801" y="335440"/>
                  <a:pt x="6031548" y="322189"/>
                  <a:pt x="6031548" y="305844"/>
                </a:cubicBezTo>
                <a:cubicBezTo>
                  <a:pt x="6031548" y="289499"/>
                  <a:pt x="6044801" y="276250"/>
                  <a:pt x="6061148" y="276250"/>
                </a:cubicBezTo>
                <a:close/>
                <a:moveTo>
                  <a:pt x="5932804" y="276246"/>
                </a:moveTo>
                <a:cubicBezTo>
                  <a:pt x="5949151" y="276246"/>
                  <a:pt x="5962402" y="289495"/>
                  <a:pt x="5962402" y="305840"/>
                </a:cubicBezTo>
                <a:cubicBezTo>
                  <a:pt x="5962402" y="322185"/>
                  <a:pt x="5949151" y="335435"/>
                  <a:pt x="5932804" y="335435"/>
                </a:cubicBezTo>
                <a:cubicBezTo>
                  <a:pt x="5916457" y="335435"/>
                  <a:pt x="5903205" y="322185"/>
                  <a:pt x="5903205" y="305840"/>
                </a:cubicBezTo>
                <a:cubicBezTo>
                  <a:pt x="5903205" y="289495"/>
                  <a:pt x="5916457" y="276246"/>
                  <a:pt x="5932804" y="276246"/>
                </a:cubicBezTo>
                <a:close/>
                <a:moveTo>
                  <a:pt x="5676108" y="276241"/>
                </a:moveTo>
                <a:cubicBezTo>
                  <a:pt x="5692456" y="276241"/>
                  <a:pt x="5705708" y="289490"/>
                  <a:pt x="5705708" y="305836"/>
                </a:cubicBezTo>
                <a:cubicBezTo>
                  <a:pt x="5705708" y="322181"/>
                  <a:pt x="5692456" y="335432"/>
                  <a:pt x="5676108" y="335432"/>
                </a:cubicBezTo>
                <a:cubicBezTo>
                  <a:pt x="5659762" y="335432"/>
                  <a:pt x="5646510" y="322181"/>
                  <a:pt x="5646510" y="305836"/>
                </a:cubicBezTo>
                <a:cubicBezTo>
                  <a:pt x="5646510" y="289490"/>
                  <a:pt x="5659762" y="276241"/>
                  <a:pt x="5676108" y="276241"/>
                </a:cubicBezTo>
                <a:close/>
                <a:moveTo>
                  <a:pt x="5419795" y="276237"/>
                </a:moveTo>
                <a:cubicBezTo>
                  <a:pt x="5436141" y="276237"/>
                  <a:pt x="5449391" y="289486"/>
                  <a:pt x="5449391" y="305832"/>
                </a:cubicBezTo>
                <a:cubicBezTo>
                  <a:pt x="5449391" y="322177"/>
                  <a:pt x="5436141" y="335426"/>
                  <a:pt x="5419795" y="335426"/>
                </a:cubicBezTo>
                <a:cubicBezTo>
                  <a:pt x="5403450" y="335426"/>
                  <a:pt x="5390200" y="322177"/>
                  <a:pt x="5390200" y="305832"/>
                </a:cubicBezTo>
                <a:cubicBezTo>
                  <a:pt x="5390200" y="289486"/>
                  <a:pt x="5403450" y="276237"/>
                  <a:pt x="5419795" y="276237"/>
                </a:cubicBezTo>
                <a:close/>
                <a:moveTo>
                  <a:pt x="5291458" y="276233"/>
                </a:moveTo>
                <a:cubicBezTo>
                  <a:pt x="5307803" y="276233"/>
                  <a:pt x="5321054" y="289482"/>
                  <a:pt x="5321054" y="305827"/>
                </a:cubicBezTo>
                <a:cubicBezTo>
                  <a:pt x="5321054" y="322173"/>
                  <a:pt x="5307803" y="335422"/>
                  <a:pt x="5291458" y="335422"/>
                </a:cubicBezTo>
                <a:cubicBezTo>
                  <a:pt x="5275113" y="335422"/>
                  <a:pt x="5261863" y="322173"/>
                  <a:pt x="5261863" y="305827"/>
                </a:cubicBezTo>
                <a:cubicBezTo>
                  <a:pt x="5261863" y="289482"/>
                  <a:pt x="5275113" y="276233"/>
                  <a:pt x="5291458" y="276233"/>
                </a:cubicBezTo>
                <a:close/>
                <a:moveTo>
                  <a:pt x="5163120" y="276229"/>
                </a:moveTo>
                <a:cubicBezTo>
                  <a:pt x="5179466" y="276229"/>
                  <a:pt x="5192716" y="289478"/>
                  <a:pt x="5192716" y="305823"/>
                </a:cubicBezTo>
                <a:cubicBezTo>
                  <a:pt x="5192716" y="322169"/>
                  <a:pt x="5179466" y="335418"/>
                  <a:pt x="5163120" y="335418"/>
                </a:cubicBezTo>
                <a:cubicBezTo>
                  <a:pt x="5146775" y="335418"/>
                  <a:pt x="5133525" y="322169"/>
                  <a:pt x="5133525" y="305823"/>
                </a:cubicBezTo>
                <a:cubicBezTo>
                  <a:pt x="5133525" y="289478"/>
                  <a:pt x="5146775" y="276229"/>
                  <a:pt x="5163120" y="276229"/>
                </a:cubicBezTo>
                <a:close/>
                <a:moveTo>
                  <a:pt x="5034783" y="276225"/>
                </a:moveTo>
                <a:cubicBezTo>
                  <a:pt x="5051128" y="276225"/>
                  <a:pt x="5064379" y="289474"/>
                  <a:pt x="5064379" y="305819"/>
                </a:cubicBezTo>
                <a:cubicBezTo>
                  <a:pt x="5064379" y="322164"/>
                  <a:pt x="5051128" y="335414"/>
                  <a:pt x="5034783" y="335414"/>
                </a:cubicBezTo>
                <a:cubicBezTo>
                  <a:pt x="5018438" y="335414"/>
                  <a:pt x="5005187" y="322164"/>
                  <a:pt x="5005187" y="305819"/>
                </a:cubicBezTo>
                <a:cubicBezTo>
                  <a:pt x="5005187" y="289474"/>
                  <a:pt x="5018438" y="276225"/>
                  <a:pt x="5034783" y="276225"/>
                </a:cubicBezTo>
                <a:close/>
                <a:moveTo>
                  <a:pt x="4906446" y="276221"/>
                </a:moveTo>
                <a:cubicBezTo>
                  <a:pt x="4922791" y="276221"/>
                  <a:pt x="4936041" y="289470"/>
                  <a:pt x="4936041" y="305815"/>
                </a:cubicBezTo>
                <a:cubicBezTo>
                  <a:pt x="4936041" y="322160"/>
                  <a:pt x="4922791" y="335410"/>
                  <a:pt x="4906446" y="335410"/>
                </a:cubicBezTo>
                <a:cubicBezTo>
                  <a:pt x="4890100" y="335410"/>
                  <a:pt x="4876850" y="322160"/>
                  <a:pt x="4876850" y="305815"/>
                </a:cubicBezTo>
                <a:cubicBezTo>
                  <a:pt x="4876850" y="289470"/>
                  <a:pt x="4890100" y="276221"/>
                  <a:pt x="4906446" y="276221"/>
                </a:cubicBezTo>
                <a:close/>
                <a:moveTo>
                  <a:pt x="5804505" y="276217"/>
                </a:moveTo>
                <a:cubicBezTo>
                  <a:pt x="5820852" y="276217"/>
                  <a:pt x="5834104" y="289465"/>
                  <a:pt x="5834104" y="305811"/>
                </a:cubicBezTo>
                <a:cubicBezTo>
                  <a:pt x="5834104" y="322156"/>
                  <a:pt x="5820852" y="335405"/>
                  <a:pt x="5804505" y="335405"/>
                </a:cubicBezTo>
                <a:cubicBezTo>
                  <a:pt x="5788158" y="335405"/>
                  <a:pt x="5774907" y="322156"/>
                  <a:pt x="5774907" y="305811"/>
                </a:cubicBezTo>
                <a:cubicBezTo>
                  <a:pt x="5774907" y="289465"/>
                  <a:pt x="5788158" y="276217"/>
                  <a:pt x="5804505" y="276217"/>
                </a:cubicBezTo>
                <a:close/>
                <a:moveTo>
                  <a:pt x="5548133" y="276212"/>
                </a:moveTo>
                <a:cubicBezTo>
                  <a:pt x="5564479" y="276212"/>
                  <a:pt x="5577728" y="289461"/>
                  <a:pt x="5577728" y="305806"/>
                </a:cubicBezTo>
                <a:cubicBezTo>
                  <a:pt x="5577728" y="322151"/>
                  <a:pt x="5564479" y="335401"/>
                  <a:pt x="5548133" y="335401"/>
                </a:cubicBezTo>
                <a:cubicBezTo>
                  <a:pt x="5531788" y="335401"/>
                  <a:pt x="5518537" y="322151"/>
                  <a:pt x="5518537" y="305806"/>
                </a:cubicBezTo>
                <a:cubicBezTo>
                  <a:pt x="5518537" y="289461"/>
                  <a:pt x="5531788" y="276212"/>
                  <a:pt x="5548133" y="276212"/>
                </a:cubicBezTo>
                <a:close/>
                <a:moveTo>
                  <a:pt x="4778108" y="276208"/>
                </a:moveTo>
                <a:cubicBezTo>
                  <a:pt x="4794453" y="276208"/>
                  <a:pt x="4807704" y="289456"/>
                  <a:pt x="4807704" y="305802"/>
                </a:cubicBezTo>
                <a:cubicBezTo>
                  <a:pt x="4807704" y="322147"/>
                  <a:pt x="4794453" y="335397"/>
                  <a:pt x="4778108" y="335397"/>
                </a:cubicBezTo>
                <a:cubicBezTo>
                  <a:pt x="4761762" y="335397"/>
                  <a:pt x="4748513" y="322147"/>
                  <a:pt x="4748513" y="305802"/>
                </a:cubicBezTo>
                <a:cubicBezTo>
                  <a:pt x="4748513" y="289456"/>
                  <a:pt x="4761762" y="276208"/>
                  <a:pt x="4778108" y="276208"/>
                </a:cubicBezTo>
                <a:close/>
                <a:moveTo>
                  <a:pt x="4649770" y="276204"/>
                </a:moveTo>
                <a:cubicBezTo>
                  <a:pt x="4666116" y="276204"/>
                  <a:pt x="4679366" y="289452"/>
                  <a:pt x="4679366" y="305798"/>
                </a:cubicBezTo>
                <a:cubicBezTo>
                  <a:pt x="4679366" y="322143"/>
                  <a:pt x="4666116" y="335393"/>
                  <a:pt x="4649770" y="335393"/>
                </a:cubicBezTo>
                <a:cubicBezTo>
                  <a:pt x="4633425" y="335393"/>
                  <a:pt x="4620175" y="322143"/>
                  <a:pt x="4620175" y="305798"/>
                </a:cubicBezTo>
                <a:cubicBezTo>
                  <a:pt x="4620175" y="289452"/>
                  <a:pt x="4633425" y="276204"/>
                  <a:pt x="4649770" y="276204"/>
                </a:cubicBezTo>
                <a:close/>
                <a:moveTo>
                  <a:pt x="4521433" y="276200"/>
                </a:moveTo>
                <a:cubicBezTo>
                  <a:pt x="4537778" y="276200"/>
                  <a:pt x="4551029" y="289448"/>
                  <a:pt x="4551029" y="305794"/>
                </a:cubicBezTo>
                <a:cubicBezTo>
                  <a:pt x="4551029" y="322139"/>
                  <a:pt x="4537778" y="335389"/>
                  <a:pt x="4521433" y="335389"/>
                </a:cubicBezTo>
                <a:cubicBezTo>
                  <a:pt x="4505088" y="335389"/>
                  <a:pt x="4491837" y="322139"/>
                  <a:pt x="4491837" y="305794"/>
                </a:cubicBezTo>
                <a:cubicBezTo>
                  <a:pt x="4491837" y="289448"/>
                  <a:pt x="4505088" y="276200"/>
                  <a:pt x="4521433" y="276200"/>
                </a:cubicBezTo>
                <a:close/>
                <a:moveTo>
                  <a:pt x="4393096" y="276195"/>
                </a:moveTo>
                <a:cubicBezTo>
                  <a:pt x="4409441" y="276195"/>
                  <a:pt x="4422691" y="289443"/>
                  <a:pt x="4422691" y="305789"/>
                </a:cubicBezTo>
                <a:cubicBezTo>
                  <a:pt x="4422691" y="322135"/>
                  <a:pt x="4409441" y="335384"/>
                  <a:pt x="4393096" y="335384"/>
                </a:cubicBezTo>
                <a:cubicBezTo>
                  <a:pt x="4376751" y="335384"/>
                  <a:pt x="4363500" y="322135"/>
                  <a:pt x="4363500" y="305789"/>
                </a:cubicBezTo>
                <a:cubicBezTo>
                  <a:pt x="4363500" y="289443"/>
                  <a:pt x="4376751" y="276195"/>
                  <a:pt x="4393096" y="276195"/>
                </a:cubicBezTo>
                <a:close/>
                <a:moveTo>
                  <a:pt x="4264758" y="276191"/>
                </a:moveTo>
                <a:cubicBezTo>
                  <a:pt x="4281104" y="276191"/>
                  <a:pt x="4294353" y="289439"/>
                  <a:pt x="4294353" y="305785"/>
                </a:cubicBezTo>
                <a:cubicBezTo>
                  <a:pt x="4294353" y="322131"/>
                  <a:pt x="4281104" y="335380"/>
                  <a:pt x="4264758" y="335380"/>
                </a:cubicBezTo>
                <a:cubicBezTo>
                  <a:pt x="4248412" y="335380"/>
                  <a:pt x="4235163" y="322131"/>
                  <a:pt x="4235163" y="305785"/>
                </a:cubicBezTo>
                <a:cubicBezTo>
                  <a:pt x="4235163" y="289439"/>
                  <a:pt x="4248412" y="276191"/>
                  <a:pt x="4264758" y="276191"/>
                </a:cubicBezTo>
                <a:close/>
                <a:moveTo>
                  <a:pt x="4136421" y="276187"/>
                </a:moveTo>
                <a:cubicBezTo>
                  <a:pt x="4152766" y="276187"/>
                  <a:pt x="4166016" y="289435"/>
                  <a:pt x="4166016" y="305780"/>
                </a:cubicBezTo>
                <a:cubicBezTo>
                  <a:pt x="4166016" y="322127"/>
                  <a:pt x="4152766" y="335376"/>
                  <a:pt x="4136421" y="335376"/>
                </a:cubicBezTo>
                <a:cubicBezTo>
                  <a:pt x="4120076" y="335376"/>
                  <a:pt x="4106826" y="322127"/>
                  <a:pt x="4106826" y="305780"/>
                </a:cubicBezTo>
                <a:cubicBezTo>
                  <a:pt x="4106826" y="289435"/>
                  <a:pt x="4120076" y="276187"/>
                  <a:pt x="4136421" y="276187"/>
                </a:cubicBezTo>
                <a:close/>
                <a:moveTo>
                  <a:pt x="4008084" y="276183"/>
                </a:moveTo>
                <a:cubicBezTo>
                  <a:pt x="4024428" y="276183"/>
                  <a:pt x="4037679" y="289431"/>
                  <a:pt x="4037679" y="305776"/>
                </a:cubicBezTo>
                <a:cubicBezTo>
                  <a:pt x="4037679" y="322123"/>
                  <a:pt x="4024428" y="335372"/>
                  <a:pt x="4008084" y="335372"/>
                </a:cubicBezTo>
                <a:cubicBezTo>
                  <a:pt x="3991738" y="335372"/>
                  <a:pt x="3978488" y="322123"/>
                  <a:pt x="3978488" y="305776"/>
                </a:cubicBezTo>
                <a:cubicBezTo>
                  <a:pt x="3978488" y="289431"/>
                  <a:pt x="3991738" y="276183"/>
                  <a:pt x="4008084" y="276183"/>
                </a:cubicBezTo>
                <a:close/>
                <a:moveTo>
                  <a:pt x="3879746" y="276178"/>
                </a:moveTo>
                <a:cubicBezTo>
                  <a:pt x="3896091" y="276178"/>
                  <a:pt x="3909342" y="289427"/>
                  <a:pt x="3909342" y="305772"/>
                </a:cubicBezTo>
                <a:cubicBezTo>
                  <a:pt x="3909342" y="322118"/>
                  <a:pt x="3896091" y="335368"/>
                  <a:pt x="3879746" y="335368"/>
                </a:cubicBezTo>
                <a:cubicBezTo>
                  <a:pt x="3863401" y="335368"/>
                  <a:pt x="3850151" y="322118"/>
                  <a:pt x="3850151" y="305772"/>
                </a:cubicBezTo>
                <a:cubicBezTo>
                  <a:pt x="3850151" y="289427"/>
                  <a:pt x="3863401" y="276178"/>
                  <a:pt x="3879746" y="276178"/>
                </a:cubicBezTo>
                <a:close/>
                <a:moveTo>
                  <a:pt x="3751409" y="276174"/>
                </a:moveTo>
                <a:cubicBezTo>
                  <a:pt x="3767754" y="276174"/>
                  <a:pt x="3781003" y="289423"/>
                  <a:pt x="3781003" y="305768"/>
                </a:cubicBezTo>
                <a:lnTo>
                  <a:pt x="3777147" y="315080"/>
                </a:lnTo>
                <a:lnTo>
                  <a:pt x="3723653" y="301325"/>
                </a:lnTo>
                <a:lnTo>
                  <a:pt x="3730481" y="284842"/>
                </a:lnTo>
                <a:cubicBezTo>
                  <a:pt x="3735837" y="279486"/>
                  <a:pt x="3743236" y="276174"/>
                  <a:pt x="3751409" y="276174"/>
                </a:cubicBezTo>
                <a:close/>
                <a:moveTo>
                  <a:pt x="3623070" y="276170"/>
                </a:moveTo>
                <a:lnTo>
                  <a:pt x="3641818" y="283934"/>
                </a:lnTo>
                <a:lnTo>
                  <a:pt x="3614419" y="279753"/>
                </a:lnTo>
                <a:close/>
                <a:moveTo>
                  <a:pt x="2724708" y="276139"/>
                </a:moveTo>
                <a:lnTo>
                  <a:pt x="2727172" y="277160"/>
                </a:lnTo>
                <a:lnTo>
                  <a:pt x="2719370" y="278350"/>
                </a:lnTo>
                <a:close/>
                <a:moveTo>
                  <a:pt x="2596371" y="276135"/>
                </a:moveTo>
                <a:cubicBezTo>
                  <a:pt x="2604543" y="276135"/>
                  <a:pt x="2611942" y="279448"/>
                  <a:pt x="2617298" y="284803"/>
                </a:cubicBezTo>
                <a:lnTo>
                  <a:pt x="2621909" y="295935"/>
                </a:lnTo>
                <a:lnTo>
                  <a:pt x="2568416" y="309690"/>
                </a:lnTo>
                <a:lnTo>
                  <a:pt x="2566776" y="305730"/>
                </a:lnTo>
                <a:cubicBezTo>
                  <a:pt x="2566776" y="289385"/>
                  <a:pt x="2580026" y="276135"/>
                  <a:pt x="2596371" y="276135"/>
                </a:cubicBezTo>
                <a:close/>
                <a:moveTo>
                  <a:pt x="2468034" y="276131"/>
                </a:moveTo>
                <a:cubicBezTo>
                  <a:pt x="2484379" y="276131"/>
                  <a:pt x="2497630" y="289381"/>
                  <a:pt x="2497630" y="305726"/>
                </a:cubicBezTo>
                <a:cubicBezTo>
                  <a:pt x="2497630" y="322071"/>
                  <a:pt x="2484379" y="335322"/>
                  <a:pt x="2468034" y="335322"/>
                </a:cubicBezTo>
                <a:cubicBezTo>
                  <a:pt x="2451689" y="335322"/>
                  <a:pt x="2438438" y="322071"/>
                  <a:pt x="2438438" y="305726"/>
                </a:cubicBezTo>
                <a:cubicBezTo>
                  <a:pt x="2438438" y="289381"/>
                  <a:pt x="2451689" y="276131"/>
                  <a:pt x="2468034" y="276131"/>
                </a:cubicBezTo>
                <a:close/>
                <a:moveTo>
                  <a:pt x="2339697" y="276127"/>
                </a:moveTo>
                <a:cubicBezTo>
                  <a:pt x="2356041" y="276127"/>
                  <a:pt x="2369291" y="289377"/>
                  <a:pt x="2369291" y="305722"/>
                </a:cubicBezTo>
                <a:cubicBezTo>
                  <a:pt x="2369291" y="322067"/>
                  <a:pt x="2356041" y="335318"/>
                  <a:pt x="2339697" y="335318"/>
                </a:cubicBezTo>
                <a:cubicBezTo>
                  <a:pt x="2323351" y="335318"/>
                  <a:pt x="2310100" y="322067"/>
                  <a:pt x="2310100" y="305722"/>
                </a:cubicBezTo>
                <a:cubicBezTo>
                  <a:pt x="2310100" y="289377"/>
                  <a:pt x="2323351" y="276127"/>
                  <a:pt x="2339697" y="276127"/>
                </a:cubicBezTo>
                <a:close/>
                <a:moveTo>
                  <a:pt x="2083021" y="276123"/>
                </a:moveTo>
                <a:cubicBezTo>
                  <a:pt x="2099366" y="276123"/>
                  <a:pt x="2112617" y="289373"/>
                  <a:pt x="2112617" y="305718"/>
                </a:cubicBezTo>
                <a:cubicBezTo>
                  <a:pt x="2112617" y="322063"/>
                  <a:pt x="2099366" y="335314"/>
                  <a:pt x="2083021" y="335314"/>
                </a:cubicBezTo>
                <a:cubicBezTo>
                  <a:pt x="2066675" y="335314"/>
                  <a:pt x="2053426" y="322063"/>
                  <a:pt x="2053426" y="305718"/>
                </a:cubicBezTo>
                <a:cubicBezTo>
                  <a:pt x="2053426" y="289373"/>
                  <a:pt x="2066675" y="276123"/>
                  <a:pt x="2083021" y="276123"/>
                </a:cubicBezTo>
                <a:close/>
                <a:moveTo>
                  <a:pt x="1826346" y="276119"/>
                </a:moveTo>
                <a:cubicBezTo>
                  <a:pt x="1842692" y="276119"/>
                  <a:pt x="1855941" y="289369"/>
                  <a:pt x="1855941" y="305714"/>
                </a:cubicBezTo>
                <a:cubicBezTo>
                  <a:pt x="1855941" y="322059"/>
                  <a:pt x="1842692" y="335310"/>
                  <a:pt x="1826346" y="335310"/>
                </a:cubicBezTo>
                <a:cubicBezTo>
                  <a:pt x="1810000" y="335310"/>
                  <a:pt x="1796750" y="322059"/>
                  <a:pt x="1796750" y="305714"/>
                </a:cubicBezTo>
                <a:cubicBezTo>
                  <a:pt x="1796750" y="289369"/>
                  <a:pt x="1810000" y="276119"/>
                  <a:pt x="1826346" y="276119"/>
                </a:cubicBezTo>
                <a:close/>
                <a:moveTo>
                  <a:pt x="1698008" y="276115"/>
                </a:moveTo>
                <a:cubicBezTo>
                  <a:pt x="1714353" y="276115"/>
                  <a:pt x="1727604" y="289365"/>
                  <a:pt x="1727604" y="305710"/>
                </a:cubicBezTo>
                <a:cubicBezTo>
                  <a:pt x="1727604" y="322055"/>
                  <a:pt x="1714353" y="335306"/>
                  <a:pt x="1698008" y="335306"/>
                </a:cubicBezTo>
                <a:cubicBezTo>
                  <a:pt x="1681664" y="335306"/>
                  <a:pt x="1668413" y="322055"/>
                  <a:pt x="1668413" y="305710"/>
                </a:cubicBezTo>
                <a:cubicBezTo>
                  <a:pt x="1668413" y="289365"/>
                  <a:pt x="1681664" y="276115"/>
                  <a:pt x="1698008" y="276115"/>
                </a:cubicBezTo>
                <a:close/>
                <a:moveTo>
                  <a:pt x="1569671" y="276110"/>
                </a:moveTo>
                <a:cubicBezTo>
                  <a:pt x="1586016" y="276110"/>
                  <a:pt x="1599266" y="289360"/>
                  <a:pt x="1599266" y="305706"/>
                </a:cubicBezTo>
                <a:cubicBezTo>
                  <a:pt x="1599266" y="322051"/>
                  <a:pt x="1586016" y="335301"/>
                  <a:pt x="1569671" y="335301"/>
                </a:cubicBezTo>
                <a:cubicBezTo>
                  <a:pt x="1553325" y="335301"/>
                  <a:pt x="1540075" y="322051"/>
                  <a:pt x="1540075" y="305706"/>
                </a:cubicBezTo>
                <a:cubicBezTo>
                  <a:pt x="1540075" y="289360"/>
                  <a:pt x="1553325" y="276110"/>
                  <a:pt x="1569671" y="276110"/>
                </a:cubicBezTo>
                <a:close/>
                <a:moveTo>
                  <a:pt x="2211359" y="276106"/>
                </a:moveTo>
                <a:cubicBezTo>
                  <a:pt x="2227705" y="276106"/>
                  <a:pt x="2240954" y="289356"/>
                  <a:pt x="2240954" y="305702"/>
                </a:cubicBezTo>
                <a:cubicBezTo>
                  <a:pt x="2240954" y="322047"/>
                  <a:pt x="2227705" y="335297"/>
                  <a:pt x="2211359" y="335297"/>
                </a:cubicBezTo>
                <a:cubicBezTo>
                  <a:pt x="2195013" y="335297"/>
                  <a:pt x="2181764" y="322047"/>
                  <a:pt x="2181764" y="305702"/>
                </a:cubicBezTo>
                <a:cubicBezTo>
                  <a:pt x="2181764" y="289356"/>
                  <a:pt x="2195013" y="276106"/>
                  <a:pt x="2211359" y="276106"/>
                </a:cubicBezTo>
                <a:close/>
                <a:moveTo>
                  <a:pt x="1954683" y="276102"/>
                </a:moveTo>
                <a:cubicBezTo>
                  <a:pt x="1971029" y="276102"/>
                  <a:pt x="1984278" y="289351"/>
                  <a:pt x="1984278" y="305697"/>
                </a:cubicBezTo>
                <a:cubicBezTo>
                  <a:pt x="1984278" y="322042"/>
                  <a:pt x="1971029" y="335292"/>
                  <a:pt x="1954683" y="335292"/>
                </a:cubicBezTo>
                <a:cubicBezTo>
                  <a:pt x="1938338" y="335292"/>
                  <a:pt x="1925088" y="322042"/>
                  <a:pt x="1925088" y="305697"/>
                </a:cubicBezTo>
                <a:cubicBezTo>
                  <a:pt x="1925088" y="289351"/>
                  <a:pt x="1938338" y="276102"/>
                  <a:pt x="1954683" y="276102"/>
                </a:cubicBezTo>
                <a:close/>
                <a:moveTo>
                  <a:pt x="1441334" y="276097"/>
                </a:moveTo>
                <a:cubicBezTo>
                  <a:pt x="1457678" y="276097"/>
                  <a:pt x="1470929" y="289347"/>
                  <a:pt x="1470929" y="305693"/>
                </a:cubicBezTo>
                <a:cubicBezTo>
                  <a:pt x="1470929" y="322038"/>
                  <a:pt x="1457678" y="335287"/>
                  <a:pt x="1441334" y="335287"/>
                </a:cubicBezTo>
                <a:cubicBezTo>
                  <a:pt x="1424988" y="335287"/>
                  <a:pt x="1411737" y="322038"/>
                  <a:pt x="1411737" y="305693"/>
                </a:cubicBezTo>
                <a:cubicBezTo>
                  <a:pt x="1411737" y="289347"/>
                  <a:pt x="1424988" y="276097"/>
                  <a:pt x="1441334" y="276097"/>
                </a:cubicBezTo>
                <a:close/>
                <a:moveTo>
                  <a:pt x="1312996" y="276093"/>
                </a:moveTo>
                <a:cubicBezTo>
                  <a:pt x="1329341" y="276093"/>
                  <a:pt x="1342591" y="289343"/>
                  <a:pt x="1342591" y="305688"/>
                </a:cubicBezTo>
                <a:cubicBezTo>
                  <a:pt x="1342591" y="322034"/>
                  <a:pt x="1329341" y="335283"/>
                  <a:pt x="1312996" y="335283"/>
                </a:cubicBezTo>
                <a:cubicBezTo>
                  <a:pt x="1296651" y="335283"/>
                  <a:pt x="1283400" y="322034"/>
                  <a:pt x="1283400" y="305688"/>
                </a:cubicBezTo>
                <a:cubicBezTo>
                  <a:pt x="1283400" y="289343"/>
                  <a:pt x="1296651" y="276093"/>
                  <a:pt x="1312996" y="276093"/>
                </a:cubicBezTo>
                <a:close/>
                <a:moveTo>
                  <a:pt x="1184658" y="276089"/>
                </a:moveTo>
                <a:cubicBezTo>
                  <a:pt x="1201004" y="276089"/>
                  <a:pt x="1214254" y="289339"/>
                  <a:pt x="1214254" y="305684"/>
                </a:cubicBezTo>
                <a:cubicBezTo>
                  <a:pt x="1214254" y="322030"/>
                  <a:pt x="1201004" y="335279"/>
                  <a:pt x="1184658" y="335279"/>
                </a:cubicBezTo>
                <a:cubicBezTo>
                  <a:pt x="1168312" y="335279"/>
                  <a:pt x="1155063" y="322030"/>
                  <a:pt x="1155063" y="305684"/>
                </a:cubicBezTo>
                <a:cubicBezTo>
                  <a:pt x="1155063" y="289339"/>
                  <a:pt x="1168312" y="276089"/>
                  <a:pt x="1184658" y="276089"/>
                </a:cubicBezTo>
                <a:close/>
                <a:moveTo>
                  <a:pt x="1056321" y="276085"/>
                </a:moveTo>
                <a:cubicBezTo>
                  <a:pt x="1072666" y="276085"/>
                  <a:pt x="1085917" y="289335"/>
                  <a:pt x="1085917" y="305680"/>
                </a:cubicBezTo>
                <a:cubicBezTo>
                  <a:pt x="1085917" y="322025"/>
                  <a:pt x="1072666" y="335275"/>
                  <a:pt x="1056321" y="335275"/>
                </a:cubicBezTo>
                <a:cubicBezTo>
                  <a:pt x="1039976" y="335275"/>
                  <a:pt x="1026726" y="322025"/>
                  <a:pt x="1026726" y="305680"/>
                </a:cubicBezTo>
                <a:cubicBezTo>
                  <a:pt x="1026726" y="289335"/>
                  <a:pt x="1039976" y="276085"/>
                  <a:pt x="1056321" y="276085"/>
                </a:cubicBezTo>
                <a:close/>
                <a:moveTo>
                  <a:pt x="927983" y="276081"/>
                </a:moveTo>
                <a:cubicBezTo>
                  <a:pt x="944328" y="276081"/>
                  <a:pt x="957579" y="289331"/>
                  <a:pt x="957579" y="305676"/>
                </a:cubicBezTo>
                <a:cubicBezTo>
                  <a:pt x="957579" y="322021"/>
                  <a:pt x="944328" y="335271"/>
                  <a:pt x="927983" y="335271"/>
                </a:cubicBezTo>
                <a:cubicBezTo>
                  <a:pt x="911638" y="335271"/>
                  <a:pt x="898387" y="322021"/>
                  <a:pt x="898387" y="305676"/>
                </a:cubicBezTo>
                <a:cubicBezTo>
                  <a:pt x="898387" y="289331"/>
                  <a:pt x="911638" y="276081"/>
                  <a:pt x="927983" y="276081"/>
                </a:cubicBezTo>
                <a:close/>
                <a:moveTo>
                  <a:pt x="799646" y="276077"/>
                </a:moveTo>
                <a:cubicBezTo>
                  <a:pt x="815991" y="276077"/>
                  <a:pt x="829242" y="289327"/>
                  <a:pt x="829242" y="305672"/>
                </a:cubicBezTo>
                <a:cubicBezTo>
                  <a:pt x="829242" y="322017"/>
                  <a:pt x="815991" y="335267"/>
                  <a:pt x="799646" y="335267"/>
                </a:cubicBezTo>
                <a:cubicBezTo>
                  <a:pt x="783301" y="335267"/>
                  <a:pt x="770050" y="322017"/>
                  <a:pt x="770050" y="305672"/>
                </a:cubicBezTo>
                <a:cubicBezTo>
                  <a:pt x="770050" y="289327"/>
                  <a:pt x="783301" y="276077"/>
                  <a:pt x="799646" y="276077"/>
                </a:cubicBezTo>
                <a:close/>
                <a:moveTo>
                  <a:pt x="671309" y="276072"/>
                </a:moveTo>
                <a:cubicBezTo>
                  <a:pt x="687654" y="276072"/>
                  <a:pt x="700903" y="289323"/>
                  <a:pt x="700903" y="305668"/>
                </a:cubicBezTo>
                <a:cubicBezTo>
                  <a:pt x="700903" y="322013"/>
                  <a:pt x="687654" y="335263"/>
                  <a:pt x="671309" y="335263"/>
                </a:cubicBezTo>
                <a:cubicBezTo>
                  <a:pt x="654962" y="335263"/>
                  <a:pt x="641713" y="322013"/>
                  <a:pt x="641713" y="305668"/>
                </a:cubicBezTo>
                <a:cubicBezTo>
                  <a:pt x="641713" y="289323"/>
                  <a:pt x="654962" y="276072"/>
                  <a:pt x="671309" y="276072"/>
                </a:cubicBezTo>
                <a:close/>
                <a:moveTo>
                  <a:pt x="542971" y="276068"/>
                </a:moveTo>
                <a:cubicBezTo>
                  <a:pt x="559317" y="276068"/>
                  <a:pt x="572566" y="289318"/>
                  <a:pt x="572566" y="305664"/>
                </a:cubicBezTo>
                <a:cubicBezTo>
                  <a:pt x="572566" y="322009"/>
                  <a:pt x="559317" y="335259"/>
                  <a:pt x="542971" y="335259"/>
                </a:cubicBezTo>
                <a:cubicBezTo>
                  <a:pt x="526626" y="335259"/>
                  <a:pt x="513376" y="322009"/>
                  <a:pt x="513376" y="305664"/>
                </a:cubicBezTo>
                <a:cubicBezTo>
                  <a:pt x="513376" y="289318"/>
                  <a:pt x="526626" y="276068"/>
                  <a:pt x="542971" y="276068"/>
                </a:cubicBezTo>
                <a:close/>
                <a:moveTo>
                  <a:pt x="414633" y="276064"/>
                </a:moveTo>
                <a:cubicBezTo>
                  <a:pt x="430979" y="276064"/>
                  <a:pt x="444229" y="289313"/>
                  <a:pt x="444229" y="305660"/>
                </a:cubicBezTo>
                <a:cubicBezTo>
                  <a:pt x="444229" y="322005"/>
                  <a:pt x="430979" y="335254"/>
                  <a:pt x="414633" y="335254"/>
                </a:cubicBezTo>
                <a:cubicBezTo>
                  <a:pt x="398288" y="335254"/>
                  <a:pt x="385038" y="322005"/>
                  <a:pt x="385038" y="305660"/>
                </a:cubicBezTo>
                <a:cubicBezTo>
                  <a:pt x="385038" y="289313"/>
                  <a:pt x="398288" y="276064"/>
                  <a:pt x="414633" y="276064"/>
                </a:cubicBezTo>
                <a:close/>
                <a:moveTo>
                  <a:pt x="286296" y="276060"/>
                </a:moveTo>
                <a:cubicBezTo>
                  <a:pt x="302641" y="276060"/>
                  <a:pt x="315892" y="289309"/>
                  <a:pt x="315892" y="305656"/>
                </a:cubicBezTo>
                <a:cubicBezTo>
                  <a:pt x="315892" y="322001"/>
                  <a:pt x="302641" y="335250"/>
                  <a:pt x="286296" y="335250"/>
                </a:cubicBezTo>
                <a:cubicBezTo>
                  <a:pt x="269951" y="335250"/>
                  <a:pt x="256701" y="322001"/>
                  <a:pt x="256701" y="305656"/>
                </a:cubicBezTo>
                <a:cubicBezTo>
                  <a:pt x="256701" y="289309"/>
                  <a:pt x="269951" y="276060"/>
                  <a:pt x="286296" y="276060"/>
                </a:cubicBezTo>
                <a:close/>
                <a:moveTo>
                  <a:pt x="157959" y="276055"/>
                </a:moveTo>
                <a:cubicBezTo>
                  <a:pt x="174304" y="276055"/>
                  <a:pt x="187554" y="289305"/>
                  <a:pt x="187554" y="305651"/>
                </a:cubicBezTo>
                <a:cubicBezTo>
                  <a:pt x="187554" y="321997"/>
                  <a:pt x="174304" y="335246"/>
                  <a:pt x="157959" y="335246"/>
                </a:cubicBezTo>
                <a:cubicBezTo>
                  <a:pt x="141613" y="335246"/>
                  <a:pt x="128363" y="321997"/>
                  <a:pt x="128363" y="305651"/>
                </a:cubicBezTo>
                <a:cubicBezTo>
                  <a:pt x="128363" y="289305"/>
                  <a:pt x="141613" y="276055"/>
                  <a:pt x="157959" y="276055"/>
                </a:cubicBezTo>
                <a:close/>
                <a:moveTo>
                  <a:pt x="29596" y="276051"/>
                </a:moveTo>
                <a:cubicBezTo>
                  <a:pt x="45941" y="276051"/>
                  <a:pt x="59191" y="289301"/>
                  <a:pt x="59191" y="305647"/>
                </a:cubicBezTo>
                <a:cubicBezTo>
                  <a:pt x="59191" y="321993"/>
                  <a:pt x="45941" y="335241"/>
                  <a:pt x="29596" y="335241"/>
                </a:cubicBezTo>
                <a:cubicBezTo>
                  <a:pt x="13251" y="335241"/>
                  <a:pt x="0" y="321993"/>
                  <a:pt x="0" y="305647"/>
                </a:cubicBezTo>
                <a:cubicBezTo>
                  <a:pt x="0" y="289301"/>
                  <a:pt x="13251" y="276051"/>
                  <a:pt x="29596" y="276051"/>
                </a:cubicBezTo>
                <a:close/>
                <a:moveTo>
                  <a:pt x="9012800" y="138329"/>
                </a:moveTo>
                <a:cubicBezTo>
                  <a:pt x="9029144" y="138329"/>
                  <a:pt x="9042394" y="151577"/>
                  <a:pt x="9042394" y="167922"/>
                </a:cubicBezTo>
                <a:cubicBezTo>
                  <a:pt x="9042394" y="184267"/>
                  <a:pt x="9029144" y="197517"/>
                  <a:pt x="9012800" y="197517"/>
                </a:cubicBezTo>
                <a:cubicBezTo>
                  <a:pt x="8996455" y="197517"/>
                  <a:pt x="8983207" y="184267"/>
                  <a:pt x="8983207" y="167922"/>
                </a:cubicBezTo>
                <a:cubicBezTo>
                  <a:pt x="8983207" y="151577"/>
                  <a:pt x="8996455" y="138329"/>
                  <a:pt x="9012800" y="138329"/>
                </a:cubicBezTo>
                <a:close/>
                <a:moveTo>
                  <a:pt x="8884475" y="138325"/>
                </a:moveTo>
                <a:cubicBezTo>
                  <a:pt x="8900819" y="138325"/>
                  <a:pt x="8914069" y="151573"/>
                  <a:pt x="8914069" y="167918"/>
                </a:cubicBezTo>
                <a:cubicBezTo>
                  <a:pt x="8914069" y="184263"/>
                  <a:pt x="8900819" y="197513"/>
                  <a:pt x="8884475" y="197513"/>
                </a:cubicBezTo>
                <a:cubicBezTo>
                  <a:pt x="8868130" y="197513"/>
                  <a:pt x="8854882" y="184263"/>
                  <a:pt x="8854882" y="167918"/>
                </a:cubicBezTo>
                <a:cubicBezTo>
                  <a:pt x="8854882" y="151573"/>
                  <a:pt x="8868130" y="138325"/>
                  <a:pt x="8884475" y="138325"/>
                </a:cubicBezTo>
                <a:close/>
                <a:moveTo>
                  <a:pt x="8756150" y="138320"/>
                </a:moveTo>
                <a:cubicBezTo>
                  <a:pt x="8772494" y="138320"/>
                  <a:pt x="8785745" y="151569"/>
                  <a:pt x="8785745" y="167914"/>
                </a:cubicBezTo>
                <a:cubicBezTo>
                  <a:pt x="8785745" y="184259"/>
                  <a:pt x="8772494" y="197509"/>
                  <a:pt x="8756150" y="197509"/>
                </a:cubicBezTo>
                <a:cubicBezTo>
                  <a:pt x="8739805" y="197509"/>
                  <a:pt x="8726556" y="184259"/>
                  <a:pt x="8726556" y="167914"/>
                </a:cubicBezTo>
                <a:cubicBezTo>
                  <a:pt x="8726556" y="151569"/>
                  <a:pt x="8739805" y="138320"/>
                  <a:pt x="8756150" y="138320"/>
                </a:cubicBezTo>
                <a:close/>
                <a:moveTo>
                  <a:pt x="8627825" y="138315"/>
                </a:moveTo>
                <a:cubicBezTo>
                  <a:pt x="8644169" y="138315"/>
                  <a:pt x="8657419" y="151563"/>
                  <a:pt x="8657419" y="167910"/>
                </a:cubicBezTo>
                <a:cubicBezTo>
                  <a:pt x="8657419" y="184255"/>
                  <a:pt x="8644169" y="197504"/>
                  <a:pt x="8627825" y="197504"/>
                </a:cubicBezTo>
                <a:cubicBezTo>
                  <a:pt x="8611480" y="197504"/>
                  <a:pt x="8598231" y="184255"/>
                  <a:pt x="8598231" y="167910"/>
                </a:cubicBezTo>
                <a:cubicBezTo>
                  <a:pt x="8598231" y="151563"/>
                  <a:pt x="8611480" y="138315"/>
                  <a:pt x="8627825" y="138315"/>
                </a:cubicBezTo>
                <a:close/>
                <a:moveTo>
                  <a:pt x="8499499" y="138311"/>
                </a:moveTo>
                <a:cubicBezTo>
                  <a:pt x="8515843" y="138311"/>
                  <a:pt x="8529093" y="151558"/>
                  <a:pt x="8529093" y="167905"/>
                </a:cubicBezTo>
                <a:cubicBezTo>
                  <a:pt x="8529093" y="184250"/>
                  <a:pt x="8515843" y="197500"/>
                  <a:pt x="8499499" y="197500"/>
                </a:cubicBezTo>
                <a:cubicBezTo>
                  <a:pt x="8483155" y="197500"/>
                  <a:pt x="8469905" y="184250"/>
                  <a:pt x="8469905" y="167905"/>
                </a:cubicBezTo>
                <a:cubicBezTo>
                  <a:pt x="8469905" y="151558"/>
                  <a:pt x="8483155" y="138311"/>
                  <a:pt x="8499499" y="138311"/>
                </a:cubicBezTo>
                <a:close/>
                <a:moveTo>
                  <a:pt x="8371174" y="138307"/>
                </a:moveTo>
                <a:cubicBezTo>
                  <a:pt x="8387518" y="138307"/>
                  <a:pt x="8400767" y="151554"/>
                  <a:pt x="8400767" y="167901"/>
                </a:cubicBezTo>
                <a:cubicBezTo>
                  <a:pt x="8400767" y="184246"/>
                  <a:pt x="8387518" y="197495"/>
                  <a:pt x="8371174" y="197495"/>
                </a:cubicBezTo>
                <a:cubicBezTo>
                  <a:pt x="8354830" y="197495"/>
                  <a:pt x="8341579" y="184246"/>
                  <a:pt x="8341579" y="167901"/>
                </a:cubicBezTo>
                <a:cubicBezTo>
                  <a:pt x="8341579" y="151554"/>
                  <a:pt x="8354830" y="138307"/>
                  <a:pt x="8371174" y="138307"/>
                </a:cubicBezTo>
                <a:close/>
                <a:moveTo>
                  <a:pt x="8114516" y="138303"/>
                </a:moveTo>
                <a:cubicBezTo>
                  <a:pt x="8130860" y="138303"/>
                  <a:pt x="8144110" y="151550"/>
                  <a:pt x="8144110" y="167897"/>
                </a:cubicBezTo>
                <a:cubicBezTo>
                  <a:pt x="8144110" y="184242"/>
                  <a:pt x="8130860" y="197491"/>
                  <a:pt x="8114516" y="197491"/>
                </a:cubicBezTo>
                <a:cubicBezTo>
                  <a:pt x="8098172" y="197491"/>
                  <a:pt x="8084922" y="184242"/>
                  <a:pt x="8084922" y="167897"/>
                </a:cubicBezTo>
                <a:cubicBezTo>
                  <a:pt x="8084922" y="151550"/>
                  <a:pt x="8098172" y="138303"/>
                  <a:pt x="8114516" y="138303"/>
                </a:cubicBezTo>
                <a:close/>
                <a:moveTo>
                  <a:pt x="7857857" y="138298"/>
                </a:moveTo>
                <a:cubicBezTo>
                  <a:pt x="7874191" y="138298"/>
                  <a:pt x="7887447" y="151546"/>
                  <a:pt x="7887447" y="167892"/>
                </a:cubicBezTo>
                <a:cubicBezTo>
                  <a:pt x="7887447" y="184238"/>
                  <a:pt x="7874191" y="197487"/>
                  <a:pt x="7857857" y="197487"/>
                </a:cubicBezTo>
                <a:cubicBezTo>
                  <a:pt x="7841495" y="197487"/>
                  <a:pt x="7828239" y="184238"/>
                  <a:pt x="7828239" y="167892"/>
                </a:cubicBezTo>
                <a:cubicBezTo>
                  <a:pt x="7828239" y="151546"/>
                  <a:pt x="7841495" y="138298"/>
                  <a:pt x="7857857" y="138298"/>
                </a:cubicBezTo>
                <a:close/>
                <a:moveTo>
                  <a:pt x="8242858" y="138294"/>
                </a:moveTo>
                <a:cubicBezTo>
                  <a:pt x="8259204" y="138294"/>
                  <a:pt x="8272453" y="151542"/>
                  <a:pt x="8272453" y="167887"/>
                </a:cubicBezTo>
                <a:cubicBezTo>
                  <a:pt x="8272453" y="184234"/>
                  <a:pt x="8259204" y="197483"/>
                  <a:pt x="8242858" y="197483"/>
                </a:cubicBezTo>
                <a:cubicBezTo>
                  <a:pt x="8226514" y="197483"/>
                  <a:pt x="8213265" y="184234"/>
                  <a:pt x="8213265" y="167887"/>
                </a:cubicBezTo>
                <a:cubicBezTo>
                  <a:pt x="8213265" y="151542"/>
                  <a:pt x="8226514" y="138294"/>
                  <a:pt x="8242858" y="138294"/>
                </a:cubicBezTo>
                <a:close/>
                <a:moveTo>
                  <a:pt x="7986199" y="138290"/>
                </a:moveTo>
                <a:cubicBezTo>
                  <a:pt x="8002541" y="138290"/>
                  <a:pt x="8015793" y="151537"/>
                  <a:pt x="8015793" y="167882"/>
                </a:cubicBezTo>
                <a:cubicBezTo>
                  <a:pt x="8015793" y="184229"/>
                  <a:pt x="8002541" y="197478"/>
                  <a:pt x="7986199" y="197478"/>
                </a:cubicBezTo>
                <a:cubicBezTo>
                  <a:pt x="7969843" y="197478"/>
                  <a:pt x="7956594" y="184229"/>
                  <a:pt x="7956594" y="167882"/>
                </a:cubicBezTo>
                <a:cubicBezTo>
                  <a:pt x="7956594" y="151537"/>
                  <a:pt x="7969843" y="138290"/>
                  <a:pt x="7986199" y="138290"/>
                </a:cubicBezTo>
                <a:close/>
                <a:moveTo>
                  <a:pt x="7729521" y="138286"/>
                </a:moveTo>
                <a:cubicBezTo>
                  <a:pt x="7745876" y="138286"/>
                  <a:pt x="7759130" y="151533"/>
                  <a:pt x="7759130" y="167878"/>
                </a:cubicBezTo>
                <a:cubicBezTo>
                  <a:pt x="7759130" y="184224"/>
                  <a:pt x="7745876" y="197474"/>
                  <a:pt x="7729521" y="197474"/>
                </a:cubicBezTo>
                <a:cubicBezTo>
                  <a:pt x="7713166" y="197474"/>
                  <a:pt x="7699927" y="184224"/>
                  <a:pt x="7699927" y="167878"/>
                </a:cubicBezTo>
                <a:cubicBezTo>
                  <a:pt x="7699927" y="151533"/>
                  <a:pt x="7713166" y="138286"/>
                  <a:pt x="7729521" y="138286"/>
                </a:cubicBezTo>
                <a:close/>
                <a:moveTo>
                  <a:pt x="7601179" y="138281"/>
                </a:moveTo>
                <a:cubicBezTo>
                  <a:pt x="7617554" y="138281"/>
                  <a:pt x="7630776" y="151529"/>
                  <a:pt x="7630776" y="167874"/>
                </a:cubicBezTo>
                <a:cubicBezTo>
                  <a:pt x="7630776" y="184220"/>
                  <a:pt x="7617554" y="197470"/>
                  <a:pt x="7601179" y="197470"/>
                </a:cubicBezTo>
                <a:cubicBezTo>
                  <a:pt x="7584840" y="197470"/>
                  <a:pt x="7571592" y="184220"/>
                  <a:pt x="7571592" y="167874"/>
                </a:cubicBezTo>
                <a:cubicBezTo>
                  <a:pt x="7571592" y="151529"/>
                  <a:pt x="7584840" y="138281"/>
                  <a:pt x="7601179" y="138281"/>
                </a:cubicBezTo>
                <a:close/>
                <a:moveTo>
                  <a:pt x="7472852" y="138277"/>
                </a:moveTo>
                <a:cubicBezTo>
                  <a:pt x="7489194" y="138277"/>
                  <a:pt x="7502444" y="151525"/>
                  <a:pt x="7502444" y="167870"/>
                </a:cubicBezTo>
                <a:cubicBezTo>
                  <a:pt x="7502444" y="184216"/>
                  <a:pt x="7489194" y="197466"/>
                  <a:pt x="7472852" y="197466"/>
                </a:cubicBezTo>
                <a:cubicBezTo>
                  <a:pt x="7456508" y="197466"/>
                  <a:pt x="7443260" y="184216"/>
                  <a:pt x="7443260" y="167870"/>
                </a:cubicBezTo>
                <a:cubicBezTo>
                  <a:pt x="7443260" y="151525"/>
                  <a:pt x="7456508" y="138277"/>
                  <a:pt x="7472852" y="138277"/>
                </a:cubicBezTo>
                <a:close/>
                <a:moveTo>
                  <a:pt x="7344610" y="138273"/>
                </a:moveTo>
                <a:cubicBezTo>
                  <a:pt x="7360878" y="138273"/>
                  <a:pt x="7374127" y="151521"/>
                  <a:pt x="7374127" y="167866"/>
                </a:cubicBezTo>
                <a:cubicBezTo>
                  <a:pt x="7374127" y="184211"/>
                  <a:pt x="7360878" y="197462"/>
                  <a:pt x="7344610" y="197462"/>
                </a:cubicBezTo>
                <a:cubicBezTo>
                  <a:pt x="7328267" y="197462"/>
                  <a:pt x="7315021" y="184211"/>
                  <a:pt x="7315021" y="167866"/>
                </a:cubicBezTo>
                <a:cubicBezTo>
                  <a:pt x="7315021" y="151521"/>
                  <a:pt x="7328267" y="138273"/>
                  <a:pt x="7344610" y="138273"/>
                </a:cubicBezTo>
                <a:close/>
                <a:moveTo>
                  <a:pt x="7216274" y="138269"/>
                </a:moveTo>
                <a:cubicBezTo>
                  <a:pt x="7232621" y="138269"/>
                  <a:pt x="7245873" y="151517"/>
                  <a:pt x="7245873" y="167861"/>
                </a:cubicBezTo>
                <a:cubicBezTo>
                  <a:pt x="7245873" y="184206"/>
                  <a:pt x="7232621" y="197457"/>
                  <a:pt x="7216274" y="197457"/>
                </a:cubicBezTo>
                <a:cubicBezTo>
                  <a:pt x="7199925" y="197457"/>
                  <a:pt x="7186674" y="184206"/>
                  <a:pt x="7186674" y="167861"/>
                </a:cubicBezTo>
                <a:cubicBezTo>
                  <a:pt x="7186674" y="151517"/>
                  <a:pt x="7199925" y="138269"/>
                  <a:pt x="7216274" y="138269"/>
                </a:cubicBezTo>
                <a:close/>
                <a:moveTo>
                  <a:pt x="7087924" y="138264"/>
                </a:moveTo>
                <a:cubicBezTo>
                  <a:pt x="7104270" y="138264"/>
                  <a:pt x="7117523" y="151512"/>
                  <a:pt x="7117523" y="167857"/>
                </a:cubicBezTo>
                <a:cubicBezTo>
                  <a:pt x="7117523" y="184202"/>
                  <a:pt x="7104270" y="197453"/>
                  <a:pt x="7087924" y="197453"/>
                </a:cubicBezTo>
                <a:cubicBezTo>
                  <a:pt x="7071577" y="197453"/>
                  <a:pt x="7058325" y="184202"/>
                  <a:pt x="7058325" y="167857"/>
                </a:cubicBezTo>
                <a:cubicBezTo>
                  <a:pt x="7058325" y="151512"/>
                  <a:pt x="7071577" y="138264"/>
                  <a:pt x="7087924" y="138264"/>
                </a:cubicBezTo>
                <a:close/>
                <a:moveTo>
                  <a:pt x="6959575" y="138260"/>
                </a:moveTo>
                <a:cubicBezTo>
                  <a:pt x="6975922" y="138260"/>
                  <a:pt x="6989174" y="151508"/>
                  <a:pt x="6989174" y="167853"/>
                </a:cubicBezTo>
                <a:cubicBezTo>
                  <a:pt x="6989174" y="184198"/>
                  <a:pt x="6975922" y="197449"/>
                  <a:pt x="6959575" y="197449"/>
                </a:cubicBezTo>
                <a:cubicBezTo>
                  <a:pt x="6943228" y="197449"/>
                  <a:pt x="6929975" y="184198"/>
                  <a:pt x="6929975" y="167853"/>
                </a:cubicBezTo>
                <a:cubicBezTo>
                  <a:pt x="6929975" y="151508"/>
                  <a:pt x="6943228" y="138260"/>
                  <a:pt x="6959575" y="138260"/>
                </a:cubicBezTo>
                <a:close/>
                <a:moveTo>
                  <a:pt x="6831227" y="138255"/>
                </a:moveTo>
                <a:cubicBezTo>
                  <a:pt x="6847574" y="138255"/>
                  <a:pt x="6860825" y="151503"/>
                  <a:pt x="6860825" y="167849"/>
                </a:cubicBezTo>
                <a:cubicBezTo>
                  <a:pt x="6860825" y="184194"/>
                  <a:pt x="6847574" y="197445"/>
                  <a:pt x="6831227" y="197445"/>
                </a:cubicBezTo>
                <a:cubicBezTo>
                  <a:pt x="6814879" y="197445"/>
                  <a:pt x="6801627" y="184194"/>
                  <a:pt x="6801627" y="167849"/>
                </a:cubicBezTo>
                <a:cubicBezTo>
                  <a:pt x="6801627" y="151503"/>
                  <a:pt x="6814879" y="138255"/>
                  <a:pt x="6831227" y="138255"/>
                </a:cubicBezTo>
                <a:close/>
                <a:moveTo>
                  <a:pt x="6702879" y="138251"/>
                </a:moveTo>
                <a:cubicBezTo>
                  <a:pt x="6719226" y="138251"/>
                  <a:pt x="6732478" y="151499"/>
                  <a:pt x="6732478" y="167845"/>
                </a:cubicBezTo>
                <a:cubicBezTo>
                  <a:pt x="6732478" y="184190"/>
                  <a:pt x="6719226" y="197440"/>
                  <a:pt x="6702879" y="197440"/>
                </a:cubicBezTo>
                <a:cubicBezTo>
                  <a:pt x="6686531" y="197440"/>
                  <a:pt x="6673280" y="184190"/>
                  <a:pt x="6673280" y="167845"/>
                </a:cubicBezTo>
                <a:cubicBezTo>
                  <a:pt x="6673280" y="151499"/>
                  <a:pt x="6686531" y="138251"/>
                  <a:pt x="6702879" y="138251"/>
                </a:cubicBezTo>
                <a:close/>
                <a:moveTo>
                  <a:pt x="6574531" y="138247"/>
                </a:moveTo>
                <a:cubicBezTo>
                  <a:pt x="6590877" y="138247"/>
                  <a:pt x="6604131" y="151495"/>
                  <a:pt x="6604131" y="167840"/>
                </a:cubicBezTo>
                <a:cubicBezTo>
                  <a:pt x="6604131" y="184186"/>
                  <a:pt x="6590877" y="197435"/>
                  <a:pt x="6574531" y="197435"/>
                </a:cubicBezTo>
                <a:cubicBezTo>
                  <a:pt x="6558184" y="197435"/>
                  <a:pt x="6544932" y="184186"/>
                  <a:pt x="6544932" y="167840"/>
                </a:cubicBezTo>
                <a:cubicBezTo>
                  <a:pt x="6544932" y="151495"/>
                  <a:pt x="6558184" y="138247"/>
                  <a:pt x="6574531" y="138247"/>
                </a:cubicBezTo>
                <a:close/>
                <a:moveTo>
                  <a:pt x="6446184" y="138241"/>
                </a:moveTo>
                <a:cubicBezTo>
                  <a:pt x="6462531" y="138241"/>
                  <a:pt x="6475784" y="151490"/>
                  <a:pt x="6475784" y="167836"/>
                </a:cubicBezTo>
                <a:cubicBezTo>
                  <a:pt x="6475784" y="184181"/>
                  <a:pt x="6462531" y="197431"/>
                  <a:pt x="6446184" y="197431"/>
                </a:cubicBezTo>
                <a:cubicBezTo>
                  <a:pt x="6429837" y="197431"/>
                  <a:pt x="6416585" y="184181"/>
                  <a:pt x="6416585" y="167836"/>
                </a:cubicBezTo>
                <a:cubicBezTo>
                  <a:pt x="6416585" y="151490"/>
                  <a:pt x="6429837" y="138241"/>
                  <a:pt x="6446184" y="138241"/>
                </a:cubicBezTo>
                <a:close/>
                <a:moveTo>
                  <a:pt x="6317839" y="138237"/>
                </a:moveTo>
                <a:cubicBezTo>
                  <a:pt x="6334186" y="138237"/>
                  <a:pt x="6347437" y="151486"/>
                  <a:pt x="6347437" y="167831"/>
                </a:cubicBezTo>
                <a:cubicBezTo>
                  <a:pt x="6347437" y="184177"/>
                  <a:pt x="6334186" y="197427"/>
                  <a:pt x="6317839" y="197427"/>
                </a:cubicBezTo>
                <a:cubicBezTo>
                  <a:pt x="6301491" y="197427"/>
                  <a:pt x="6288240" y="184177"/>
                  <a:pt x="6288240" y="167831"/>
                </a:cubicBezTo>
                <a:cubicBezTo>
                  <a:pt x="6288240" y="151486"/>
                  <a:pt x="6301491" y="138237"/>
                  <a:pt x="6317839" y="138237"/>
                </a:cubicBezTo>
                <a:close/>
                <a:moveTo>
                  <a:pt x="6189492" y="138233"/>
                </a:moveTo>
                <a:cubicBezTo>
                  <a:pt x="6205840" y="138233"/>
                  <a:pt x="6219091" y="151482"/>
                  <a:pt x="6219091" y="167827"/>
                </a:cubicBezTo>
                <a:cubicBezTo>
                  <a:pt x="6219091" y="184173"/>
                  <a:pt x="6205840" y="197423"/>
                  <a:pt x="6189492" y="197423"/>
                </a:cubicBezTo>
                <a:cubicBezTo>
                  <a:pt x="6173145" y="197423"/>
                  <a:pt x="6159894" y="184173"/>
                  <a:pt x="6159894" y="167827"/>
                </a:cubicBezTo>
                <a:cubicBezTo>
                  <a:pt x="6159894" y="151482"/>
                  <a:pt x="6173145" y="138233"/>
                  <a:pt x="6189492" y="138233"/>
                </a:cubicBezTo>
                <a:close/>
                <a:moveTo>
                  <a:pt x="6061148" y="138229"/>
                </a:moveTo>
                <a:cubicBezTo>
                  <a:pt x="6077494" y="138229"/>
                  <a:pt x="6090747" y="151478"/>
                  <a:pt x="6090747" y="167823"/>
                </a:cubicBezTo>
                <a:cubicBezTo>
                  <a:pt x="6090747" y="184168"/>
                  <a:pt x="6077494" y="197419"/>
                  <a:pt x="6061148" y="197419"/>
                </a:cubicBezTo>
                <a:cubicBezTo>
                  <a:pt x="6044801" y="197419"/>
                  <a:pt x="6031548" y="184168"/>
                  <a:pt x="6031548" y="167823"/>
                </a:cubicBezTo>
                <a:cubicBezTo>
                  <a:pt x="6031548" y="151478"/>
                  <a:pt x="6044801" y="138229"/>
                  <a:pt x="6061148" y="138229"/>
                </a:cubicBezTo>
                <a:close/>
                <a:moveTo>
                  <a:pt x="5932803" y="138225"/>
                </a:moveTo>
                <a:cubicBezTo>
                  <a:pt x="5949151" y="138225"/>
                  <a:pt x="5962402" y="151474"/>
                  <a:pt x="5962402" y="167819"/>
                </a:cubicBezTo>
                <a:cubicBezTo>
                  <a:pt x="5962402" y="184164"/>
                  <a:pt x="5949151" y="197414"/>
                  <a:pt x="5932803" y="197414"/>
                </a:cubicBezTo>
                <a:cubicBezTo>
                  <a:pt x="5916457" y="197414"/>
                  <a:pt x="5903205" y="184164"/>
                  <a:pt x="5903205" y="167819"/>
                </a:cubicBezTo>
                <a:cubicBezTo>
                  <a:pt x="5903205" y="151474"/>
                  <a:pt x="5916457" y="138225"/>
                  <a:pt x="5932803" y="138225"/>
                </a:cubicBezTo>
                <a:close/>
                <a:moveTo>
                  <a:pt x="5676108" y="138220"/>
                </a:moveTo>
                <a:cubicBezTo>
                  <a:pt x="5692456" y="138220"/>
                  <a:pt x="5705707" y="151469"/>
                  <a:pt x="5705707" y="167814"/>
                </a:cubicBezTo>
                <a:cubicBezTo>
                  <a:pt x="5705707" y="184159"/>
                  <a:pt x="5692456" y="197410"/>
                  <a:pt x="5676108" y="197410"/>
                </a:cubicBezTo>
                <a:cubicBezTo>
                  <a:pt x="5659761" y="197410"/>
                  <a:pt x="5646510" y="184159"/>
                  <a:pt x="5646510" y="167814"/>
                </a:cubicBezTo>
                <a:cubicBezTo>
                  <a:pt x="5646510" y="151469"/>
                  <a:pt x="5659761" y="138220"/>
                  <a:pt x="5676108" y="138220"/>
                </a:cubicBezTo>
                <a:close/>
                <a:moveTo>
                  <a:pt x="5419795" y="138216"/>
                </a:moveTo>
                <a:cubicBezTo>
                  <a:pt x="5436141" y="138216"/>
                  <a:pt x="5449391" y="151465"/>
                  <a:pt x="5449391" y="167810"/>
                </a:cubicBezTo>
                <a:cubicBezTo>
                  <a:pt x="5449391" y="184155"/>
                  <a:pt x="5436141" y="197406"/>
                  <a:pt x="5419795" y="197406"/>
                </a:cubicBezTo>
                <a:cubicBezTo>
                  <a:pt x="5403450" y="197406"/>
                  <a:pt x="5390200" y="184155"/>
                  <a:pt x="5390200" y="167810"/>
                </a:cubicBezTo>
                <a:cubicBezTo>
                  <a:pt x="5390200" y="151465"/>
                  <a:pt x="5403450" y="138216"/>
                  <a:pt x="5419795" y="138216"/>
                </a:cubicBezTo>
                <a:close/>
                <a:moveTo>
                  <a:pt x="5291458" y="138212"/>
                </a:moveTo>
                <a:cubicBezTo>
                  <a:pt x="5307803" y="138212"/>
                  <a:pt x="5321054" y="151461"/>
                  <a:pt x="5321054" y="167806"/>
                </a:cubicBezTo>
                <a:cubicBezTo>
                  <a:pt x="5321054" y="184151"/>
                  <a:pt x="5307803" y="197402"/>
                  <a:pt x="5291458" y="197402"/>
                </a:cubicBezTo>
                <a:cubicBezTo>
                  <a:pt x="5275113" y="197402"/>
                  <a:pt x="5261863" y="184151"/>
                  <a:pt x="5261863" y="167806"/>
                </a:cubicBezTo>
                <a:cubicBezTo>
                  <a:pt x="5261863" y="151461"/>
                  <a:pt x="5275113" y="138212"/>
                  <a:pt x="5291458" y="138212"/>
                </a:cubicBezTo>
                <a:close/>
                <a:moveTo>
                  <a:pt x="5163120" y="138208"/>
                </a:moveTo>
                <a:cubicBezTo>
                  <a:pt x="5179466" y="138208"/>
                  <a:pt x="5192716" y="151457"/>
                  <a:pt x="5192716" y="167802"/>
                </a:cubicBezTo>
                <a:cubicBezTo>
                  <a:pt x="5192716" y="184147"/>
                  <a:pt x="5179466" y="197398"/>
                  <a:pt x="5163120" y="197398"/>
                </a:cubicBezTo>
                <a:cubicBezTo>
                  <a:pt x="5146775" y="197398"/>
                  <a:pt x="5133525" y="184147"/>
                  <a:pt x="5133525" y="167802"/>
                </a:cubicBezTo>
                <a:cubicBezTo>
                  <a:pt x="5133525" y="151457"/>
                  <a:pt x="5146775" y="138208"/>
                  <a:pt x="5163120" y="138208"/>
                </a:cubicBezTo>
                <a:close/>
                <a:moveTo>
                  <a:pt x="5034783" y="138203"/>
                </a:moveTo>
                <a:cubicBezTo>
                  <a:pt x="5051128" y="138203"/>
                  <a:pt x="5064379" y="151452"/>
                  <a:pt x="5064379" y="167798"/>
                </a:cubicBezTo>
                <a:cubicBezTo>
                  <a:pt x="5064379" y="184143"/>
                  <a:pt x="5051128" y="197394"/>
                  <a:pt x="5034783" y="197394"/>
                </a:cubicBezTo>
                <a:cubicBezTo>
                  <a:pt x="5018438" y="197394"/>
                  <a:pt x="5005187" y="184143"/>
                  <a:pt x="5005187" y="167798"/>
                </a:cubicBezTo>
                <a:cubicBezTo>
                  <a:pt x="5005187" y="151452"/>
                  <a:pt x="5018438" y="138203"/>
                  <a:pt x="5034783" y="138203"/>
                </a:cubicBezTo>
                <a:close/>
                <a:moveTo>
                  <a:pt x="4906446" y="138199"/>
                </a:moveTo>
                <a:cubicBezTo>
                  <a:pt x="4922791" y="138199"/>
                  <a:pt x="4936041" y="151448"/>
                  <a:pt x="4936041" y="167793"/>
                </a:cubicBezTo>
                <a:cubicBezTo>
                  <a:pt x="4936041" y="184138"/>
                  <a:pt x="4922791" y="197388"/>
                  <a:pt x="4906446" y="197388"/>
                </a:cubicBezTo>
                <a:cubicBezTo>
                  <a:pt x="4890100" y="197388"/>
                  <a:pt x="4876850" y="184138"/>
                  <a:pt x="4876850" y="167793"/>
                </a:cubicBezTo>
                <a:cubicBezTo>
                  <a:pt x="4876850" y="151448"/>
                  <a:pt x="4890100" y="138199"/>
                  <a:pt x="4906446" y="138199"/>
                </a:cubicBezTo>
                <a:close/>
                <a:moveTo>
                  <a:pt x="5804505" y="138194"/>
                </a:moveTo>
                <a:cubicBezTo>
                  <a:pt x="5820852" y="138194"/>
                  <a:pt x="5834103" y="151443"/>
                  <a:pt x="5834103" y="167789"/>
                </a:cubicBezTo>
                <a:cubicBezTo>
                  <a:pt x="5834103" y="184134"/>
                  <a:pt x="5820852" y="197385"/>
                  <a:pt x="5804505" y="197385"/>
                </a:cubicBezTo>
                <a:cubicBezTo>
                  <a:pt x="5788158" y="197385"/>
                  <a:pt x="5774907" y="184134"/>
                  <a:pt x="5774907" y="167789"/>
                </a:cubicBezTo>
                <a:cubicBezTo>
                  <a:pt x="5774907" y="151443"/>
                  <a:pt x="5788158" y="138194"/>
                  <a:pt x="5804505" y="138194"/>
                </a:cubicBezTo>
                <a:close/>
                <a:moveTo>
                  <a:pt x="5548133" y="138190"/>
                </a:moveTo>
                <a:cubicBezTo>
                  <a:pt x="5564479" y="138190"/>
                  <a:pt x="5577728" y="151439"/>
                  <a:pt x="5577728" y="167785"/>
                </a:cubicBezTo>
                <a:cubicBezTo>
                  <a:pt x="5577728" y="184130"/>
                  <a:pt x="5564479" y="197379"/>
                  <a:pt x="5548133" y="197379"/>
                </a:cubicBezTo>
                <a:cubicBezTo>
                  <a:pt x="5531788" y="197379"/>
                  <a:pt x="5518537" y="184130"/>
                  <a:pt x="5518537" y="167785"/>
                </a:cubicBezTo>
                <a:cubicBezTo>
                  <a:pt x="5518537" y="151439"/>
                  <a:pt x="5531788" y="138190"/>
                  <a:pt x="5548133" y="138190"/>
                </a:cubicBezTo>
                <a:close/>
                <a:moveTo>
                  <a:pt x="4778108" y="138185"/>
                </a:moveTo>
                <a:cubicBezTo>
                  <a:pt x="4794453" y="138185"/>
                  <a:pt x="4807704" y="151435"/>
                  <a:pt x="4807704" y="167780"/>
                </a:cubicBezTo>
                <a:cubicBezTo>
                  <a:pt x="4807704" y="184126"/>
                  <a:pt x="4794453" y="197375"/>
                  <a:pt x="4778108" y="197375"/>
                </a:cubicBezTo>
                <a:cubicBezTo>
                  <a:pt x="4761762" y="197375"/>
                  <a:pt x="4748513" y="184126"/>
                  <a:pt x="4748513" y="167780"/>
                </a:cubicBezTo>
                <a:cubicBezTo>
                  <a:pt x="4748513" y="151435"/>
                  <a:pt x="4761762" y="138185"/>
                  <a:pt x="4778108" y="138185"/>
                </a:cubicBezTo>
                <a:close/>
                <a:moveTo>
                  <a:pt x="4649770" y="138181"/>
                </a:moveTo>
                <a:cubicBezTo>
                  <a:pt x="4666116" y="138181"/>
                  <a:pt x="4679366" y="151431"/>
                  <a:pt x="4679366" y="167776"/>
                </a:cubicBezTo>
                <a:cubicBezTo>
                  <a:pt x="4679366" y="184122"/>
                  <a:pt x="4666116" y="197371"/>
                  <a:pt x="4649770" y="197371"/>
                </a:cubicBezTo>
                <a:cubicBezTo>
                  <a:pt x="4633425" y="197371"/>
                  <a:pt x="4620175" y="184122"/>
                  <a:pt x="4620175" y="167776"/>
                </a:cubicBezTo>
                <a:cubicBezTo>
                  <a:pt x="4620175" y="151431"/>
                  <a:pt x="4633425" y="138181"/>
                  <a:pt x="4649770" y="138181"/>
                </a:cubicBezTo>
                <a:close/>
                <a:moveTo>
                  <a:pt x="4521433" y="138177"/>
                </a:moveTo>
                <a:cubicBezTo>
                  <a:pt x="4537778" y="138177"/>
                  <a:pt x="4551029" y="151427"/>
                  <a:pt x="4551029" y="167771"/>
                </a:cubicBezTo>
                <a:cubicBezTo>
                  <a:pt x="4551029" y="184117"/>
                  <a:pt x="4537778" y="197366"/>
                  <a:pt x="4521433" y="197366"/>
                </a:cubicBezTo>
                <a:cubicBezTo>
                  <a:pt x="4505088" y="197366"/>
                  <a:pt x="4491837" y="184117"/>
                  <a:pt x="4491837" y="167771"/>
                </a:cubicBezTo>
                <a:cubicBezTo>
                  <a:pt x="4491837" y="151427"/>
                  <a:pt x="4505088" y="138177"/>
                  <a:pt x="4521433" y="138177"/>
                </a:cubicBezTo>
                <a:close/>
                <a:moveTo>
                  <a:pt x="4393096" y="138173"/>
                </a:moveTo>
                <a:cubicBezTo>
                  <a:pt x="4409441" y="138173"/>
                  <a:pt x="4422691" y="151421"/>
                  <a:pt x="4422691" y="167767"/>
                </a:cubicBezTo>
                <a:cubicBezTo>
                  <a:pt x="4422691" y="184113"/>
                  <a:pt x="4409441" y="197362"/>
                  <a:pt x="4393096" y="197362"/>
                </a:cubicBezTo>
                <a:cubicBezTo>
                  <a:pt x="4376751" y="197362"/>
                  <a:pt x="4363500" y="184113"/>
                  <a:pt x="4363500" y="167767"/>
                </a:cubicBezTo>
                <a:cubicBezTo>
                  <a:pt x="4363500" y="151421"/>
                  <a:pt x="4376751" y="138173"/>
                  <a:pt x="4393096" y="138173"/>
                </a:cubicBezTo>
                <a:close/>
                <a:moveTo>
                  <a:pt x="4264758" y="138168"/>
                </a:moveTo>
                <a:cubicBezTo>
                  <a:pt x="4281104" y="138168"/>
                  <a:pt x="4294353" y="151417"/>
                  <a:pt x="4294353" y="167763"/>
                </a:cubicBezTo>
                <a:cubicBezTo>
                  <a:pt x="4294353" y="184108"/>
                  <a:pt x="4281104" y="197358"/>
                  <a:pt x="4264758" y="197358"/>
                </a:cubicBezTo>
                <a:cubicBezTo>
                  <a:pt x="4248412" y="197358"/>
                  <a:pt x="4235163" y="184108"/>
                  <a:pt x="4235163" y="167763"/>
                </a:cubicBezTo>
                <a:cubicBezTo>
                  <a:pt x="4235163" y="151417"/>
                  <a:pt x="4248412" y="138168"/>
                  <a:pt x="4264758" y="138168"/>
                </a:cubicBezTo>
                <a:close/>
                <a:moveTo>
                  <a:pt x="4136421" y="138164"/>
                </a:moveTo>
                <a:cubicBezTo>
                  <a:pt x="4152766" y="138164"/>
                  <a:pt x="4166016" y="151413"/>
                  <a:pt x="4166016" y="167759"/>
                </a:cubicBezTo>
                <a:cubicBezTo>
                  <a:pt x="4166016" y="184104"/>
                  <a:pt x="4152766" y="197354"/>
                  <a:pt x="4136421" y="197354"/>
                </a:cubicBezTo>
                <a:cubicBezTo>
                  <a:pt x="4120076" y="197354"/>
                  <a:pt x="4106826" y="184104"/>
                  <a:pt x="4106826" y="167759"/>
                </a:cubicBezTo>
                <a:cubicBezTo>
                  <a:pt x="4106826" y="151413"/>
                  <a:pt x="4120076" y="138164"/>
                  <a:pt x="4136421" y="138164"/>
                </a:cubicBezTo>
                <a:close/>
                <a:moveTo>
                  <a:pt x="4008084" y="138160"/>
                </a:moveTo>
                <a:cubicBezTo>
                  <a:pt x="4024428" y="138160"/>
                  <a:pt x="4037679" y="151409"/>
                  <a:pt x="4037679" y="167755"/>
                </a:cubicBezTo>
                <a:cubicBezTo>
                  <a:pt x="4037679" y="184100"/>
                  <a:pt x="4024428" y="197350"/>
                  <a:pt x="4008084" y="197350"/>
                </a:cubicBezTo>
                <a:cubicBezTo>
                  <a:pt x="3991738" y="197350"/>
                  <a:pt x="3978488" y="184100"/>
                  <a:pt x="3978488" y="167755"/>
                </a:cubicBezTo>
                <a:cubicBezTo>
                  <a:pt x="3978488" y="151409"/>
                  <a:pt x="3991738" y="138160"/>
                  <a:pt x="4008084" y="138160"/>
                </a:cubicBezTo>
                <a:close/>
                <a:moveTo>
                  <a:pt x="3879746" y="138156"/>
                </a:moveTo>
                <a:cubicBezTo>
                  <a:pt x="3896091" y="138156"/>
                  <a:pt x="3909342" y="151405"/>
                  <a:pt x="3909342" y="167751"/>
                </a:cubicBezTo>
                <a:cubicBezTo>
                  <a:pt x="3909342" y="184095"/>
                  <a:pt x="3896091" y="197345"/>
                  <a:pt x="3879746" y="197345"/>
                </a:cubicBezTo>
                <a:cubicBezTo>
                  <a:pt x="3863401" y="197345"/>
                  <a:pt x="3850151" y="184095"/>
                  <a:pt x="3850151" y="167751"/>
                </a:cubicBezTo>
                <a:cubicBezTo>
                  <a:pt x="3850151" y="151405"/>
                  <a:pt x="3863401" y="138156"/>
                  <a:pt x="3879746" y="138156"/>
                </a:cubicBezTo>
                <a:close/>
                <a:moveTo>
                  <a:pt x="3751409" y="138152"/>
                </a:moveTo>
                <a:cubicBezTo>
                  <a:pt x="3767754" y="138152"/>
                  <a:pt x="3781003" y="151400"/>
                  <a:pt x="3781003" y="167746"/>
                </a:cubicBezTo>
                <a:cubicBezTo>
                  <a:pt x="3781003" y="184091"/>
                  <a:pt x="3767754" y="197341"/>
                  <a:pt x="3751409" y="197341"/>
                </a:cubicBezTo>
                <a:cubicBezTo>
                  <a:pt x="3735062" y="197341"/>
                  <a:pt x="3721813" y="184091"/>
                  <a:pt x="3721813" y="167746"/>
                </a:cubicBezTo>
                <a:cubicBezTo>
                  <a:pt x="3721813" y="151400"/>
                  <a:pt x="3735062" y="138152"/>
                  <a:pt x="3751409" y="138152"/>
                </a:cubicBezTo>
                <a:close/>
                <a:moveTo>
                  <a:pt x="3623070" y="138147"/>
                </a:moveTo>
                <a:cubicBezTo>
                  <a:pt x="3639417" y="138147"/>
                  <a:pt x="3652666" y="151396"/>
                  <a:pt x="3652666" y="167741"/>
                </a:cubicBezTo>
                <a:cubicBezTo>
                  <a:pt x="3652666" y="184087"/>
                  <a:pt x="3639417" y="197337"/>
                  <a:pt x="3623070" y="197337"/>
                </a:cubicBezTo>
                <a:cubicBezTo>
                  <a:pt x="3606726" y="197337"/>
                  <a:pt x="3593476" y="184087"/>
                  <a:pt x="3593476" y="167741"/>
                </a:cubicBezTo>
                <a:cubicBezTo>
                  <a:pt x="3593476" y="151396"/>
                  <a:pt x="3606726" y="138147"/>
                  <a:pt x="3623070" y="138147"/>
                </a:cubicBezTo>
                <a:close/>
                <a:moveTo>
                  <a:pt x="3494733" y="138143"/>
                </a:moveTo>
                <a:cubicBezTo>
                  <a:pt x="3511079" y="138143"/>
                  <a:pt x="3524329" y="151391"/>
                  <a:pt x="3524329" y="167737"/>
                </a:cubicBezTo>
                <a:cubicBezTo>
                  <a:pt x="3524329" y="184083"/>
                  <a:pt x="3511079" y="197333"/>
                  <a:pt x="3494733" y="197333"/>
                </a:cubicBezTo>
                <a:cubicBezTo>
                  <a:pt x="3478389" y="197333"/>
                  <a:pt x="3465139" y="184083"/>
                  <a:pt x="3465139" y="167737"/>
                </a:cubicBezTo>
                <a:cubicBezTo>
                  <a:pt x="3465139" y="151391"/>
                  <a:pt x="3478389" y="138143"/>
                  <a:pt x="3494733" y="138143"/>
                </a:cubicBezTo>
                <a:close/>
                <a:moveTo>
                  <a:pt x="3366396" y="138139"/>
                </a:moveTo>
                <a:cubicBezTo>
                  <a:pt x="3382741" y="138139"/>
                  <a:pt x="3395992" y="151387"/>
                  <a:pt x="3395992" y="167733"/>
                </a:cubicBezTo>
                <a:cubicBezTo>
                  <a:pt x="3395992" y="184079"/>
                  <a:pt x="3382741" y="197328"/>
                  <a:pt x="3366396" y="197328"/>
                </a:cubicBezTo>
                <a:cubicBezTo>
                  <a:pt x="3350051" y="197328"/>
                  <a:pt x="3336801" y="184079"/>
                  <a:pt x="3336801" y="167733"/>
                </a:cubicBezTo>
                <a:cubicBezTo>
                  <a:pt x="3336801" y="151387"/>
                  <a:pt x="3350051" y="138139"/>
                  <a:pt x="3366396" y="138139"/>
                </a:cubicBezTo>
                <a:close/>
                <a:moveTo>
                  <a:pt x="3238059" y="138134"/>
                </a:moveTo>
                <a:cubicBezTo>
                  <a:pt x="3254404" y="138134"/>
                  <a:pt x="3267654" y="151383"/>
                  <a:pt x="3267654" y="167728"/>
                </a:cubicBezTo>
                <a:cubicBezTo>
                  <a:pt x="3267654" y="184075"/>
                  <a:pt x="3254404" y="197324"/>
                  <a:pt x="3238059" y="197324"/>
                </a:cubicBezTo>
                <a:cubicBezTo>
                  <a:pt x="3221713" y="197324"/>
                  <a:pt x="3208464" y="184075"/>
                  <a:pt x="3208464" y="167728"/>
                </a:cubicBezTo>
                <a:cubicBezTo>
                  <a:pt x="3208464" y="151383"/>
                  <a:pt x="3221713" y="138134"/>
                  <a:pt x="3238059" y="138134"/>
                </a:cubicBezTo>
                <a:close/>
                <a:moveTo>
                  <a:pt x="3109721" y="138130"/>
                </a:moveTo>
                <a:cubicBezTo>
                  <a:pt x="3126066" y="138130"/>
                  <a:pt x="3139317" y="151378"/>
                  <a:pt x="3139317" y="167724"/>
                </a:cubicBezTo>
                <a:cubicBezTo>
                  <a:pt x="3139317" y="184070"/>
                  <a:pt x="3126066" y="197319"/>
                  <a:pt x="3109721" y="197319"/>
                </a:cubicBezTo>
                <a:cubicBezTo>
                  <a:pt x="3093375" y="197319"/>
                  <a:pt x="3080125" y="184070"/>
                  <a:pt x="3080125" y="167724"/>
                </a:cubicBezTo>
                <a:cubicBezTo>
                  <a:pt x="3080125" y="151378"/>
                  <a:pt x="3093375" y="138130"/>
                  <a:pt x="3109721" y="138130"/>
                </a:cubicBezTo>
                <a:close/>
                <a:moveTo>
                  <a:pt x="2981384" y="138125"/>
                </a:moveTo>
                <a:cubicBezTo>
                  <a:pt x="2997729" y="138125"/>
                  <a:pt x="3010980" y="151374"/>
                  <a:pt x="3010980" y="167719"/>
                </a:cubicBezTo>
                <a:cubicBezTo>
                  <a:pt x="3010980" y="184065"/>
                  <a:pt x="2997729" y="197315"/>
                  <a:pt x="2981384" y="197315"/>
                </a:cubicBezTo>
                <a:cubicBezTo>
                  <a:pt x="2965038" y="197315"/>
                  <a:pt x="2951788" y="184065"/>
                  <a:pt x="2951788" y="167719"/>
                </a:cubicBezTo>
                <a:cubicBezTo>
                  <a:pt x="2951788" y="151374"/>
                  <a:pt x="2965038" y="138125"/>
                  <a:pt x="2981384" y="138125"/>
                </a:cubicBezTo>
                <a:close/>
                <a:moveTo>
                  <a:pt x="2853046" y="138121"/>
                </a:moveTo>
                <a:cubicBezTo>
                  <a:pt x="2869392" y="138121"/>
                  <a:pt x="2882642" y="151370"/>
                  <a:pt x="2882642" y="167715"/>
                </a:cubicBezTo>
                <a:cubicBezTo>
                  <a:pt x="2882642" y="184061"/>
                  <a:pt x="2869392" y="197311"/>
                  <a:pt x="2853046" y="197311"/>
                </a:cubicBezTo>
                <a:cubicBezTo>
                  <a:pt x="2836701" y="197311"/>
                  <a:pt x="2823451" y="184061"/>
                  <a:pt x="2823451" y="167715"/>
                </a:cubicBezTo>
                <a:cubicBezTo>
                  <a:pt x="2823451" y="151370"/>
                  <a:pt x="2836701" y="138121"/>
                  <a:pt x="2853046" y="138121"/>
                </a:cubicBezTo>
                <a:close/>
                <a:moveTo>
                  <a:pt x="2724708" y="138117"/>
                </a:moveTo>
                <a:cubicBezTo>
                  <a:pt x="2741055" y="138117"/>
                  <a:pt x="2754304" y="151366"/>
                  <a:pt x="2754304" y="167711"/>
                </a:cubicBezTo>
                <a:cubicBezTo>
                  <a:pt x="2754304" y="184056"/>
                  <a:pt x="2741055" y="197307"/>
                  <a:pt x="2724708" y="197307"/>
                </a:cubicBezTo>
                <a:cubicBezTo>
                  <a:pt x="2708363" y="197307"/>
                  <a:pt x="2695113" y="184056"/>
                  <a:pt x="2695113" y="167711"/>
                </a:cubicBezTo>
                <a:cubicBezTo>
                  <a:pt x="2695113" y="151366"/>
                  <a:pt x="2708363" y="138117"/>
                  <a:pt x="2724708" y="138117"/>
                </a:cubicBezTo>
                <a:close/>
                <a:moveTo>
                  <a:pt x="2596371" y="138113"/>
                </a:moveTo>
                <a:cubicBezTo>
                  <a:pt x="2612716" y="138113"/>
                  <a:pt x="2625967" y="151362"/>
                  <a:pt x="2625967" y="167707"/>
                </a:cubicBezTo>
                <a:cubicBezTo>
                  <a:pt x="2625967" y="184052"/>
                  <a:pt x="2612716" y="197303"/>
                  <a:pt x="2596371" y="197303"/>
                </a:cubicBezTo>
                <a:cubicBezTo>
                  <a:pt x="2580026" y="197303"/>
                  <a:pt x="2566776" y="184052"/>
                  <a:pt x="2566776" y="167707"/>
                </a:cubicBezTo>
                <a:cubicBezTo>
                  <a:pt x="2566776" y="151362"/>
                  <a:pt x="2580026" y="138113"/>
                  <a:pt x="2596371" y="138113"/>
                </a:cubicBezTo>
                <a:close/>
                <a:moveTo>
                  <a:pt x="2468034" y="138108"/>
                </a:moveTo>
                <a:cubicBezTo>
                  <a:pt x="2484379" y="138108"/>
                  <a:pt x="2497630" y="151357"/>
                  <a:pt x="2497630" y="167702"/>
                </a:cubicBezTo>
                <a:cubicBezTo>
                  <a:pt x="2497630" y="184047"/>
                  <a:pt x="2484379" y="197298"/>
                  <a:pt x="2468034" y="197298"/>
                </a:cubicBezTo>
                <a:cubicBezTo>
                  <a:pt x="2451689" y="197298"/>
                  <a:pt x="2438438" y="184047"/>
                  <a:pt x="2438438" y="167702"/>
                </a:cubicBezTo>
                <a:cubicBezTo>
                  <a:pt x="2438438" y="151357"/>
                  <a:pt x="2451689" y="138108"/>
                  <a:pt x="2468034" y="138108"/>
                </a:cubicBezTo>
                <a:close/>
                <a:moveTo>
                  <a:pt x="2339697" y="138103"/>
                </a:moveTo>
                <a:cubicBezTo>
                  <a:pt x="2356041" y="138103"/>
                  <a:pt x="2369291" y="151353"/>
                  <a:pt x="2369291" y="167698"/>
                </a:cubicBezTo>
                <a:cubicBezTo>
                  <a:pt x="2369291" y="184043"/>
                  <a:pt x="2356041" y="197294"/>
                  <a:pt x="2339697" y="197294"/>
                </a:cubicBezTo>
                <a:cubicBezTo>
                  <a:pt x="2323351" y="197294"/>
                  <a:pt x="2310100" y="184043"/>
                  <a:pt x="2310100" y="167698"/>
                </a:cubicBezTo>
                <a:cubicBezTo>
                  <a:pt x="2310100" y="151353"/>
                  <a:pt x="2323351" y="138103"/>
                  <a:pt x="2339697" y="138103"/>
                </a:cubicBezTo>
                <a:close/>
                <a:moveTo>
                  <a:pt x="2083021" y="138099"/>
                </a:moveTo>
                <a:cubicBezTo>
                  <a:pt x="2099366" y="138099"/>
                  <a:pt x="2112617" y="151349"/>
                  <a:pt x="2112617" y="167694"/>
                </a:cubicBezTo>
                <a:cubicBezTo>
                  <a:pt x="2112617" y="184039"/>
                  <a:pt x="2099366" y="197290"/>
                  <a:pt x="2083021" y="197290"/>
                </a:cubicBezTo>
                <a:cubicBezTo>
                  <a:pt x="2066675" y="197290"/>
                  <a:pt x="2053426" y="184039"/>
                  <a:pt x="2053426" y="167694"/>
                </a:cubicBezTo>
                <a:cubicBezTo>
                  <a:pt x="2053426" y="151349"/>
                  <a:pt x="2066675" y="138099"/>
                  <a:pt x="2083021" y="138099"/>
                </a:cubicBezTo>
                <a:close/>
                <a:moveTo>
                  <a:pt x="1826346" y="138095"/>
                </a:moveTo>
                <a:cubicBezTo>
                  <a:pt x="1842692" y="138095"/>
                  <a:pt x="1855941" y="151345"/>
                  <a:pt x="1855941" y="167690"/>
                </a:cubicBezTo>
                <a:cubicBezTo>
                  <a:pt x="1855941" y="184035"/>
                  <a:pt x="1842692" y="197286"/>
                  <a:pt x="1826346" y="197286"/>
                </a:cubicBezTo>
                <a:cubicBezTo>
                  <a:pt x="1810000" y="197286"/>
                  <a:pt x="1796750" y="184035"/>
                  <a:pt x="1796750" y="167690"/>
                </a:cubicBezTo>
                <a:cubicBezTo>
                  <a:pt x="1796750" y="151345"/>
                  <a:pt x="1810000" y="138095"/>
                  <a:pt x="1826346" y="138095"/>
                </a:cubicBezTo>
                <a:close/>
                <a:moveTo>
                  <a:pt x="1698008" y="138090"/>
                </a:moveTo>
                <a:cubicBezTo>
                  <a:pt x="1714353" y="138090"/>
                  <a:pt x="1727604" y="151341"/>
                  <a:pt x="1727604" y="167686"/>
                </a:cubicBezTo>
                <a:cubicBezTo>
                  <a:pt x="1727604" y="184031"/>
                  <a:pt x="1714353" y="197282"/>
                  <a:pt x="1698008" y="197282"/>
                </a:cubicBezTo>
                <a:cubicBezTo>
                  <a:pt x="1681664" y="197282"/>
                  <a:pt x="1668413" y="184031"/>
                  <a:pt x="1668413" y="167686"/>
                </a:cubicBezTo>
                <a:cubicBezTo>
                  <a:pt x="1668413" y="151341"/>
                  <a:pt x="1681664" y="138090"/>
                  <a:pt x="1698008" y="138090"/>
                </a:cubicBezTo>
                <a:close/>
                <a:moveTo>
                  <a:pt x="1569671" y="138086"/>
                </a:moveTo>
                <a:cubicBezTo>
                  <a:pt x="1586016" y="138086"/>
                  <a:pt x="1599266" y="151336"/>
                  <a:pt x="1599266" y="167681"/>
                </a:cubicBezTo>
                <a:cubicBezTo>
                  <a:pt x="1599266" y="184026"/>
                  <a:pt x="1586016" y="197277"/>
                  <a:pt x="1569671" y="197277"/>
                </a:cubicBezTo>
                <a:cubicBezTo>
                  <a:pt x="1553325" y="197277"/>
                  <a:pt x="1540075" y="184026"/>
                  <a:pt x="1540075" y="167681"/>
                </a:cubicBezTo>
                <a:cubicBezTo>
                  <a:pt x="1540075" y="151336"/>
                  <a:pt x="1553325" y="138086"/>
                  <a:pt x="1569671" y="138086"/>
                </a:cubicBezTo>
                <a:close/>
                <a:moveTo>
                  <a:pt x="2211359" y="138082"/>
                </a:moveTo>
                <a:cubicBezTo>
                  <a:pt x="2227705" y="138082"/>
                  <a:pt x="2240954" y="151331"/>
                  <a:pt x="2240954" y="167677"/>
                </a:cubicBezTo>
                <a:cubicBezTo>
                  <a:pt x="2240954" y="184022"/>
                  <a:pt x="2227705" y="197273"/>
                  <a:pt x="2211359" y="197273"/>
                </a:cubicBezTo>
                <a:cubicBezTo>
                  <a:pt x="2195013" y="197273"/>
                  <a:pt x="2181764" y="184022"/>
                  <a:pt x="2181764" y="167677"/>
                </a:cubicBezTo>
                <a:cubicBezTo>
                  <a:pt x="2181764" y="151331"/>
                  <a:pt x="2195013" y="138082"/>
                  <a:pt x="2211359" y="138082"/>
                </a:cubicBezTo>
                <a:close/>
                <a:moveTo>
                  <a:pt x="1954683" y="138078"/>
                </a:moveTo>
                <a:cubicBezTo>
                  <a:pt x="1971029" y="138078"/>
                  <a:pt x="1984278" y="151327"/>
                  <a:pt x="1984278" y="167673"/>
                </a:cubicBezTo>
                <a:cubicBezTo>
                  <a:pt x="1984278" y="184018"/>
                  <a:pt x="1971029" y="197268"/>
                  <a:pt x="1954683" y="197268"/>
                </a:cubicBezTo>
                <a:cubicBezTo>
                  <a:pt x="1938338" y="197268"/>
                  <a:pt x="1925088" y="184018"/>
                  <a:pt x="1925088" y="167673"/>
                </a:cubicBezTo>
                <a:cubicBezTo>
                  <a:pt x="1925088" y="151327"/>
                  <a:pt x="1938338" y="138078"/>
                  <a:pt x="1954683" y="138078"/>
                </a:cubicBezTo>
                <a:close/>
                <a:moveTo>
                  <a:pt x="1441334" y="138073"/>
                </a:moveTo>
                <a:cubicBezTo>
                  <a:pt x="1457678" y="138073"/>
                  <a:pt x="1470929" y="151323"/>
                  <a:pt x="1470929" y="167668"/>
                </a:cubicBezTo>
                <a:cubicBezTo>
                  <a:pt x="1470929" y="184014"/>
                  <a:pt x="1457678" y="197264"/>
                  <a:pt x="1441334" y="197264"/>
                </a:cubicBezTo>
                <a:cubicBezTo>
                  <a:pt x="1424988" y="197264"/>
                  <a:pt x="1411737" y="184014"/>
                  <a:pt x="1411737" y="167668"/>
                </a:cubicBezTo>
                <a:cubicBezTo>
                  <a:pt x="1411737" y="151323"/>
                  <a:pt x="1424988" y="138073"/>
                  <a:pt x="1441334" y="138073"/>
                </a:cubicBezTo>
                <a:close/>
                <a:moveTo>
                  <a:pt x="1312996" y="138068"/>
                </a:moveTo>
                <a:cubicBezTo>
                  <a:pt x="1329341" y="138068"/>
                  <a:pt x="1342591" y="151319"/>
                  <a:pt x="1342591" y="167664"/>
                </a:cubicBezTo>
                <a:cubicBezTo>
                  <a:pt x="1342591" y="184010"/>
                  <a:pt x="1329341" y="197260"/>
                  <a:pt x="1312996" y="197260"/>
                </a:cubicBezTo>
                <a:cubicBezTo>
                  <a:pt x="1296651" y="197260"/>
                  <a:pt x="1283400" y="184010"/>
                  <a:pt x="1283400" y="167664"/>
                </a:cubicBezTo>
                <a:cubicBezTo>
                  <a:pt x="1283400" y="151319"/>
                  <a:pt x="1296651" y="138068"/>
                  <a:pt x="1312996" y="138068"/>
                </a:cubicBezTo>
                <a:close/>
                <a:moveTo>
                  <a:pt x="1184658" y="138064"/>
                </a:moveTo>
                <a:cubicBezTo>
                  <a:pt x="1201004" y="138064"/>
                  <a:pt x="1214254" y="151315"/>
                  <a:pt x="1214254" y="167660"/>
                </a:cubicBezTo>
                <a:cubicBezTo>
                  <a:pt x="1214254" y="184005"/>
                  <a:pt x="1201004" y="197255"/>
                  <a:pt x="1184658" y="197255"/>
                </a:cubicBezTo>
                <a:cubicBezTo>
                  <a:pt x="1168312" y="197255"/>
                  <a:pt x="1155063" y="184005"/>
                  <a:pt x="1155063" y="167660"/>
                </a:cubicBezTo>
                <a:cubicBezTo>
                  <a:pt x="1155063" y="151315"/>
                  <a:pt x="1168312" y="138064"/>
                  <a:pt x="1184658" y="138064"/>
                </a:cubicBezTo>
                <a:close/>
                <a:moveTo>
                  <a:pt x="1056321" y="138060"/>
                </a:moveTo>
                <a:cubicBezTo>
                  <a:pt x="1072666" y="138060"/>
                  <a:pt x="1085917" y="151310"/>
                  <a:pt x="1085917" y="167655"/>
                </a:cubicBezTo>
                <a:cubicBezTo>
                  <a:pt x="1085917" y="184001"/>
                  <a:pt x="1072666" y="197251"/>
                  <a:pt x="1056321" y="197251"/>
                </a:cubicBezTo>
                <a:cubicBezTo>
                  <a:pt x="1039976" y="197251"/>
                  <a:pt x="1026726" y="184001"/>
                  <a:pt x="1026726" y="167655"/>
                </a:cubicBezTo>
                <a:cubicBezTo>
                  <a:pt x="1026726" y="151310"/>
                  <a:pt x="1039976" y="138060"/>
                  <a:pt x="1056321" y="138060"/>
                </a:cubicBezTo>
                <a:close/>
                <a:moveTo>
                  <a:pt x="927983" y="138055"/>
                </a:moveTo>
                <a:cubicBezTo>
                  <a:pt x="944328" y="138055"/>
                  <a:pt x="957579" y="151306"/>
                  <a:pt x="957579" y="167651"/>
                </a:cubicBezTo>
                <a:cubicBezTo>
                  <a:pt x="957579" y="183996"/>
                  <a:pt x="944328" y="197247"/>
                  <a:pt x="927983" y="197247"/>
                </a:cubicBezTo>
                <a:cubicBezTo>
                  <a:pt x="911638" y="197247"/>
                  <a:pt x="898387" y="183996"/>
                  <a:pt x="898387" y="167651"/>
                </a:cubicBezTo>
                <a:cubicBezTo>
                  <a:pt x="898387" y="151306"/>
                  <a:pt x="911638" y="138055"/>
                  <a:pt x="927983" y="138055"/>
                </a:cubicBezTo>
                <a:close/>
                <a:moveTo>
                  <a:pt x="799646" y="138051"/>
                </a:moveTo>
                <a:cubicBezTo>
                  <a:pt x="815991" y="138051"/>
                  <a:pt x="829242" y="151302"/>
                  <a:pt x="829242" y="167647"/>
                </a:cubicBezTo>
                <a:cubicBezTo>
                  <a:pt x="829242" y="183992"/>
                  <a:pt x="815991" y="197242"/>
                  <a:pt x="799646" y="197242"/>
                </a:cubicBezTo>
                <a:cubicBezTo>
                  <a:pt x="783301" y="197242"/>
                  <a:pt x="770050" y="183992"/>
                  <a:pt x="770050" y="167647"/>
                </a:cubicBezTo>
                <a:cubicBezTo>
                  <a:pt x="770050" y="151302"/>
                  <a:pt x="783301" y="138051"/>
                  <a:pt x="799646" y="138051"/>
                </a:cubicBezTo>
                <a:close/>
                <a:moveTo>
                  <a:pt x="671309" y="138047"/>
                </a:moveTo>
                <a:cubicBezTo>
                  <a:pt x="687654" y="138047"/>
                  <a:pt x="700903" y="151298"/>
                  <a:pt x="700903" y="167643"/>
                </a:cubicBezTo>
                <a:cubicBezTo>
                  <a:pt x="700903" y="183988"/>
                  <a:pt x="687654" y="197238"/>
                  <a:pt x="671309" y="197238"/>
                </a:cubicBezTo>
                <a:cubicBezTo>
                  <a:pt x="654962" y="197238"/>
                  <a:pt x="641713" y="183988"/>
                  <a:pt x="641713" y="167643"/>
                </a:cubicBezTo>
                <a:cubicBezTo>
                  <a:pt x="641713" y="151298"/>
                  <a:pt x="654962" y="138047"/>
                  <a:pt x="671309" y="138047"/>
                </a:cubicBezTo>
                <a:close/>
                <a:moveTo>
                  <a:pt x="542971" y="138043"/>
                </a:moveTo>
                <a:cubicBezTo>
                  <a:pt x="559317" y="138043"/>
                  <a:pt x="572566" y="151294"/>
                  <a:pt x="572566" y="167639"/>
                </a:cubicBezTo>
                <a:cubicBezTo>
                  <a:pt x="572566" y="183984"/>
                  <a:pt x="559317" y="197233"/>
                  <a:pt x="542971" y="197233"/>
                </a:cubicBezTo>
                <a:cubicBezTo>
                  <a:pt x="526626" y="197233"/>
                  <a:pt x="513376" y="183984"/>
                  <a:pt x="513376" y="167639"/>
                </a:cubicBezTo>
                <a:cubicBezTo>
                  <a:pt x="513376" y="151294"/>
                  <a:pt x="526626" y="138043"/>
                  <a:pt x="542971" y="138043"/>
                </a:cubicBezTo>
                <a:close/>
                <a:moveTo>
                  <a:pt x="414633" y="138039"/>
                </a:moveTo>
                <a:cubicBezTo>
                  <a:pt x="430979" y="138039"/>
                  <a:pt x="444229" y="151289"/>
                  <a:pt x="444229" y="167634"/>
                </a:cubicBezTo>
                <a:cubicBezTo>
                  <a:pt x="444229" y="183979"/>
                  <a:pt x="430979" y="197229"/>
                  <a:pt x="414633" y="197229"/>
                </a:cubicBezTo>
                <a:cubicBezTo>
                  <a:pt x="398288" y="197229"/>
                  <a:pt x="385038" y="183979"/>
                  <a:pt x="385038" y="167634"/>
                </a:cubicBezTo>
                <a:cubicBezTo>
                  <a:pt x="385038" y="151289"/>
                  <a:pt x="398288" y="138039"/>
                  <a:pt x="414633" y="138039"/>
                </a:cubicBezTo>
                <a:close/>
                <a:moveTo>
                  <a:pt x="286296" y="138034"/>
                </a:moveTo>
                <a:cubicBezTo>
                  <a:pt x="302641" y="138034"/>
                  <a:pt x="315892" y="151285"/>
                  <a:pt x="315892" y="167630"/>
                </a:cubicBezTo>
                <a:cubicBezTo>
                  <a:pt x="315892" y="183975"/>
                  <a:pt x="302641" y="197225"/>
                  <a:pt x="286296" y="197225"/>
                </a:cubicBezTo>
                <a:cubicBezTo>
                  <a:pt x="269951" y="197225"/>
                  <a:pt x="256701" y="183975"/>
                  <a:pt x="256701" y="167630"/>
                </a:cubicBezTo>
                <a:cubicBezTo>
                  <a:pt x="256701" y="151285"/>
                  <a:pt x="269951" y="138034"/>
                  <a:pt x="286296" y="138034"/>
                </a:cubicBezTo>
                <a:close/>
                <a:moveTo>
                  <a:pt x="157959" y="138030"/>
                </a:moveTo>
                <a:cubicBezTo>
                  <a:pt x="174304" y="138030"/>
                  <a:pt x="187554" y="151280"/>
                  <a:pt x="187554" y="167626"/>
                </a:cubicBezTo>
                <a:cubicBezTo>
                  <a:pt x="187554" y="183971"/>
                  <a:pt x="174304" y="197221"/>
                  <a:pt x="157959" y="197221"/>
                </a:cubicBezTo>
                <a:cubicBezTo>
                  <a:pt x="141613" y="197221"/>
                  <a:pt x="128363" y="183971"/>
                  <a:pt x="128363" y="167626"/>
                </a:cubicBezTo>
                <a:cubicBezTo>
                  <a:pt x="128363" y="151280"/>
                  <a:pt x="141613" y="138030"/>
                  <a:pt x="157959" y="138030"/>
                </a:cubicBezTo>
                <a:close/>
                <a:moveTo>
                  <a:pt x="29596" y="138026"/>
                </a:moveTo>
                <a:cubicBezTo>
                  <a:pt x="45941" y="138026"/>
                  <a:pt x="59191" y="151275"/>
                  <a:pt x="59191" y="167622"/>
                </a:cubicBezTo>
                <a:cubicBezTo>
                  <a:pt x="59191" y="183967"/>
                  <a:pt x="45941" y="197216"/>
                  <a:pt x="29596" y="197216"/>
                </a:cubicBezTo>
                <a:cubicBezTo>
                  <a:pt x="13251" y="197216"/>
                  <a:pt x="0" y="183967"/>
                  <a:pt x="0" y="167622"/>
                </a:cubicBezTo>
                <a:cubicBezTo>
                  <a:pt x="0" y="151275"/>
                  <a:pt x="13251" y="138026"/>
                  <a:pt x="29596" y="138026"/>
                </a:cubicBezTo>
                <a:close/>
                <a:moveTo>
                  <a:pt x="9012800" y="307"/>
                </a:moveTo>
                <a:cubicBezTo>
                  <a:pt x="9029144" y="307"/>
                  <a:pt x="9042394" y="13558"/>
                  <a:pt x="9042394" y="29903"/>
                </a:cubicBezTo>
                <a:cubicBezTo>
                  <a:pt x="9042394" y="46248"/>
                  <a:pt x="9029144" y="59499"/>
                  <a:pt x="9012800" y="59499"/>
                </a:cubicBezTo>
                <a:cubicBezTo>
                  <a:pt x="8996455" y="59499"/>
                  <a:pt x="8983207" y="46248"/>
                  <a:pt x="8983207" y="29903"/>
                </a:cubicBezTo>
                <a:cubicBezTo>
                  <a:pt x="8983207" y="13558"/>
                  <a:pt x="8996455" y="307"/>
                  <a:pt x="9012800" y="307"/>
                </a:cubicBezTo>
                <a:close/>
                <a:moveTo>
                  <a:pt x="8884475" y="303"/>
                </a:moveTo>
                <a:cubicBezTo>
                  <a:pt x="8900819" y="303"/>
                  <a:pt x="8914069" y="13554"/>
                  <a:pt x="8914069" y="29899"/>
                </a:cubicBezTo>
                <a:cubicBezTo>
                  <a:pt x="8914069" y="46244"/>
                  <a:pt x="8900819" y="59495"/>
                  <a:pt x="8884475" y="59495"/>
                </a:cubicBezTo>
                <a:cubicBezTo>
                  <a:pt x="8868130" y="59495"/>
                  <a:pt x="8854882" y="46244"/>
                  <a:pt x="8854882" y="29899"/>
                </a:cubicBezTo>
                <a:cubicBezTo>
                  <a:pt x="8854882" y="13554"/>
                  <a:pt x="8868130" y="303"/>
                  <a:pt x="8884475" y="303"/>
                </a:cubicBezTo>
                <a:close/>
                <a:moveTo>
                  <a:pt x="8756150" y="299"/>
                </a:moveTo>
                <a:cubicBezTo>
                  <a:pt x="8772494" y="299"/>
                  <a:pt x="8785744" y="13549"/>
                  <a:pt x="8785744" y="29895"/>
                </a:cubicBezTo>
                <a:cubicBezTo>
                  <a:pt x="8785744" y="46240"/>
                  <a:pt x="8772494" y="59490"/>
                  <a:pt x="8756150" y="59490"/>
                </a:cubicBezTo>
                <a:cubicBezTo>
                  <a:pt x="8739805" y="59490"/>
                  <a:pt x="8726556" y="46240"/>
                  <a:pt x="8726556" y="29895"/>
                </a:cubicBezTo>
                <a:cubicBezTo>
                  <a:pt x="8726556" y="13549"/>
                  <a:pt x="8739805" y="299"/>
                  <a:pt x="8756150" y="299"/>
                </a:cubicBezTo>
                <a:close/>
                <a:moveTo>
                  <a:pt x="8627825" y="295"/>
                </a:moveTo>
                <a:cubicBezTo>
                  <a:pt x="8644169" y="295"/>
                  <a:pt x="8657419" y="13545"/>
                  <a:pt x="8657419" y="29891"/>
                </a:cubicBezTo>
                <a:cubicBezTo>
                  <a:pt x="8657419" y="46235"/>
                  <a:pt x="8644169" y="59485"/>
                  <a:pt x="8627825" y="59485"/>
                </a:cubicBezTo>
                <a:cubicBezTo>
                  <a:pt x="8611480" y="59485"/>
                  <a:pt x="8598230" y="46235"/>
                  <a:pt x="8598230" y="29891"/>
                </a:cubicBezTo>
                <a:cubicBezTo>
                  <a:pt x="8598230" y="13545"/>
                  <a:pt x="8611480" y="295"/>
                  <a:pt x="8627825" y="295"/>
                </a:cubicBezTo>
                <a:close/>
                <a:moveTo>
                  <a:pt x="8499499" y="290"/>
                </a:moveTo>
                <a:cubicBezTo>
                  <a:pt x="8515843" y="290"/>
                  <a:pt x="8529093" y="13540"/>
                  <a:pt x="8529093" y="29886"/>
                </a:cubicBezTo>
                <a:cubicBezTo>
                  <a:pt x="8529093" y="46231"/>
                  <a:pt x="8515843" y="59480"/>
                  <a:pt x="8499499" y="59480"/>
                </a:cubicBezTo>
                <a:cubicBezTo>
                  <a:pt x="8483155" y="59480"/>
                  <a:pt x="8469905" y="46231"/>
                  <a:pt x="8469905" y="29886"/>
                </a:cubicBezTo>
                <a:cubicBezTo>
                  <a:pt x="8469905" y="13540"/>
                  <a:pt x="8483155" y="290"/>
                  <a:pt x="8499499" y="290"/>
                </a:cubicBezTo>
                <a:close/>
                <a:moveTo>
                  <a:pt x="8371174" y="286"/>
                </a:moveTo>
                <a:cubicBezTo>
                  <a:pt x="8387518" y="286"/>
                  <a:pt x="8400767" y="13536"/>
                  <a:pt x="8400767" y="29882"/>
                </a:cubicBezTo>
                <a:cubicBezTo>
                  <a:pt x="8400767" y="46227"/>
                  <a:pt x="8387518" y="59476"/>
                  <a:pt x="8371174" y="59476"/>
                </a:cubicBezTo>
                <a:cubicBezTo>
                  <a:pt x="8354829" y="59476"/>
                  <a:pt x="8341579" y="46227"/>
                  <a:pt x="8341579" y="29882"/>
                </a:cubicBezTo>
                <a:cubicBezTo>
                  <a:pt x="8341579" y="13536"/>
                  <a:pt x="8354829" y="286"/>
                  <a:pt x="8371174" y="286"/>
                </a:cubicBezTo>
                <a:close/>
                <a:moveTo>
                  <a:pt x="8114515" y="282"/>
                </a:moveTo>
                <a:cubicBezTo>
                  <a:pt x="8130860" y="282"/>
                  <a:pt x="8144110" y="13532"/>
                  <a:pt x="8144110" y="29877"/>
                </a:cubicBezTo>
                <a:cubicBezTo>
                  <a:pt x="8144110" y="46223"/>
                  <a:pt x="8130860" y="59472"/>
                  <a:pt x="8114515" y="59472"/>
                </a:cubicBezTo>
                <a:cubicBezTo>
                  <a:pt x="8098171" y="59472"/>
                  <a:pt x="8084922" y="46223"/>
                  <a:pt x="8084922" y="29877"/>
                </a:cubicBezTo>
                <a:cubicBezTo>
                  <a:pt x="8084922" y="13532"/>
                  <a:pt x="8098171" y="282"/>
                  <a:pt x="8114515" y="282"/>
                </a:cubicBezTo>
                <a:close/>
                <a:moveTo>
                  <a:pt x="7857857" y="277"/>
                </a:moveTo>
                <a:cubicBezTo>
                  <a:pt x="7874191" y="277"/>
                  <a:pt x="7887447" y="13527"/>
                  <a:pt x="7887447" y="29873"/>
                </a:cubicBezTo>
                <a:cubicBezTo>
                  <a:pt x="7887447" y="46218"/>
                  <a:pt x="7874191" y="59467"/>
                  <a:pt x="7857857" y="59467"/>
                </a:cubicBezTo>
                <a:cubicBezTo>
                  <a:pt x="7841495" y="59467"/>
                  <a:pt x="7828239" y="46218"/>
                  <a:pt x="7828239" y="29873"/>
                </a:cubicBezTo>
                <a:cubicBezTo>
                  <a:pt x="7828239" y="13527"/>
                  <a:pt x="7841495" y="277"/>
                  <a:pt x="7857857" y="277"/>
                </a:cubicBezTo>
                <a:close/>
                <a:moveTo>
                  <a:pt x="8242858" y="273"/>
                </a:moveTo>
                <a:cubicBezTo>
                  <a:pt x="8259204" y="273"/>
                  <a:pt x="8272453" y="13523"/>
                  <a:pt x="8272453" y="29868"/>
                </a:cubicBezTo>
                <a:cubicBezTo>
                  <a:pt x="8272453" y="46214"/>
                  <a:pt x="8259204" y="59463"/>
                  <a:pt x="8242858" y="59463"/>
                </a:cubicBezTo>
                <a:cubicBezTo>
                  <a:pt x="8226514" y="59463"/>
                  <a:pt x="8213265" y="46214"/>
                  <a:pt x="8213265" y="29868"/>
                </a:cubicBezTo>
                <a:cubicBezTo>
                  <a:pt x="8213265" y="13523"/>
                  <a:pt x="8226514" y="273"/>
                  <a:pt x="8242858" y="273"/>
                </a:cubicBezTo>
                <a:close/>
                <a:moveTo>
                  <a:pt x="7986199" y="268"/>
                </a:moveTo>
                <a:cubicBezTo>
                  <a:pt x="8002541" y="268"/>
                  <a:pt x="8015793" y="13518"/>
                  <a:pt x="8015793" y="29864"/>
                </a:cubicBezTo>
                <a:cubicBezTo>
                  <a:pt x="8015793" y="46210"/>
                  <a:pt x="8002541" y="59459"/>
                  <a:pt x="7986199" y="59459"/>
                </a:cubicBezTo>
                <a:cubicBezTo>
                  <a:pt x="7969843" y="59459"/>
                  <a:pt x="7956594" y="46210"/>
                  <a:pt x="7956594" y="29864"/>
                </a:cubicBezTo>
                <a:cubicBezTo>
                  <a:pt x="7956594" y="13518"/>
                  <a:pt x="7969843" y="268"/>
                  <a:pt x="7986199" y="268"/>
                </a:cubicBezTo>
                <a:close/>
                <a:moveTo>
                  <a:pt x="7729521" y="263"/>
                </a:moveTo>
                <a:cubicBezTo>
                  <a:pt x="7745876" y="263"/>
                  <a:pt x="7759130" y="13513"/>
                  <a:pt x="7759130" y="29859"/>
                </a:cubicBezTo>
                <a:cubicBezTo>
                  <a:pt x="7759130" y="46205"/>
                  <a:pt x="7745876" y="59454"/>
                  <a:pt x="7729521" y="59454"/>
                </a:cubicBezTo>
                <a:cubicBezTo>
                  <a:pt x="7713166" y="59454"/>
                  <a:pt x="7699927" y="46205"/>
                  <a:pt x="7699927" y="29859"/>
                </a:cubicBezTo>
                <a:cubicBezTo>
                  <a:pt x="7699927" y="13513"/>
                  <a:pt x="7713166" y="263"/>
                  <a:pt x="7729521" y="263"/>
                </a:cubicBezTo>
                <a:close/>
                <a:moveTo>
                  <a:pt x="7601179" y="259"/>
                </a:moveTo>
                <a:cubicBezTo>
                  <a:pt x="7617554" y="259"/>
                  <a:pt x="7630776" y="13509"/>
                  <a:pt x="7630776" y="29855"/>
                </a:cubicBezTo>
                <a:cubicBezTo>
                  <a:pt x="7630776" y="46201"/>
                  <a:pt x="7617554" y="59450"/>
                  <a:pt x="7601179" y="59450"/>
                </a:cubicBezTo>
                <a:cubicBezTo>
                  <a:pt x="7584840" y="59450"/>
                  <a:pt x="7571592" y="46201"/>
                  <a:pt x="7571592" y="29855"/>
                </a:cubicBezTo>
                <a:cubicBezTo>
                  <a:pt x="7571592" y="13509"/>
                  <a:pt x="7584840" y="259"/>
                  <a:pt x="7601179" y="259"/>
                </a:cubicBezTo>
                <a:close/>
                <a:moveTo>
                  <a:pt x="7472851" y="255"/>
                </a:moveTo>
                <a:cubicBezTo>
                  <a:pt x="7489194" y="255"/>
                  <a:pt x="7502443" y="13505"/>
                  <a:pt x="7502443" y="29851"/>
                </a:cubicBezTo>
                <a:cubicBezTo>
                  <a:pt x="7502443" y="46196"/>
                  <a:pt x="7489194" y="59446"/>
                  <a:pt x="7472851" y="59446"/>
                </a:cubicBezTo>
                <a:cubicBezTo>
                  <a:pt x="7456508" y="59446"/>
                  <a:pt x="7443260" y="46196"/>
                  <a:pt x="7443260" y="29851"/>
                </a:cubicBezTo>
                <a:cubicBezTo>
                  <a:pt x="7443260" y="13505"/>
                  <a:pt x="7456508" y="255"/>
                  <a:pt x="7472851" y="255"/>
                </a:cubicBezTo>
                <a:close/>
                <a:moveTo>
                  <a:pt x="7344610" y="250"/>
                </a:moveTo>
                <a:cubicBezTo>
                  <a:pt x="7360878" y="250"/>
                  <a:pt x="7374127" y="13500"/>
                  <a:pt x="7374127" y="29846"/>
                </a:cubicBezTo>
                <a:cubicBezTo>
                  <a:pt x="7374127" y="46191"/>
                  <a:pt x="7360878" y="59441"/>
                  <a:pt x="7344610" y="59441"/>
                </a:cubicBezTo>
                <a:cubicBezTo>
                  <a:pt x="7328267" y="59441"/>
                  <a:pt x="7315021" y="46191"/>
                  <a:pt x="7315021" y="29846"/>
                </a:cubicBezTo>
                <a:cubicBezTo>
                  <a:pt x="7315021" y="13500"/>
                  <a:pt x="7328267" y="250"/>
                  <a:pt x="7344610" y="250"/>
                </a:cubicBezTo>
                <a:close/>
                <a:moveTo>
                  <a:pt x="7216274" y="246"/>
                </a:moveTo>
                <a:cubicBezTo>
                  <a:pt x="7232621" y="246"/>
                  <a:pt x="7245873" y="13496"/>
                  <a:pt x="7245873" y="29841"/>
                </a:cubicBezTo>
                <a:cubicBezTo>
                  <a:pt x="7245873" y="46187"/>
                  <a:pt x="7232621" y="59437"/>
                  <a:pt x="7216274" y="59437"/>
                </a:cubicBezTo>
                <a:cubicBezTo>
                  <a:pt x="7199925" y="59437"/>
                  <a:pt x="7186674" y="46187"/>
                  <a:pt x="7186674" y="29841"/>
                </a:cubicBezTo>
                <a:cubicBezTo>
                  <a:pt x="7186674" y="13496"/>
                  <a:pt x="7199925" y="246"/>
                  <a:pt x="7216274" y="246"/>
                </a:cubicBezTo>
                <a:close/>
                <a:moveTo>
                  <a:pt x="7087924" y="242"/>
                </a:moveTo>
                <a:cubicBezTo>
                  <a:pt x="7104270" y="242"/>
                  <a:pt x="7117523" y="13492"/>
                  <a:pt x="7117523" y="29837"/>
                </a:cubicBezTo>
                <a:cubicBezTo>
                  <a:pt x="7117523" y="46183"/>
                  <a:pt x="7104270" y="59433"/>
                  <a:pt x="7087924" y="59433"/>
                </a:cubicBezTo>
                <a:cubicBezTo>
                  <a:pt x="7071576" y="59433"/>
                  <a:pt x="7058325" y="46183"/>
                  <a:pt x="7058325" y="29837"/>
                </a:cubicBezTo>
                <a:cubicBezTo>
                  <a:pt x="7058325" y="13492"/>
                  <a:pt x="7071576" y="242"/>
                  <a:pt x="7087924" y="242"/>
                </a:cubicBezTo>
                <a:close/>
                <a:moveTo>
                  <a:pt x="6959575" y="238"/>
                </a:moveTo>
                <a:cubicBezTo>
                  <a:pt x="6975922" y="238"/>
                  <a:pt x="6989174" y="13488"/>
                  <a:pt x="6989174" y="29833"/>
                </a:cubicBezTo>
                <a:cubicBezTo>
                  <a:pt x="6989174" y="46178"/>
                  <a:pt x="6975922" y="59429"/>
                  <a:pt x="6959575" y="59429"/>
                </a:cubicBezTo>
                <a:cubicBezTo>
                  <a:pt x="6943228" y="59429"/>
                  <a:pt x="6929975" y="46178"/>
                  <a:pt x="6929975" y="29833"/>
                </a:cubicBezTo>
                <a:cubicBezTo>
                  <a:pt x="6929975" y="13488"/>
                  <a:pt x="6943228" y="238"/>
                  <a:pt x="6959575" y="238"/>
                </a:cubicBezTo>
                <a:close/>
                <a:moveTo>
                  <a:pt x="6831227" y="233"/>
                </a:moveTo>
                <a:cubicBezTo>
                  <a:pt x="6847574" y="233"/>
                  <a:pt x="6860825" y="13483"/>
                  <a:pt x="6860825" y="29828"/>
                </a:cubicBezTo>
                <a:cubicBezTo>
                  <a:pt x="6860825" y="46174"/>
                  <a:pt x="6847574" y="59424"/>
                  <a:pt x="6831227" y="59424"/>
                </a:cubicBezTo>
                <a:cubicBezTo>
                  <a:pt x="6814879" y="59424"/>
                  <a:pt x="6801627" y="46174"/>
                  <a:pt x="6801627" y="29828"/>
                </a:cubicBezTo>
                <a:cubicBezTo>
                  <a:pt x="6801627" y="13483"/>
                  <a:pt x="6814879" y="233"/>
                  <a:pt x="6831227" y="233"/>
                </a:cubicBezTo>
                <a:close/>
                <a:moveTo>
                  <a:pt x="6702879" y="229"/>
                </a:moveTo>
                <a:cubicBezTo>
                  <a:pt x="6719226" y="229"/>
                  <a:pt x="6732478" y="13479"/>
                  <a:pt x="6732478" y="29824"/>
                </a:cubicBezTo>
                <a:cubicBezTo>
                  <a:pt x="6732478" y="46170"/>
                  <a:pt x="6719226" y="59420"/>
                  <a:pt x="6702879" y="59420"/>
                </a:cubicBezTo>
                <a:cubicBezTo>
                  <a:pt x="6686531" y="59420"/>
                  <a:pt x="6673280" y="46170"/>
                  <a:pt x="6673280" y="29824"/>
                </a:cubicBezTo>
                <a:cubicBezTo>
                  <a:pt x="6673280" y="13479"/>
                  <a:pt x="6686531" y="229"/>
                  <a:pt x="6702879" y="229"/>
                </a:cubicBezTo>
                <a:close/>
                <a:moveTo>
                  <a:pt x="6574531" y="225"/>
                </a:moveTo>
                <a:cubicBezTo>
                  <a:pt x="6590877" y="225"/>
                  <a:pt x="6604131" y="13474"/>
                  <a:pt x="6604131" y="29820"/>
                </a:cubicBezTo>
                <a:cubicBezTo>
                  <a:pt x="6604131" y="46165"/>
                  <a:pt x="6590877" y="59416"/>
                  <a:pt x="6574531" y="59416"/>
                </a:cubicBezTo>
                <a:cubicBezTo>
                  <a:pt x="6558184" y="59416"/>
                  <a:pt x="6544932" y="46165"/>
                  <a:pt x="6544932" y="29820"/>
                </a:cubicBezTo>
                <a:cubicBezTo>
                  <a:pt x="6544932" y="13474"/>
                  <a:pt x="6558184" y="225"/>
                  <a:pt x="6574531" y="225"/>
                </a:cubicBezTo>
                <a:close/>
                <a:moveTo>
                  <a:pt x="6446184" y="220"/>
                </a:moveTo>
                <a:cubicBezTo>
                  <a:pt x="6462531" y="220"/>
                  <a:pt x="6475783" y="13470"/>
                  <a:pt x="6475783" y="29815"/>
                </a:cubicBezTo>
                <a:cubicBezTo>
                  <a:pt x="6475783" y="46160"/>
                  <a:pt x="6462531" y="59411"/>
                  <a:pt x="6446184" y="59411"/>
                </a:cubicBezTo>
                <a:cubicBezTo>
                  <a:pt x="6429837" y="59411"/>
                  <a:pt x="6416585" y="46160"/>
                  <a:pt x="6416585" y="29815"/>
                </a:cubicBezTo>
                <a:cubicBezTo>
                  <a:pt x="6416585" y="13470"/>
                  <a:pt x="6429837" y="220"/>
                  <a:pt x="6446184" y="220"/>
                </a:cubicBezTo>
                <a:close/>
                <a:moveTo>
                  <a:pt x="6317839" y="216"/>
                </a:moveTo>
                <a:cubicBezTo>
                  <a:pt x="6334186" y="216"/>
                  <a:pt x="6347437" y="13465"/>
                  <a:pt x="6347437" y="29811"/>
                </a:cubicBezTo>
                <a:cubicBezTo>
                  <a:pt x="6347437" y="46156"/>
                  <a:pt x="6334186" y="59406"/>
                  <a:pt x="6317839" y="59406"/>
                </a:cubicBezTo>
                <a:cubicBezTo>
                  <a:pt x="6301491" y="59406"/>
                  <a:pt x="6288240" y="46156"/>
                  <a:pt x="6288240" y="29811"/>
                </a:cubicBezTo>
                <a:cubicBezTo>
                  <a:pt x="6288240" y="13465"/>
                  <a:pt x="6301491" y="216"/>
                  <a:pt x="6317839" y="216"/>
                </a:cubicBezTo>
                <a:close/>
                <a:moveTo>
                  <a:pt x="6189492" y="212"/>
                </a:moveTo>
                <a:cubicBezTo>
                  <a:pt x="6205840" y="212"/>
                  <a:pt x="6219091" y="13461"/>
                  <a:pt x="6219091" y="29807"/>
                </a:cubicBezTo>
                <a:cubicBezTo>
                  <a:pt x="6219091" y="46152"/>
                  <a:pt x="6205840" y="59402"/>
                  <a:pt x="6189492" y="59402"/>
                </a:cubicBezTo>
                <a:cubicBezTo>
                  <a:pt x="6173145" y="59402"/>
                  <a:pt x="6159894" y="46152"/>
                  <a:pt x="6159894" y="29807"/>
                </a:cubicBezTo>
                <a:cubicBezTo>
                  <a:pt x="6159894" y="13461"/>
                  <a:pt x="6173145" y="212"/>
                  <a:pt x="6189492" y="212"/>
                </a:cubicBezTo>
                <a:close/>
                <a:moveTo>
                  <a:pt x="6061148" y="207"/>
                </a:moveTo>
                <a:cubicBezTo>
                  <a:pt x="6077494" y="207"/>
                  <a:pt x="6090747" y="13456"/>
                  <a:pt x="6090747" y="29802"/>
                </a:cubicBezTo>
                <a:cubicBezTo>
                  <a:pt x="6090747" y="46147"/>
                  <a:pt x="6077494" y="59397"/>
                  <a:pt x="6061148" y="59397"/>
                </a:cubicBezTo>
                <a:cubicBezTo>
                  <a:pt x="6044800" y="59397"/>
                  <a:pt x="6031548" y="46147"/>
                  <a:pt x="6031548" y="29802"/>
                </a:cubicBezTo>
                <a:cubicBezTo>
                  <a:pt x="6031548" y="13456"/>
                  <a:pt x="6044800" y="207"/>
                  <a:pt x="6061148" y="207"/>
                </a:cubicBezTo>
                <a:close/>
                <a:moveTo>
                  <a:pt x="5932803" y="202"/>
                </a:moveTo>
                <a:cubicBezTo>
                  <a:pt x="5949150" y="202"/>
                  <a:pt x="5962402" y="13452"/>
                  <a:pt x="5962402" y="29798"/>
                </a:cubicBezTo>
                <a:cubicBezTo>
                  <a:pt x="5962402" y="46143"/>
                  <a:pt x="5949150" y="59393"/>
                  <a:pt x="5932803" y="59393"/>
                </a:cubicBezTo>
                <a:cubicBezTo>
                  <a:pt x="5916456" y="59393"/>
                  <a:pt x="5903204" y="46143"/>
                  <a:pt x="5903204" y="29798"/>
                </a:cubicBezTo>
                <a:cubicBezTo>
                  <a:pt x="5903204" y="13452"/>
                  <a:pt x="5916456" y="202"/>
                  <a:pt x="5932803" y="202"/>
                </a:cubicBezTo>
                <a:close/>
                <a:moveTo>
                  <a:pt x="5676108" y="199"/>
                </a:moveTo>
                <a:cubicBezTo>
                  <a:pt x="5692456" y="199"/>
                  <a:pt x="5705707" y="13448"/>
                  <a:pt x="5705707" y="29793"/>
                </a:cubicBezTo>
                <a:cubicBezTo>
                  <a:pt x="5705707" y="46139"/>
                  <a:pt x="5692456" y="59389"/>
                  <a:pt x="5676108" y="59389"/>
                </a:cubicBezTo>
                <a:cubicBezTo>
                  <a:pt x="5659761" y="59389"/>
                  <a:pt x="5646510" y="46139"/>
                  <a:pt x="5646510" y="29793"/>
                </a:cubicBezTo>
                <a:cubicBezTo>
                  <a:pt x="5646510" y="13448"/>
                  <a:pt x="5659761" y="199"/>
                  <a:pt x="5676108" y="199"/>
                </a:cubicBezTo>
                <a:close/>
                <a:moveTo>
                  <a:pt x="5419795" y="193"/>
                </a:moveTo>
                <a:cubicBezTo>
                  <a:pt x="5436141" y="193"/>
                  <a:pt x="5449391" y="13443"/>
                  <a:pt x="5449391" y="29789"/>
                </a:cubicBezTo>
                <a:cubicBezTo>
                  <a:pt x="5449391" y="46134"/>
                  <a:pt x="5436141" y="59384"/>
                  <a:pt x="5419795" y="59384"/>
                </a:cubicBezTo>
                <a:cubicBezTo>
                  <a:pt x="5403450" y="59384"/>
                  <a:pt x="5390200" y="46134"/>
                  <a:pt x="5390200" y="29789"/>
                </a:cubicBezTo>
                <a:cubicBezTo>
                  <a:pt x="5390200" y="13443"/>
                  <a:pt x="5403450" y="193"/>
                  <a:pt x="5419795" y="193"/>
                </a:cubicBezTo>
                <a:close/>
                <a:moveTo>
                  <a:pt x="5291458" y="189"/>
                </a:moveTo>
                <a:cubicBezTo>
                  <a:pt x="5307803" y="189"/>
                  <a:pt x="5321054" y="13439"/>
                  <a:pt x="5321054" y="29784"/>
                </a:cubicBezTo>
                <a:cubicBezTo>
                  <a:pt x="5321054" y="46130"/>
                  <a:pt x="5307803" y="59380"/>
                  <a:pt x="5291458" y="59380"/>
                </a:cubicBezTo>
                <a:cubicBezTo>
                  <a:pt x="5275113" y="59380"/>
                  <a:pt x="5261863" y="46130"/>
                  <a:pt x="5261863" y="29784"/>
                </a:cubicBezTo>
                <a:cubicBezTo>
                  <a:pt x="5261863" y="13439"/>
                  <a:pt x="5275113" y="189"/>
                  <a:pt x="5291458" y="189"/>
                </a:cubicBezTo>
                <a:close/>
                <a:moveTo>
                  <a:pt x="5163120" y="184"/>
                </a:moveTo>
                <a:cubicBezTo>
                  <a:pt x="5179466" y="184"/>
                  <a:pt x="5192716" y="13435"/>
                  <a:pt x="5192716" y="29780"/>
                </a:cubicBezTo>
                <a:cubicBezTo>
                  <a:pt x="5192716" y="46126"/>
                  <a:pt x="5179466" y="59376"/>
                  <a:pt x="5163120" y="59376"/>
                </a:cubicBezTo>
                <a:cubicBezTo>
                  <a:pt x="5146775" y="59376"/>
                  <a:pt x="5133525" y="46126"/>
                  <a:pt x="5133525" y="29780"/>
                </a:cubicBezTo>
                <a:cubicBezTo>
                  <a:pt x="5133525" y="13435"/>
                  <a:pt x="5146775" y="184"/>
                  <a:pt x="5163120" y="184"/>
                </a:cubicBezTo>
                <a:close/>
                <a:moveTo>
                  <a:pt x="5034783" y="180"/>
                </a:moveTo>
                <a:cubicBezTo>
                  <a:pt x="5051128" y="180"/>
                  <a:pt x="5064379" y="13431"/>
                  <a:pt x="5064379" y="29776"/>
                </a:cubicBezTo>
                <a:cubicBezTo>
                  <a:pt x="5064379" y="46121"/>
                  <a:pt x="5051128" y="59372"/>
                  <a:pt x="5034783" y="59372"/>
                </a:cubicBezTo>
                <a:cubicBezTo>
                  <a:pt x="5018438" y="59372"/>
                  <a:pt x="5005187" y="46121"/>
                  <a:pt x="5005187" y="29776"/>
                </a:cubicBezTo>
                <a:cubicBezTo>
                  <a:pt x="5005187" y="13431"/>
                  <a:pt x="5018438" y="180"/>
                  <a:pt x="5034783" y="180"/>
                </a:cubicBezTo>
                <a:close/>
                <a:moveTo>
                  <a:pt x="4906446" y="175"/>
                </a:moveTo>
                <a:cubicBezTo>
                  <a:pt x="4922791" y="175"/>
                  <a:pt x="4936041" y="13426"/>
                  <a:pt x="4936041" y="29771"/>
                </a:cubicBezTo>
                <a:cubicBezTo>
                  <a:pt x="4936041" y="46117"/>
                  <a:pt x="4922791" y="59367"/>
                  <a:pt x="4906446" y="59367"/>
                </a:cubicBezTo>
                <a:cubicBezTo>
                  <a:pt x="4890100" y="59367"/>
                  <a:pt x="4876850" y="46117"/>
                  <a:pt x="4876850" y="29771"/>
                </a:cubicBezTo>
                <a:cubicBezTo>
                  <a:pt x="4876850" y="13426"/>
                  <a:pt x="4890100" y="175"/>
                  <a:pt x="4906446" y="175"/>
                </a:cubicBezTo>
                <a:close/>
                <a:moveTo>
                  <a:pt x="5804505" y="171"/>
                </a:moveTo>
                <a:cubicBezTo>
                  <a:pt x="5820851" y="171"/>
                  <a:pt x="5834103" y="13422"/>
                  <a:pt x="5834103" y="29767"/>
                </a:cubicBezTo>
                <a:cubicBezTo>
                  <a:pt x="5834103" y="46112"/>
                  <a:pt x="5820851" y="59363"/>
                  <a:pt x="5804505" y="59363"/>
                </a:cubicBezTo>
                <a:cubicBezTo>
                  <a:pt x="5788158" y="59363"/>
                  <a:pt x="5774907" y="46112"/>
                  <a:pt x="5774907" y="29767"/>
                </a:cubicBezTo>
                <a:cubicBezTo>
                  <a:pt x="5774907" y="13422"/>
                  <a:pt x="5788158" y="171"/>
                  <a:pt x="5804505" y="171"/>
                </a:cubicBezTo>
                <a:close/>
                <a:moveTo>
                  <a:pt x="5548133" y="167"/>
                </a:moveTo>
                <a:cubicBezTo>
                  <a:pt x="5564479" y="167"/>
                  <a:pt x="5577728" y="13418"/>
                  <a:pt x="5577728" y="29763"/>
                </a:cubicBezTo>
                <a:cubicBezTo>
                  <a:pt x="5577728" y="46108"/>
                  <a:pt x="5564479" y="59359"/>
                  <a:pt x="5548133" y="59359"/>
                </a:cubicBezTo>
                <a:cubicBezTo>
                  <a:pt x="5531788" y="59359"/>
                  <a:pt x="5518537" y="46108"/>
                  <a:pt x="5518537" y="29763"/>
                </a:cubicBezTo>
                <a:cubicBezTo>
                  <a:pt x="5518537" y="13418"/>
                  <a:pt x="5531788" y="167"/>
                  <a:pt x="5548133" y="167"/>
                </a:cubicBezTo>
                <a:close/>
                <a:moveTo>
                  <a:pt x="4778108" y="162"/>
                </a:moveTo>
                <a:cubicBezTo>
                  <a:pt x="4794453" y="162"/>
                  <a:pt x="4807704" y="13413"/>
                  <a:pt x="4807704" y="29758"/>
                </a:cubicBezTo>
                <a:cubicBezTo>
                  <a:pt x="4807704" y="46103"/>
                  <a:pt x="4794453" y="59354"/>
                  <a:pt x="4778108" y="59354"/>
                </a:cubicBezTo>
                <a:cubicBezTo>
                  <a:pt x="4761762" y="59354"/>
                  <a:pt x="4748513" y="46103"/>
                  <a:pt x="4748513" y="29758"/>
                </a:cubicBezTo>
                <a:cubicBezTo>
                  <a:pt x="4748513" y="13413"/>
                  <a:pt x="4761762" y="162"/>
                  <a:pt x="4778108" y="162"/>
                </a:cubicBezTo>
                <a:close/>
                <a:moveTo>
                  <a:pt x="4649770" y="158"/>
                </a:moveTo>
                <a:cubicBezTo>
                  <a:pt x="4666116" y="158"/>
                  <a:pt x="4679366" y="13409"/>
                  <a:pt x="4679366" y="29754"/>
                </a:cubicBezTo>
                <a:cubicBezTo>
                  <a:pt x="4679366" y="46099"/>
                  <a:pt x="4666116" y="59350"/>
                  <a:pt x="4649770" y="59350"/>
                </a:cubicBezTo>
                <a:cubicBezTo>
                  <a:pt x="4633425" y="59350"/>
                  <a:pt x="4620175" y="46099"/>
                  <a:pt x="4620175" y="29754"/>
                </a:cubicBezTo>
                <a:cubicBezTo>
                  <a:pt x="4620175" y="13409"/>
                  <a:pt x="4633425" y="158"/>
                  <a:pt x="4649770" y="158"/>
                </a:cubicBezTo>
                <a:close/>
                <a:moveTo>
                  <a:pt x="4521433" y="154"/>
                </a:moveTo>
                <a:cubicBezTo>
                  <a:pt x="4537778" y="154"/>
                  <a:pt x="4551029" y="13405"/>
                  <a:pt x="4551029" y="29750"/>
                </a:cubicBezTo>
                <a:cubicBezTo>
                  <a:pt x="4551029" y="46095"/>
                  <a:pt x="4537778" y="59345"/>
                  <a:pt x="4521433" y="59345"/>
                </a:cubicBezTo>
                <a:cubicBezTo>
                  <a:pt x="4505088" y="59345"/>
                  <a:pt x="4491837" y="46095"/>
                  <a:pt x="4491837" y="29750"/>
                </a:cubicBezTo>
                <a:cubicBezTo>
                  <a:pt x="4491837" y="13405"/>
                  <a:pt x="4505088" y="154"/>
                  <a:pt x="4521433" y="154"/>
                </a:cubicBezTo>
                <a:close/>
                <a:moveTo>
                  <a:pt x="4393096" y="149"/>
                </a:moveTo>
                <a:cubicBezTo>
                  <a:pt x="4409441" y="149"/>
                  <a:pt x="4422691" y="13400"/>
                  <a:pt x="4422691" y="29745"/>
                </a:cubicBezTo>
                <a:cubicBezTo>
                  <a:pt x="4422691" y="46090"/>
                  <a:pt x="4409441" y="59340"/>
                  <a:pt x="4393096" y="59340"/>
                </a:cubicBezTo>
                <a:cubicBezTo>
                  <a:pt x="4376751" y="59340"/>
                  <a:pt x="4363500" y="46090"/>
                  <a:pt x="4363500" y="29745"/>
                </a:cubicBezTo>
                <a:cubicBezTo>
                  <a:pt x="4363500" y="13400"/>
                  <a:pt x="4376751" y="149"/>
                  <a:pt x="4393096" y="149"/>
                </a:cubicBezTo>
                <a:close/>
                <a:moveTo>
                  <a:pt x="4264758" y="145"/>
                </a:moveTo>
                <a:cubicBezTo>
                  <a:pt x="4281104" y="145"/>
                  <a:pt x="4294353" y="13396"/>
                  <a:pt x="4294353" y="29741"/>
                </a:cubicBezTo>
                <a:cubicBezTo>
                  <a:pt x="4294353" y="46086"/>
                  <a:pt x="4281104" y="59336"/>
                  <a:pt x="4264758" y="59336"/>
                </a:cubicBezTo>
                <a:cubicBezTo>
                  <a:pt x="4248412" y="59336"/>
                  <a:pt x="4235163" y="46086"/>
                  <a:pt x="4235163" y="29741"/>
                </a:cubicBezTo>
                <a:cubicBezTo>
                  <a:pt x="4235163" y="13396"/>
                  <a:pt x="4248412" y="145"/>
                  <a:pt x="4264758" y="145"/>
                </a:cubicBezTo>
                <a:close/>
                <a:moveTo>
                  <a:pt x="4136421" y="141"/>
                </a:moveTo>
                <a:cubicBezTo>
                  <a:pt x="4152766" y="141"/>
                  <a:pt x="4166016" y="13391"/>
                  <a:pt x="4166016" y="29737"/>
                </a:cubicBezTo>
                <a:cubicBezTo>
                  <a:pt x="4166016" y="46082"/>
                  <a:pt x="4152766" y="59332"/>
                  <a:pt x="4136421" y="59332"/>
                </a:cubicBezTo>
                <a:cubicBezTo>
                  <a:pt x="4120076" y="59332"/>
                  <a:pt x="4106826" y="46082"/>
                  <a:pt x="4106826" y="29737"/>
                </a:cubicBezTo>
                <a:cubicBezTo>
                  <a:pt x="4106826" y="13391"/>
                  <a:pt x="4120076" y="141"/>
                  <a:pt x="4136421" y="141"/>
                </a:cubicBezTo>
                <a:close/>
                <a:moveTo>
                  <a:pt x="4008084" y="136"/>
                </a:moveTo>
                <a:cubicBezTo>
                  <a:pt x="4024428" y="136"/>
                  <a:pt x="4037679" y="13387"/>
                  <a:pt x="4037679" y="29732"/>
                </a:cubicBezTo>
                <a:cubicBezTo>
                  <a:pt x="4037679" y="46077"/>
                  <a:pt x="4024428" y="59327"/>
                  <a:pt x="4008084" y="59327"/>
                </a:cubicBezTo>
                <a:cubicBezTo>
                  <a:pt x="3991738" y="59327"/>
                  <a:pt x="3978488" y="46077"/>
                  <a:pt x="3978488" y="29732"/>
                </a:cubicBezTo>
                <a:cubicBezTo>
                  <a:pt x="3978488" y="13387"/>
                  <a:pt x="3991738" y="136"/>
                  <a:pt x="4008084" y="136"/>
                </a:cubicBezTo>
                <a:close/>
                <a:moveTo>
                  <a:pt x="3879746" y="132"/>
                </a:moveTo>
                <a:cubicBezTo>
                  <a:pt x="3896091" y="132"/>
                  <a:pt x="3909342" y="13382"/>
                  <a:pt x="3909342" y="29728"/>
                </a:cubicBezTo>
                <a:cubicBezTo>
                  <a:pt x="3909342" y="46073"/>
                  <a:pt x="3896091" y="59322"/>
                  <a:pt x="3879746" y="59322"/>
                </a:cubicBezTo>
                <a:cubicBezTo>
                  <a:pt x="3863401" y="59322"/>
                  <a:pt x="3850151" y="46073"/>
                  <a:pt x="3850151" y="29728"/>
                </a:cubicBezTo>
                <a:cubicBezTo>
                  <a:pt x="3850151" y="13382"/>
                  <a:pt x="3863401" y="132"/>
                  <a:pt x="3879746" y="132"/>
                </a:cubicBezTo>
                <a:close/>
                <a:moveTo>
                  <a:pt x="3751409" y="128"/>
                </a:moveTo>
                <a:cubicBezTo>
                  <a:pt x="3767754" y="128"/>
                  <a:pt x="3781003" y="13378"/>
                  <a:pt x="3781003" y="29724"/>
                </a:cubicBezTo>
                <a:cubicBezTo>
                  <a:pt x="3781003" y="46069"/>
                  <a:pt x="3767754" y="59318"/>
                  <a:pt x="3751409" y="59318"/>
                </a:cubicBezTo>
                <a:cubicBezTo>
                  <a:pt x="3735062" y="59318"/>
                  <a:pt x="3721813" y="46069"/>
                  <a:pt x="3721813" y="29724"/>
                </a:cubicBezTo>
                <a:cubicBezTo>
                  <a:pt x="3721813" y="13378"/>
                  <a:pt x="3735062" y="128"/>
                  <a:pt x="3751409" y="128"/>
                </a:cubicBezTo>
                <a:close/>
                <a:moveTo>
                  <a:pt x="3623070" y="124"/>
                </a:moveTo>
                <a:cubicBezTo>
                  <a:pt x="3639417" y="124"/>
                  <a:pt x="3652666" y="13373"/>
                  <a:pt x="3652666" y="29719"/>
                </a:cubicBezTo>
                <a:cubicBezTo>
                  <a:pt x="3652666" y="46065"/>
                  <a:pt x="3639417" y="59314"/>
                  <a:pt x="3623070" y="59314"/>
                </a:cubicBezTo>
                <a:cubicBezTo>
                  <a:pt x="3606726" y="59314"/>
                  <a:pt x="3593476" y="46065"/>
                  <a:pt x="3593476" y="29719"/>
                </a:cubicBezTo>
                <a:cubicBezTo>
                  <a:pt x="3593476" y="13373"/>
                  <a:pt x="3606726" y="124"/>
                  <a:pt x="3623070" y="124"/>
                </a:cubicBezTo>
                <a:close/>
                <a:moveTo>
                  <a:pt x="3494733" y="119"/>
                </a:moveTo>
                <a:cubicBezTo>
                  <a:pt x="3511079" y="119"/>
                  <a:pt x="3524329" y="13368"/>
                  <a:pt x="3524329" y="29715"/>
                </a:cubicBezTo>
                <a:cubicBezTo>
                  <a:pt x="3524329" y="46060"/>
                  <a:pt x="3511079" y="59309"/>
                  <a:pt x="3494733" y="59309"/>
                </a:cubicBezTo>
                <a:cubicBezTo>
                  <a:pt x="3478389" y="59309"/>
                  <a:pt x="3465139" y="46060"/>
                  <a:pt x="3465139" y="29715"/>
                </a:cubicBezTo>
                <a:cubicBezTo>
                  <a:pt x="3465139" y="13368"/>
                  <a:pt x="3478389" y="119"/>
                  <a:pt x="3494733" y="119"/>
                </a:cubicBezTo>
                <a:close/>
                <a:moveTo>
                  <a:pt x="3366396" y="115"/>
                </a:moveTo>
                <a:cubicBezTo>
                  <a:pt x="3382741" y="115"/>
                  <a:pt x="3395992" y="13364"/>
                  <a:pt x="3395992" y="29710"/>
                </a:cubicBezTo>
                <a:cubicBezTo>
                  <a:pt x="3395992" y="46056"/>
                  <a:pt x="3382741" y="59305"/>
                  <a:pt x="3366396" y="59305"/>
                </a:cubicBezTo>
                <a:cubicBezTo>
                  <a:pt x="3350051" y="59305"/>
                  <a:pt x="3336801" y="46056"/>
                  <a:pt x="3336801" y="29710"/>
                </a:cubicBezTo>
                <a:cubicBezTo>
                  <a:pt x="3336801" y="13364"/>
                  <a:pt x="3350051" y="115"/>
                  <a:pt x="3366396" y="115"/>
                </a:cubicBezTo>
                <a:close/>
                <a:moveTo>
                  <a:pt x="3238059" y="110"/>
                </a:moveTo>
                <a:cubicBezTo>
                  <a:pt x="3254404" y="110"/>
                  <a:pt x="3267654" y="13360"/>
                  <a:pt x="3267654" y="29706"/>
                </a:cubicBezTo>
                <a:cubicBezTo>
                  <a:pt x="3267654" y="46052"/>
                  <a:pt x="3254404" y="59301"/>
                  <a:pt x="3238059" y="59301"/>
                </a:cubicBezTo>
                <a:cubicBezTo>
                  <a:pt x="3221713" y="59301"/>
                  <a:pt x="3208464" y="46052"/>
                  <a:pt x="3208464" y="29706"/>
                </a:cubicBezTo>
                <a:cubicBezTo>
                  <a:pt x="3208464" y="13360"/>
                  <a:pt x="3221713" y="110"/>
                  <a:pt x="3238059" y="110"/>
                </a:cubicBezTo>
                <a:close/>
                <a:moveTo>
                  <a:pt x="3109721" y="105"/>
                </a:moveTo>
                <a:cubicBezTo>
                  <a:pt x="3126066" y="105"/>
                  <a:pt x="3139317" y="13355"/>
                  <a:pt x="3139317" y="29701"/>
                </a:cubicBezTo>
                <a:cubicBezTo>
                  <a:pt x="3139317" y="46047"/>
                  <a:pt x="3126066" y="59296"/>
                  <a:pt x="3109721" y="59296"/>
                </a:cubicBezTo>
                <a:cubicBezTo>
                  <a:pt x="3093375" y="59296"/>
                  <a:pt x="3080125" y="46047"/>
                  <a:pt x="3080125" y="29701"/>
                </a:cubicBezTo>
                <a:cubicBezTo>
                  <a:pt x="3080125" y="13355"/>
                  <a:pt x="3093375" y="105"/>
                  <a:pt x="3109721" y="105"/>
                </a:cubicBezTo>
                <a:close/>
                <a:moveTo>
                  <a:pt x="2981384" y="101"/>
                </a:moveTo>
                <a:cubicBezTo>
                  <a:pt x="2997729" y="101"/>
                  <a:pt x="3010980" y="13351"/>
                  <a:pt x="3010980" y="29696"/>
                </a:cubicBezTo>
                <a:cubicBezTo>
                  <a:pt x="3010980" y="46043"/>
                  <a:pt x="2997729" y="59292"/>
                  <a:pt x="2981384" y="59292"/>
                </a:cubicBezTo>
                <a:cubicBezTo>
                  <a:pt x="2965038" y="59292"/>
                  <a:pt x="2951788" y="46043"/>
                  <a:pt x="2951788" y="29696"/>
                </a:cubicBezTo>
                <a:cubicBezTo>
                  <a:pt x="2951788" y="13351"/>
                  <a:pt x="2965038" y="101"/>
                  <a:pt x="2981384" y="101"/>
                </a:cubicBezTo>
                <a:close/>
                <a:moveTo>
                  <a:pt x="2853046" y="97"/>
                </a:moveTo>
                <a:cubicBezTo>
                  <a:pt x="2869392" y="97"/>
                  <a:pt x="2882642" y="13347"/>
                  <a:pt x="2882642" y="29692"/>
                </a:cubicBezTo>
                <a:cubicBezTo>
                  <a:pt x="2882642" y="46038"/>
                  <a:pt x="2869392" y="59288"/>
                  <a:pt x="2853046" y="59288"/>
                </a:cubicBezTo>
                <a:cubicBezTo>
                  <a:pt x="2836701" y="59288"/>
                  <a:pt x="2823451" y="46038"/>
                  <a:pt x="2823451" y="29692"/>
                </a:cubicBezTo>
                <a:cubicBezTo>
                  <a:pt x="2823451" y="13347"/>
                  <a:pt x="2836701" y="97"/>
                  <a:pt x="2853046" y="97"/>
                </a:cubicBezTo>
                <a:close/>
                <a:moveTo>
                  <a:pt x="2724708" y="92"/>
                </a:moveTo>
                <a:cubicBezTo>
                  <a:pt x="2741055" y="92"/>
                  <a:pt x="2754304" y="13342"/>
                  <a:pt x="2754304" y="29687"/>
                </a:cubicBezTo>
                <a:cubicBezTo>
                  <a:pt x="2754304" y="46033"/>
                  <a:pt x="2741055" y="59283"/>
                  <a:pt x="2724708" y="59283"/>
                </a:cubicBezTo>
                <a:cubicBezTo>
                  <a:pt x="2708363" y="59283"/>
                  <a:pt x="2695113" y="46033"/>
                  <a:pt x="2695113" y="29687"/>
                </a:cubicBezTo>
                <a:cubicBezTo>
                  <a:pt x="2695113" y="13342"/>
                  <a:pt x="2708363" y="92"/>
                  <a:pt x="2724708" y="92"/>
                </a:cubicBezTo>
                <a:close/>
                <a:moveTo>
                  <a:pt x="2596371" y="88"/>
                </a:moveTo>
                <a:cubicBezTo>
                  <a:pt x="2612716" y="88"/>
                  <a:pt x="2625967" y="13338"/>
                  <a:pt x="2625967" y="29683"/>
                </a:cubicBezTo>
                <a:cubicBezTo>
                  <a:pt x="2625967" y="46028"/>
                  <a:pt x="2612716" y="59279"/>
                  <a:pt x="2596371" y="59279"/>
                </a:cubicBezTo>
                <a:cubicBezTo>
                  <a:pt x="2580026" y="59279"/>
                  <a:pt x="2566776" y="46028"/>
                  <a:pt x="2566776" y="29683"/>
                </a:cubicBezTo>
                <a:cubicBezTo>
                  <a:pt x="2566776" y="13338"/>
                  <a:pt x="2580026" y="88"/>
                  <a:pt x="2596371" y="88"/>
                </a:cubicBezTo>
                <a:close/>
                <a:moveTo>
                  <a:pt x="2468034" y="84"/>
                </a:moveTo>
                <a:cubicBezTo>
                  <a:pt x="2484379" y="84"/>
                  <a:pt x="2497630" y="13334"/>
                  <a:pt x="2497630" y="29679"/>
                </a:cubicBezTo>
                <a:cubicBezTo>
                  <a:pt x="2497630" y="46025"/>
                  <a:pt x="2484379" y="59275"/>
                  <a:pt x="2468034" y="59275"/>
                </a:cubicBezTo>
                <a:cubicBezTo>
                  <a:pt x="2451689" y="59275"/>
                  <a:pt x="2438438" y="46025"/>
                  <a:pt x="2438438" y="29679"/>
                </a:cubicBezTo>
                <a:cubicBezTo>
                  <a:pt x="2438438" y="13334"/>
                  <a:pt x="2451689" y="84"/>
                  <a:pt x="2468034" y="84"/>
                </a:cubicBezTo>
                <a:close/>
                <a:moveTo>
                  <a:pt x="2339697" y="79"/>
                </a:moveTo>
                <a:cubicBezTo>
                  <a:pt x="2356041" y="79"/>
                  <a:pt x="2369291" y="13330"/>
                  <a:pt x="2369291" y="29675"/>
                </a:cubicBezTo>
                <a:cubicBezTo>
                  <a:pt x="2369291" y="46019"/>
                  <a:pt x="2356041" y="59271"/>
                  <a:pt x="2339697" y="59271"/>
                </a:cubicBezTo>
                <a:cubicBezTo>
                  <a:pt x="2323351" y="59271"/>
                  <a:pt x="2310100" y="46019"/>
                  <a:pt x="2310100" y="29675"/>
                </a:cubicBezTo>
                <a:cubicBezTo>
                  <a:pt x="2310100" y="13330"/>
                  <a:pt x="2323351" y="79"/>
                  <a:pt x="2339697" y="79"/>
                </a:cubicBezTo>
                <a:close/>
                <a:moveTo>
                  <a:pt x="2083021" y="75"/>
                </a:moveTo>
                <a:cubicBezTo>
                  <a:pt x="2099366" y="75"/>
                  <a:pt x="2112617" y="13325"/>
                  <a:pt x="2112617" y="29670"/>
                </a:cubicBezTo>
                <a:cubicBezTo>
                  <a:pt x="2112617" y="46015"/>
                  <a:pt x="2099366" y="59266"/>
                  <a:pt x="2083021" y="59266"/>
                </a:cubicBezTo>
                <a:cubicBezTo>
                  <a:pt x="2066675" y="59266"/>
                  <a:pt x="2053426" y="46015"/>
                  <a:pt x="2053426" y="29670"/>
                </a:cubicBezTo>
                <a:cubicBezTo>
                  <a:pt x="2053426" y="13325"/>
                  <a:pt x="2066675" y="75"/>
                  <a:pt x="2083021" y="75"/>
                </a:cubicBezTo>
                <a:close/>
                <a:moveTo>
                  <a:pt x="1826346" y="71"/>
                </a:moveTo>
                <a:cubicBezTo>
                  <a:pt x="1842692" y="71"/>
                  <a:pt x="1855941" y="13321"/>
                  <a:pt x="1855941" y="29666"/>
                </a:cubicBezTo>
                <a:cubicBezTo>
                  <a:pt x="1855941" y="46011"/>
                  <a:pt x="1842692" y="59262"/>
                  <a:pt x="1826346" y="59262"/>
                </a:cubicBezTo>
                <a:cubicBezTo>
                  <a:pt x="1810000" y="59262"/>
                  <a:pt x="1796750" y="46011"/>
                  <a:pt x="1796750" y="29666"/>
                </a:cubicBezTo>
                <a:cubicBezTo>
                  <a:pt x="1796750" y="13321"/>
                  <a:pt x="1810000" y="71"/>
                  <a:pt x="1826346" y="71"/>
                </a:cubicBezTo>
                <a:close/>
                <a:moveTo>
                  <a:pt x="1698008" y="67"/>
                </a:moveTo>
                <a:cubicBezTo>
                  <a:pt x="1714353" y="67"/>
                  <a:pt x="1727604" y="13316"/>
                  <a:pt x="1727604" y="29662"/>
                </a:cubicBezTo>
                <a:cubicBezTo>
                  <a:pt x="1727604" y="46007"/>
                  <a:pt x="1714353" y="59258"/>
                  <a:pt x="1698008" y="59258"/>
                </a:cubicBezTo>
                <a:cubicBezTo>
                  <a:pt x="1681664" y="59258"/>
                  <a:pt x="1668413" y="46007"/>
                  <a:pt x="1668413" y="29662"/>
                </a:cubicBezTo>
                <a:cubicBezTo>
                  <a:pt x="1668413" y="13316"/>
                  <a:pt x="1681664" y="67"/>
                  <a:pt x="1698008" y="67"/>
                </a:cubicBezTo>
                <a:close/>
                <a:moveTo>
                  <a:pt x="1569671" y="62"/>
                </a:moveTo>
                <a:cubicBezTo>
                  <a:pt x="1586016" y="62"/>
                  <a:pt x="1599266" y="13312"/>
                  <a:pt x="1599266" y="29657"/>
                </a:cubicBezTo>
                <a:cubicBezTo>
                  <a:pt x="1599266" y="46002"/>
                  <a:pt x="1586016" y="59253"/>
                  <a:pt x="1569671" y="59253"/>
                </a:cubicBezTo>
                <a:cubicBezTo>
                  <a:pt x="1553325" y="59253"/>
                  <a:pt x="1540075" y="46002"/>
                  <a:pt x="1540075" y="29657"/>
                </a:cubicBezTo>
                <a:cubicBezTo>
                  <a:pt x="1540075" y="13312"/>
                  <a:pt x="1553325" y="62"/>
                  <a:pt x="1569671" y="62"/>
                </a:cubicBezTo>
                <a:close/>
                <a:moveTo>
                  <a:pt x="2211359" y="57"/>
                </a:moveTo>
                <a:cubicBezTo>
                  <a:pt x="2227705" y="57"/>
                  <a:pt x="2240954" y="13307"/>
                  <a:pt x="2240954" y="29653"/>
                </a:cubicBezTo>
                <a:cubicBezTo>
                  <a:pt x="2240954" y="45998"/>
                  <a:pt x="2227705" y="59248"/>
                  <a:pt x="2211359" y="59248"/>
                </a:cubicBezTo>
                <a:cubicBezTo>
                  <a:pt x="2195013" y="59248"/>
                  <a:pt x="2181764" y="45998"/>
                  <a:pt x="2181764" y="29653"/>
                </a:cubicBezTo>
                <a:cubicBezTo>
                  <a:pt x="2181764" y="13307"/>
                  <a:pt x="2195013" y="57"/>
                  <a:pt x="2211359" y="57"/>
                </a:cubicBezTo>
                <a:close/>
                <a:moveTo>
                  <a:pt x="1954683" y="53"/>
                </a:moveTo>
                <a:cubicBezTo>
                  <a:pt x="1971029" y="53"/>
                  <a:pt x="1984278" y="13303"/>
                  <a:pt x="1984278" y="29649"/>
                </a:cubicBezTo>
                <a:cubicBezTo>
                  <a:pt x="1984278" y="45994"/>
                  <a:pt x="1971029" y="59244"/>
                  <a:pt x="1954683" y="59244"/>
                </a:cubicBezTo>
                <a:cubicBezTo>
                  <a:pt x="1938338" y="59244"/>
                  <a:pt x="1925088" y="45994"/>
                  <a:pt x="1925088" y="29649"/>
                </a:cubicBezTo>
                <a:cubicBezTo>
                  <a:pt x="1925088" y="13303"/>
                  <a:pt x="1938338" y="53"/>
                  <a:pt x="1954683" y="53"/>
                </a:cubicBezTo>
                <a:close/>
                <a:moveTo>
                  <a:pt x="1441334" y="48"/>
                </a:moveTo>
                <a:cubicBezTo>
                  <a:pt x="1457678" y="48"/>
                  <a:pt x="1470929" y="13298"/>
                  <a:pt x="1470929" y="29644"/>
                </a:cubicBezTo>
                <a:cubicBezTo>
                  <a:pt x="1470929" y="45989"/>
                  <a:pt x="1457678" y="59239"/>
                  <a:pt x="1441334" y="59239"/>
                </a:cubicBezTo>
                <a:cubicBezTo>
                  <a:pt x="1424988" y="59239"/>
                  <a:pt x="1411737" y="45989"/>
                  <a:pt x="1411737" y="29644"/>
                </a:cubicBezTo>
                <a:cubicBezTo>
                  <a:pt x="1411737" y="13298"/>
                  <a:pt x="1424988" y="48"/>
                  <a:pt x="1441334" y="48"/>
                </a:cubicBezTo>
                <a:close/>
                <a:moveTo>
                  <a:pt x="1312996" y="44"/>
                </a:moveTo>
                <a:cubicBezTo>
                  <a:pt x="1329341" y="44"/>
                  <a:pt x="1342591" y="13294"/>
                  <a:pt x="1342591" y="29640"/>
                </a:cubicBezTo>
                <a:cubicBezTo>
                  <a:pt x="1342591" y="45985"/>
                  <a:pt x="1329341" y="59235"/>
                  <a:pt x="1312996" y="59235"/>
                </a:cubicBezTo>
                <a:cubicBezTo>
                  <a:pt x="1296651" y="59235"/>
                  <a:pt x="1283400" y="45985"/>
                  <a:pt x="1283400" y="29640"/>
                </a:cubicBezTo>
                <a:cubicBezTo>
                  <a:pt x="1283400" y="13294"/>
                  <a:pt x="1296651" y="44"/>
                  <a:pt x="1312996" y="44"/>
                </a:cubicBezTo>
                <a:close/>
                <a:moveTo>
                  <a:pt x="1184658" y="40"/>
                </a:moveTo>
                <a:cubicBezTo>
                  <a:pt x="1201004" y="40"/>
                  <a:pt x="1214254" y="13290"/>
                  <a:pt x="1214254" y="29635"/>
                </a:cubicBezTo>
                <a:cubicBezTo>
                  <a:pt x="1214254" y="45981"/>
                  <a:pt x="1201004" y="59231"/>
                  <a:pt x="1184658" y="59231"/>
                </a:cubicBezTo>
                <a:cubicBezTo>
                  <a:pt x="1168312" y="59231"/>
                  <a:pt x="1155063" y="45981"/>
                  <a:pt x="1155063" y="29635"/>
                </a:cubicBezTo>
                <a:cubicBezTo>
                  <a:pt x="1155063" y="13290"/>
                  <a:pt x="1168312" y="40"/>
                  <a:pt x="1184658" y="40"/>
                </a:cubicBezTo>
                <a:close/>
                <a:moveTo>
                  <a:pt x="1056321" y="35"/>
                </a:moveTo>
                <a:cubicBezTo>
                  <a:pt x="1072666" y="35"/>
                  <a:pt x="1085917" y="13285"/>
                  <a:pt x="1085917" y="29631"/>
                </a:cubicBezTo>
                <a:cubicBezTo>
                  <a:pt x="1085917" y="45976"/>
                  <a:pt x="1072666" y="59226"/>
                  <a:pt x="1056321" y="59226"/>
                </a:cubicBezTo>
                <a:cubicBezTo>
                  <a:pt x="1039976" y="59226"/>
                  <a:pt x="1026726" y="45976"/>
                  <a:pt x="1026726" y="29631"/>
                </a:cubicBezTo>
                <a:cubicBezTo>
                  <a:pt x="1026726" y="13285"/>
                  <a:pt x="1039976" y="35"/>
                  <a:pt x="1056321" y="35"/>
                </a:cubicBezTo>
                <a:close/>
                <a:moveTo>
                  <a:pt x="927983" y="30"/>
                </a:moveTo>
                <a:cubicBezTo>
                  <a:pt x="944328" y="30"/>
                  <a:pt x="957579" y="13281"/>
                  <a:pt x="957579" y="29626"/>
                </a:cubicBezTo>
                <a:cubicBezTo>
                  <a:pt x="957579" y="45972"/>
                  <a:pt x="944328" y="59222"/>
                  <a:pt x="927983" y="59222"/>
                </a:cubicBezTo>
                <a:cubicBezTo>
                  <a:pt x="911638" y="59222"/>
                  <a:pt x="898387" y="45972"/>
                  <a:pt x="898387" y="29626"/>
                </a:cubicBezTo>
                <a:cubicBezTo>
                  <a:pt x="898387" y="13281"/>
                  <a:pt x="911638" y="30"/>
                  <a:pt x="927983" y="30"/>
                </a:cubicBezTo>
                <a:close/>
                <a:moveTo>
                  <a:pt x="799646" y="26"/>
                </a:moveTo>
                <a:cubicBezTo>
                  <a:pt x="815991" y="26"/>
                  <a:pt x="829242" y="13277"/>
                  <a:pt x="829242" y="29622"/>
                </a:cubicBezTo>
                <a:cubicBezTo>
                  <a:pt x="829242" y="45968"/>
                  <a:pt x="815991" y="59218"/>
                  <a:pt x="799646" y="59218"/>
                </a:cubicBezTo>
                <a:cubicBezTo>
                  <a:pt x="783301" y="59218"/>
                  <a:pt x="770050" y="45968"/>
                  <a:pt x="770050" y="29622"/>
                </a:cubicBezTo>
                <a:cubicBezTo>
                  <a:pt x="770050" y="13277"/>
                  <a:pt x="783301" y="26"/>
                  <a:pt x="799646" y="26"/>
                </a:cubicBezTo>
                <a:close/>
                <a:moveTo>
                  <a:pt x="671309" y="22"/>
                </a:moveTo>
                <a:cubicBezTo>
                  <a:pt x="687654" y="22"/>
                  <a:pt x="700903" y="13273"/>
                  <a:pt x="700903" y="29618"/>
                </a:cubicBezTo>
                <a:cubicBezTo>
                  <a:pt x="700903" y="45963"/>
                  <a:pt x="687654" y="59214"/>
                  <a:pt x="671309" y="59214"/>
                </a:cubicBezTo>
                <a:cubicBezTo>
                  <a:pt x="654962" y="59214"/>
                  <a:pt x="641713" y="45963"/>
                  <a:pt x="641713" y="29618"/>
                </a:cubicBezTo>
                <a:cubicBezTo>
                  <a:pt x="641713" y="13273"/>
                  <a:pt x="654962" y="22"/>
                  <a:pt x="671309" y="22"/>
                </a:cubicBezTo>
                <a:close/>
                <a:moveTo>
                  <a:pt x="542971" y="17"/>
                </a:moveTo>
                <a:cubicBezTo>
                  <a:pt x="559317" y="17"/>
                  <a:pt x="572566" y="13268"/>
                  <a:pt x="572566" y="29613"/>
                </a:cubicBezTo>
                <a:cubicBezTo>
                  <a:pt x="572566" y="45959"/>
                  <a:pt x="559317" y="59209"/>
                  <a:pt x="542971" y="59209"/>
                </a:cubicBezTo>
                <a:cubicBezTo>
                  <a:pt x="526626" y="59209"/>
                  <a:pt x="513376" y="45959"/>
                  <a:pt x="513376" y="29613"/>
                </a:cubicBezTo>
                <a:cubicBezTo>
                  <a:pt x="513376" y="13268"/>
                  <a:pt x="526626" y="17"/>
                  <a:pt x="542971" y="17"/>
                </a:cubicBezTo>
                <a:close/>
                <a:moveTo>
                  <a:pt x="414633" y="13"/>
                </a:moveTo>
                <a:cubicBezTo>
                  <a:pt x="430979" y="13"/>
                  <a:pt x="444229" y="13264"/>
                  <a:pt x="444229" y="29609"/>
                </a:cubicBezTo>
                <a:cubicBezTo>
                  <a:pt x="444229" y="45954"/>
                  <a:pt x="430979" y="59205"/>
                  <a:pt x="414633" y="59205"/>
                </a:cubicBezTo>
                <a:cubicBezTo>
                  <a:pt x="398288" y="59205"/>
                  <a:pt x="385038" y="45954"/>
                  <a:pt x="385038" y="29609"/>
                </a:cubicBezTo>
                <a:cubicBezTo>
                  <a:pt x="385038" y="13264"/>
                  <a:pt x="398288" y="13"/>
                  <a:pt x="414633" y="13"/>
                </a:cubicBezTo>
                <a:close/>
                <a:moveTo>
                  <a:pt x="286296" y="9"/>
                </a:moveTo>
                <a:cubicBezTo>
                  <a:pt x="302641" y="9"/>
                  <a:pt x="315892" y="13260"/>
                  <a:pt x="315892" y="29605"/>
                </a:cubicBezTo>
                <a:cubicBezTo>
                  <a:pt x="315892" y="45950"/>
                  <a:pt x="302641" y="59201"/>
                  <a:pt x="286296" y="59201"/>
                </a:cubicBezTo>
                <a:cubicBezTo>
                  <a:pt x="269951" y="59201"/>
                  <a:pt x="256701" y="45950"/>
                  <a:pt x="256701" y="29605"/>
                </a:cubicBezTo>
                <a:cubicBezTo>
                  <a:pt x="256701" y="13260"/>
                  <a:pt x="269951" y="9"/>
                  <a:pt x="286296" y="9"/>
                </a:cubicBezTo>
                <a:close/>
                <a:moveTo>
                  <a:pt x="157959" y="4"/>
                </a:moveTo>
                <a:cubicBezTo>
                  <a:pt x="174304" y="4"/>
                  <a:pt x="187554" y="13255"/>
                  <a:pt x="187554" y="29600"/>
                </a:cubicBezTo>
                <a:cubicBezTo>
                  <a:pt x="187554" y="45945"/>
                  <a:pt x="174304" y="59195"/>
                  <a:pt x="157959" y="59195"/>
                </a:cubicBezTo>
                <a:cubicBezTo>
                  <a:pt x="141613" y="59195"/>
                  <a:pt x="128363" y="45945"/>
                  <a:pt x="128363" y="29600"/>
                </a:cubicBezTo>
                <a:cubicBezTo>
                  <a:pt x="128363" y="13255"/>
                  <a:pt x="141613" y="4"/>
                  <a:pt x="157959" y="4"/>
                </a:cubicBezTo>
                <a:close/>
                <a:moveTo>
                  <a:pt x="29596" y="0"/>
                </a:moveTo>
                <a:cubicBezTo>
                  <a:pt x="45941" y="0"/>
                  <a:pt x="59191" y="13251"/>
                  <a:pt x="59191" y="29596"/>
                </a:cubicBezTo>
                <a:cubicBezTo>
                  <a:pt x="59191" y="45941"/>
                  <a:pt x="45941" y="59191"/>
                  <a:pt x="29596" y="59191"/>
                </a:cubicBezTo>
                <a:cubicBezTo>
                  <a:pt x="13251" y="59191"/>
                  <a:pt x="0" y="45941"/>
                  <a:pt x="0" y="29596"/>
                </a:cubicBezTo>
                <a:cubicBezTo>
                  <a:pt x="0" y="13251"/>
                  <a:pt x="13251" y="0"/>
                  <a:pt x="29596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1550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Primary Colour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75954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s (Map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30000"/>
          </a:blip>
          <a:stretch>
            <a:fillRect/>
          </a:stretch>
        </p:blipFill>
        <p:spPr>
          <a:xfrm>
            <a:off x="375965" y="1134656"/>
            <a:ext cx="8468232" cy="3773050"/>
          </a:xfrm>
          <a:prstGeom prst="rect">
            <a:avLst/>
          </a:prstGeom>
        </p:spPr>
      </p:pic>
      <p:sp>
        <p:nvSpPr>
          <p:cNvPr id="16" name="Oval 15"/>
          <p:cNvSpPr/>
          <p:nvPr userDrawn="1"/>
        </p:nvSpPr>
        <p:spPr>
          <a:xfrm>
            <a:off x="933250" y="1639243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3001571" y="2362612"/>
            <a:ext cx="461508" cy="2440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5571852" y="2352730"/>
            <a:ext cx="461508" cy="244033"/>
          </a:xfrm>
          <a:prstGeom prst="rect">
            <a:avLst/>
          </a:prstGeom>
        </p:spPr>
      </p:pic>
      <p:sp>
        <p:nvSpPr>
          <p:cNvPr id="3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237812" y="3446145"/>
            <a:ext cx="1918620" cy="12840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12690" y="3446145"/>
            <a:ext cx="1918620" cy="12840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977118" y="3446145"/>
            <a:ext cx="1918620" cy="128402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Picture Placeholder 20"/>
          <p:cNvSpPr>
            <a:spLocks noGrp="1"/>
          </p:cNvSpPr>
          <p:nvPr>
            <p:ph type="pic" sz="quarter" idx="19" hasCustomPrompt="1"/>
          </p:nvPr>
        </p:nvSpPr>
        <p:spPr>
          <a:xfrm>
            <a:off x="1167909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6" name="Oval 35"/>
          <p:cNvSpPr/>
          <p:nvPr userDrawn="1"/>
        </p:nvSpPr>
        <p:spPr>
          <a:xfrm>
            <a:off x="3567839" y="1639243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7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802498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6155432" y="1639243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9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390091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4753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s (With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933250" y="162936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3001571" y="2362612"/>
            <a:ext cx="461508" cy="244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5571852" y="2352730"/>
            <a:ext cx="461508" cy="244033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237812" y="3446145"/>
            <a:ext cx="1918620" cy="12840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12690" y="3446145"/>
            <a:ext cx="1918620" cy="12840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977118" y="3446145"/>
            <a:ext cx="1918620" cy="128402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1167909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3567839" y="162936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7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3802498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6155432" y="162936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9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6390091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43596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s (Without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933250" y="198607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3001571" y="2719321"/>
            <a:ext cx="461508" cy="244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5571852" y="2709439"/>
            <a:ext cx="461508" cy="244033"/>
          </a:xfrm>
          <a:prstGeom prst="rect">
            <a:avLst/>
          </a:prstGeom>
        </p:spPr>
      </p:pic>
      <p:sp>
        <p:nvSpPr>
          <p:cNvPr id="22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1167909" y="1992497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3567839" y="198607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7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3802498" y="1992497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6155432" y="198607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9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6390091" y="1992497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19" name="Oval 18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5660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ighlights (With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ontent Placeholder 3"/>
          <p:cNvSpPr>
            <a:spLocks noGrp="1"/>
          </p:cNvSpPr>
          <p:nvPr>
            <p:ph sz="quarter" idx="11"/>
          </p:nvPr>
        </p:nvSpPr>
        <p:spPr>
          <a:xfrm>
            <a:off x="532797" y="1880311"/>
            <a:ext cx="1831038" cy="1649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buNone/>
              <a:defRPr sz="1170" spc="90" baseline="0">
                <a:latin typeface="+mj-lt"/>
              </a:defRPr>
            </a:lvl1pPr>
            <a:lvl2pPr marL="243000" indent="-154305" algn="ctr">
              <a:buClr>
                <a:schemeClr val="accent1"/>
              </a:buClr>
              <a:buFont typeface=".AppleSystemUIFont" charset="-120"/>
              <a:buChar char="-"/>
              <a:defRPr sz="1170" spc="90" baseline="0">
                <a:latin typeface="+mj-lt"/>
              </a:defRPr>
            </a:lvl2pPr>
            <a:lvl3pPr marL="654480" indent="-154305" algn="ctr">
              <a:buClr>
                <a:schemeClr val="accent1"/>
              </a:buClr>
              <a:buFont typeface="Arial" charset="0"/>
              <a:buChar char="•"/>
              <a:defRPr sz="1170" b="1" spc="90" baseline="0"/>
            </a:lvl3pPr>
            <a:lvl4pPr marL="0" indent="0" algn="ctr">
              <a:buNone/>
              <a:defRPr sz="1170" b="1" spc="90" baseline="0">
                <a:solidFill>
                  <a:schemeClr val="accent1"/>
                </a:solidFill>
              </a:defRPr>
            </a:lvl4pPr>
            <a:lvl5pPr marL="0" indent="0" algn="ctr">
              <a:buNone/>
              <a:defRPr sz="117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4" name="Content Placeholder 3"/>
          <p:cNvSpPr>
            <a:spLocks noGrp="1"/>
          </p:cNvSpPr>
          <p:nvPr>
            <p:ph sz="quarter" idx="21"/>
          </p:nvPr>
        </p:nvSpPr>
        <p:spPr>
          <a:xfrm>
            <a:off x="6791786" y="1880311"/>
            <a:ext cx="1831038" cy="1649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buNone/>
              <a:defRPr sz="1170" spc="90" baseline="0">
                <a:latin typeface="+mj-lt"/>
              </a:defRPr>
            </a:lvl1pPr>
            <a:lvl2pPr marL="243000" indent="-154305" algn="ctr">
              <a:buClr>
                <a:schemeClr val="accent1"/>
              </a:buClr>
              <a:buFont typeface=".AppleSystemUIFont" charset="-120"/>
              <a:buChar char="-"/>
              <a:defRPr sz="1170" spc="90" baseline="0">
                <a:latin typeface="+mj-lt"/>
              </a:defRPr>
            </a:lvl2pPr>
            <a:lvl3pPr marL="654480" indent="-154305" algn="ctr">
              <a:buClr>
                <a:schemeClr val="accent1"/>
              </a:buClr>
              <a:buFont typeface="Arial" charset="0"/>
              <a:buChar char="•"/>
              <a:defRPr sz="1170" b="1" spc="90" baseline="0"/>
            </a:lvl3pPr>
            <a:lvl4pPr marL="0" indent="0" algn="ctr">
              <a:buNone/>
              <a:defRPr sz="1170" b="1" spc="90" baseline="0">
                <a:solidFill>
                  <a:schemeClr val="accent1"/>
                </a:solidFill>
              </a:defRPr>
            </a:lvl4pPr>
            <a:lvl5pPr marL="0" indent="0" algn="ctr">
              <a:buNone/>
              <a:defRPr sz="117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9" name="Oval 68"/>
          <p:cNvSpPr/>
          <p:nvPr userDrawn="1"/>
        </p:nvSpPr>
        <p:spPr>
          <a:xfrm rot="5400000">
            <a:off x="3840628" y="1946056"/>
            <a:ext cx="1475363" cy="16392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24" name="Group 19">
            <a:extLst>
              <a:ext uri="{FF2B5EF4-FFF2-40B4-BE49-F238E27FC236}">
                <a16:creationId xmlns:a16="http://schemas.microsoft.com/office/drawing/2014/main" id="{4095537F-D368-4496-BDDC-5B0055A2CA8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2639" y="1767754"/>
            <a:ext cx="2105560" cy="1896075"/>
            <a:chOff x="1679" y="3391"/>
            <a:chExt cx="1768" cy="1769"/>
          </a:xfrm>
        </p:grpSpPr>
        <p:sp>
          <p:nvSpPr>
            <p:cNvPr id="25" name="AutoShape 18">
              <a:extLst>
                <a:ext uri="{FF2B5EF4-FFF2-40B4-BE49-F238E27FC236}">
                  <a16:creationId xmlns:a16="http://schemas.microsoft.com/office/drawing/2014/main" id="{59DEA23B-5E71-4058-8CC9-3D2B0B3333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79" y="3391"/>
              <a:ext cx="176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4275"/>
              <a:ext cx="86" cy="86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4533"/>
              <a:ext cx="88" cy="88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4761"/>
              <a:ext cx="86" cy="88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4937"/>
              <a:ext cx="89" cy="89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5045"/>
              <a:ext cx="88" cy="85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5072"/>
              <a:ext cx="86" cy="88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5018"/>
              <a:ext cx="86" cy="88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4887"/>
              <a:ext cx="88" cy="88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4691"/>
              <a:ext cx="88" cy="88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4450"/>
              <a:ext cx="86" cy="88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4190"/>
              <a:ext cx="88" cy="85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3930"/>
              <a:ext cx="88" cy="88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3702"/>
              <a:ext cx="88" cy="88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3525"/>
              <a:ext cx="89" cy="88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3420"/>
              <a:ext cx="89" cy="86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3391"/>
              <a:ext cx="86" cy="88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3445"/>
              <a:ext cx="89" cy="88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3576"/>
              <a:ext cx="88" cy="88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3772"/>
              <a:ext cx="88" cy="88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4013"/>
              <a:ext cx="86" cy="88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70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2069664" y="1632372"/>
            <a:ext cx="2406517" cy="21658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1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4690226" y="1632372"/>
            <a:ext cx="2406517" cy="21658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78" name="Group 19">
            <a:extLst>
              <a:ext uri="{FF2B5EF4-FFF2-40B4-BE49-F238E27FC236}">
                <a16:creationId xmlns:a16="http://schemas.microsoft.com/office/drawing/2014/main" id="{4095537F-D368-4496-BDDC-5B0055A2CA8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648103" y="1767754"/>
            <a:ext cx="2105560" cy="1896075"/>
            <a:chOff x="1679" y="3391"/>
            <a:chExt cx="1768" cy="1769"/>
          </a:xfrm>
        </p:grpSpPr>
        <p:sp>
          <p:nvSpPr>
            <p:cNvPr id="79" name="AutoShape 18">
              <a:extLst>
                <a:ext uri="{FF2B5EF4-FFF2-40B4-BE49-F238E27FC236}">
                  <a16:creationId xmlns:a16="http://schemas.microsoft.com/office/drawing/2014/main" id="{59DEA23B-5E71-4058-8CC9-3D2B0B3333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79" y="3391"/>
              <a:ext cx="176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4275"/>
              <a:ext cx="86" cy="86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4533"/>
              <a:ext cx="88" cy="88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4761"/>
              <a:ext cx="86" cy="88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4937"/>
              <a:ext cx="89" cy="89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4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5045"/>
              <a:ext cx="88" cy="85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5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5072"/>
              <a:ext cx="86" cy="88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5018"/>
              <a:ext cx="86" cy="88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4887"/>
              <a:ext cx="88" cy="88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4691"/>
              <a:ext cx="88" cy="88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4450"/>
              <a:ext cx="86" cy="88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4190"/>
              <a:ext cx="88" cy="85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3930"/>
              <a:ext cx="88" cy="88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2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3702"/>
              <a:ext cx="88" cy="88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3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3525"/>
              <a:ext cx="89" cy="88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3420"/>
              <a:ext cx="89" cy="86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5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3391"/>
              <a:ext cx="86" cy="88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6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3445"/>
              <a:ext cx="89" cy="88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7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3576"/>
              <a:ext cx="88" cy="88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8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3772"/>
              <a:ext cx="88" cy="88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9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4013"/>
              <a:ext cx="86" cy="88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60" name="Oval 59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6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9753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8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Alt Layou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4184206" y="969678"/>
            <a:ext cx="4000491" cy="3585213"/>
          </a:xfrm>
          <a:custGeom>
            <a:avLst/>
            <a:gdLst>
              <a:gd name="connsiteX0" fmla="*/ 2687311 w 5374621"/>
              <a:gd name="connsiteY0" fmla="*/ 0 h 5351888"/>
              <a:gd name="connsiteX1" fmla="*/ 5374621 w 5374621"/>
              <a:gd name="connsiteY1" fmla="*/ 2687311 h 5351888"/>
              <a:gd name="connsiteX2" fmla="*/ 3228898 w 5374621"/>
              <a:gd name="connsiteY2" fmla="*/ 5320025 h 5351888"/>
              <a:gd name="connsiteX3" fmla="*/ 3020121 w 5374621"/>
              <a:gd name="connsiteY3" fmla="*/ 5351888 h 5351888"/>
              <a:gd name="connsiteX4" fmla="*/ 3024988 w 5374621"/>
              <a:gd name="connsiteY4" fmla="*/ 5255495 h 5351888"/>
              <a:gd name="connsiteX5" fmla="*/ 851340 w 5374621"/>
              <a:gd name="connsiteY5" fmla="*/ 3081848 h 5351888"/>
              <a:gd name="connsiteX6" fmla="*/ 204964 w 5374621"/>
              <a:gd name="connsiteY6" fmla="*/ 3179571 h 5351888"/>
              <a:gd name="connsiteX7" fmla="*/ 57217 w 5374621"/>
              <a:gd name="connsiteY7" fmla="*/ 3233647 h 5351888"/>
              <a:gd name="connsiteX8" fmla="*/ 30964 w 5374621"/>
              <a:gd name="connsiteY8" fmla="*/ 3096562 h 5351888"/>
              <a:gd name="connsiteX9" fmla="*/ 0 w 5374621"/>
              <a:gd name="connsiteY9" fmla="*/ 2687311 h 5351888"/>
              <a:gd name="connsiteX10" fmla="*/ 2687311 w 5374621"/>
              <a:gd name="connsiteY10" fmla="*/ 0 h 5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4621" h="5351888">
                <a:moveTo>
                  <a:pt x="2687311" y="0"/>
                </a:moveTo>
                <a:cubicBezTo>
                  <a:pt x="4171471" y="0"/>
                  <a:pt x="5374621" y="1203151"/>
                  <a:pt x="5374621" y="2687311"/>
                </a:cubicBezTo>
                <a:cubicBezTo>
                  <a:pt x="5374621" y="3985951"/>
                  <a:pt x="4453460" y="5069443"/>
                  <a:pt x="3228898" y="5320025"/>
                </a:cubicBezTo>
                <a:lnTo>
                  <a:pt x="3020121" y="5351888"/>
                </a:lnTo>
                <a:lnTo>
                  <a:pt x="3024988" y="5255495"/>
                </a:lnTo>
                <a:cubicBezTo>
                  <a:pt x="3024988" y="4055023"/>
                  <a:pt x="2051813" y="3081848"/>
                  <a:pt x="851340" y="3081848"/>
                </a:cubicBezTo>
                <a:cubicBezTo>
                  <a:pt x="626251" y="3081848"/>
                  <a:pt x="409154" y="3116062"/>
                  <a:pt x="204964" y="3179571"/>
                </a:cubicBezTo>
                <a:lnTo>
                  <a:pt x="57217" y="3233647"/>
                </a:lnTo>
                <a:lnTo>
                  <a:pt x="30964" y="3096562"/>
                </a:lnTo>
                <a:cubicBezTo>
                  <a:pt x="10575" y="2963121"/>
                  <a:pt x="0" y="2826451"/>
                  <a:pt x="0" y="2687311"/>
                </a:cubicBezTo>
                <a:cubicBezTo>
                  <a:pt x="0" y="1203151"/>
                  <a:pt x="1203151" y="0"/>
                  <a:pt x="26873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3379532"/>
            <a:ext cx="4946371" cy="1136747"/>
          </a:xfrm>
        </p:spPr>
        <p:txBody>
          <a:bodyPr/>
          <a:lstStyle>
            <a:lvl1pPr>
              <a:defRPr sz="243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 rot="5400000">
            <a:off x="3979011" y="1071505"/>
            <a:ext cx="1068705" cy="117274"/>
            <a:chOff x="719138" y="1224417"/>
            <a:chExt cx="735347" cy="72624"/>
          </a:xfrm>
        </p:grpSpPr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719138" y="1224417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941054" y="1224417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159945" y="1224417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 userDrawn="1"/>
          </p:nvSpPr>
          <p:spPr>
            <a:xfrm>
              <a:off x="1381861" y="1224417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" name="Oval 2"/>
          <p:cNvSpPr/>
          <p:nvPr userDrawn="1"/>
        </p:nvSpPr>
        <p:spPr>
          <a:xfrm>
            <a:off x="6827664" y="620478"/>
            <a:ext cx="1761067" cy="1584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56109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9FBF0-7048-D24A-97E1-15886443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521366-C9C6-544A-9A75-04D381ED5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96123-8E47-DA47-8EA3-0D1981E7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02/09/2025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86C0BF-7DDE-0A43-B4F8-428DC6FD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7AE7B1-FC5F-9F44-8768-45196339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24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63749-44B2-7743-BB14-99CA7AD6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269982-EA19-664F-B61F-E9219975A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75FEAC-599A-CE4C-9C7C-88513490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02/09/2025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5B0F5B-834D-ED4D-BA31-488A003F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4E1188-3A7E-5543-9710-4375933C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67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8CC10-AFE7-5540-9985-1663B7BA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78C7CF-C37B-704D-9D09-EDEAD44EC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3A5307-8B1B-9B44-8004-FE9EAD29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02/09/2025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F31365-AACF-764D-9B25-F371C1C0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A27C69-D90E-A14E-A39D-4692EC05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2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CFAB7-1D30-0A49-9E0B-98DAC41E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C5C5DE-F3AB-D04E-A3FB-17B1BBA0A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3B29A5-E18A-1341-8DB9-AC8DD82A5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6A5D22-7AE4-7D4E-B30A-B67AFB53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02/09/2025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918CE8-8330-2E45-A3E7-5B279868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65019B-AC7C-3849-ADD3-537711EB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4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2A1660-4E76-8B40-8C09-F72C0BBD4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75FD19-CE3A-7A4D-8A29-156E33173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A3D831-4D0C-D84F-AC6A-76342E617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853A99-A7F1-244B-94DE-BC371C25C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6ABAA4-E972-8C4B-9E4E-D8B3DC756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8E4E20-B3A4-B442-A883-2A2D2E68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02/09/2025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C4C082-4858-FE46-82F9-0CC6EE92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F25D03-2438-1F43-A17D-F4C3E9B5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93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45458-3F7B-984C-AD24-BD20CBCC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1AF354-4D57-9D4A-879E-40CA307B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02/09/2025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2AC52D-180D-1147-BF07-ADDD298A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8EC1C3-32C2-C845-9E42-8348A51A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13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DA0B11-B142-6749-B9EA-6DC1661C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02/09/2025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A1F8432-CBFC-B444-B735-D61DEAB0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381B3A-B12A-2B4A-BF8F-CF40F5C3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31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7797AB-9537-3A44-A509-DC4AE358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245DE0-8473-324F-AF30-45CCDF3FA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A361FE-3EF7-7941-8690-455A421AF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193033-CCE5-694D-9AF8-04AE7F88D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02/09/2025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F1CE30-5C3F-404A-B6F5-4E7ED0E5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43AF6E-ED65-AA49-BBD3-667535C5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6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EEF1E-27E9-1341-A79A-1E72D834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F96B6B-3C06-C340-8797-09EA5E4B5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1EA547-155B-3246-9BE5-1A81D8885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180701-B26E-4349-A8CD-AC765BA0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02/09/2025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CF9D28-53C4-BB42-A6A3-B6D35E6C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AAF272-81B9-E848-B8D8-54B0CBD4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12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EE13B-C135-3D43-9416-7754F1FF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1C505A-826C-774C-ADB9-3EB68ED85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46F186-30EF-F54F-B0EB-71860430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02/09/2025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8C9DC1-7898-A940-B7E3-F568E1E2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028A0C-8B66-1441-A08D-B79FC988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4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(in Circle)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icture Placeholder 76"/>
          <p:cNvSpPr>
            <a:spLocks noGrp="1"/>
          </p:cNvSpPr>
          <p:nvPr>
            <p:ph type="pic" sz="quarter" idx="14" hasCustomPrompt="1"/>
          </p:nvPr>
        </p:nvSpPr>
        <p:spPr>
          <a:xfrm>
            <a:off x="4074780" y="500414"/>
            <a:ext cx="4271958" cy="3844762"/>
          </a:xfrm>
          <a:custGeom>
            <a:avLst/>
            <a:gdLst>
              <a:gd name="connsiteX0" fmla="*/ 2972224 w 4271958"/>
              <a:gd name="connsiteY0" fmla="*/ 3867910 h 4271958"/>
              <a:gd name="connsiteX1" fmla="*/ 2941672 w 4271958"/>
              <a:gd name="connsiteY1" fmla="*/ 3881798 h 4271958"/>
              <a:gd name="connsiteX2" fmla="*/ 2927784 w 4271958"/>
              <a:gd name="connsiteY2" fmla="*/ 3909573 h 4271958"/>
              <a:gd name="connsiteX3" fmla="*/ 2938894 w 4271958"/>
              <a:gd name="connsiteY3" fmla="*/ 3940125 h 4271958"/>
              <a:gd name="connsiteX4" fmla="*/ 2969447 w 4271958"/>
              <a:gd name="connsiteY4" fmla="*/ 3956790 h 4271958"/>
              <a:gd name="connsiteX5" fmla="*/ 2999999 w 4271958"/>
              <a:gd name="connsiteY5" fmla="*/ 3945680 h 4271958"/>
              <a:gd name="connsiteX6" fmla="*/ 3016664 w 4271958"/>
              <a:gd name="connsiteY6" fmla="*/ 3915128 h 4271958"/>
              <a:gd name="connsiteX7" fmla="*/ 3002777 w 4271958"/>
              <a:gd name="connsiteY7" fmla="*/ 3881798 h 4271958"/>
              <a:gd name="connsiteX8" fmla="*/ 2972224 w 4271958"/>
              <a:gd name="connsiteY8" fmla="*/ 3867910 h 4271958"/>
              <a:gd name="connsiteX9" fmla="*/ 1239072 w 4271958"/>
              <a:gd name="connsiteY9" fmla="*/ 3780064 h 4271958"/>
              <a:gd name="connsiteX10" fmla="*/ 1206001 w 4271958"/>
              <a:gd name="connsiteY10" fmla="*/ 3791045 h 4271958"/>
              <a:gd name="connsiteX11" fmla="*/ 1189465 w 4271958"/>
              <a:gd name="connsiteY11" fmla="*/ 3821242 h 4271958"/>
              <a:gd name="connsiteX12" fmla="*/ 1203245 w 4271958"/>
              <a:gd name="connsiteY12" fmla="*/ 3854184 h 4271958"/>
              <a:gd name="connsiteX13" fmla="*/ 1233560 w 4271958"/>
              <a:gd name="connsiteY13" fmla="*/ 3867910 h 4271958"/>
              <a:gd name="connsiteX14" fmla="*/ 1263876 w 4271958"/>
              <a:gd name="connsiteY14" fmla="*/ 3856929 h 4271958"/>
              <a:gd name="connsiteX15" fmla="*/ 1277656 w 4271958"/>
              <a:gd name="connsiteY15" fmla="*/ 3826732 h 4271958"/>
              <a:gd name="connsiteX16" fmla="*/ 1266632 w 4271958"/>
              <a:gd name="connsiteY16" fmla="*/ 3796535 h 4271958"/>
              <a:gd name="connsiteX17" fmla="*/ 1239072 w 4271958"/>
              <a:gd name="connsiteY17" fmla="*/ 3780064 h 4271958"/>
              <a:gd name="connsiteX18" fmla="*/ 2947809 w 4271958"/>
              <a:gd name="connsiteY18" fmla="*/ 3598170 h 4271958"/>
              <a:gd name="connsiteX19" fmla="*/ 2931144 w 4271958"/>
              <a:gd name="connsiteY19" fmla="*/ 3599893 h 4271958"/>
              <a:gd name="connsiteX20" fmla="*/ 2906146 w 4271958"/>
              <a:gd name="connsiteY20" fmla="*/ 3621940 h 4271958"/>
              <a:gd name="connsiteX21" fmla="*/ 2900591 w 4271958"/>
              <a:gd name="connsiteY21" fmla="*/ 3652256 h 4271958"/>
              <a:gd name="connsiteX22" fmla="*/ 2903369 w 4271958"/>
              <a:gd name="connsiteY22" fmla="*/ 3660523 h 4271958"/>
              <a:gd name="connsiteX23" fmla="*/ 2908924 w 4271958"/>
              <a:gd name="connsiteY23" fmla="*/ 3668791 h 4271958"/>
              <a:gd name="connsiteX24" fmla="*/ 2920034 w 4271958"/>
              <a:gd name="connsiteY24" fmla="*/ 3679815 h 4271958"/>
              <a:gd name="connsiteX25" fmla="*/ 2953364 w 4271958"/>
              <a:gd name="connsiteY25" fmla="*/ 3685327 h 4271958"/>
              <a:gd name="connsiteX26" fmla="*/ 2981139 w 4271958"/>
              <a:gd name="connsiteY26" fmla="*/ 3666035 h 4271958"/>
              <a:gd name="connsiteX27" fmla="*/ 2986694 w 4271958"/>
              <a:gd name="connsiteY27" fmla="*/ 3649500 h 4271958"/>
              <a:gd name="connsiteX28" fmla="*/ 2986694 w 4271958"/>
              <a:gd name="connsiteY28" fmla="*/ 3638476 h 4271958"/>
              <a:gd name="connsiteX29" fmla="*/ 2986694 w 4271958"/>
              <a:gd name="connsiteY29" fmla="*/ 3630208 h 4271958"/>
              <a:gd name="connsiteX30" fmla="*/ 2964474 w 4271958"/>
              <a:gd name="connsiteY30" fmla="*/ 3602649 h 4271958"/>
              <a:gd name="connsiteX31" fmla="*/ 2947809 w 4271958"/>
              <a:gd name="connsiteY31" fmla="*/ 3598170 h 4271958"/>
              <a:gd name="connsiteX32" fmla="*/ 1290746 w 4271958"/>
              <a:gd name="connsiteY32" fmla="*/ 3512736 h 4271958"/>
              <a:gd name="connsiteX33" fmla="*/ 1272832 w 4271958"/>
              <a:gd name="connsiteY33" fmla="*/ 3516870 h 4271958"/>
              <a:gd name="connsiteX34" fmla="*/ 1250785 w 4271958"/>
              <a:gd name="connsiteY34" fmla="*/ 3541673 h 4271958"/>
              <a:gd name="connsiteX35" fmla="*/ 1250785 w 4271958"/>
              <a:gd name="connsiteY35" fmla="*/ 3577500 h 4271958"/>
              <a:gd name="connsiteX36" fmla="*/ 1275588 w 4271958"/>
              <a:gd name="connsiteY36" fmla="*/ 3599548 h 4271958"/>
              <a:gd name="connsiteX37" fmla="*/ 1311416 w 4271958"/>
              <a:gd name="connsiteY37" fmla="*/ 3596792 h 4271958"/>
              <a:gd name="connsiteX38" fmla="*/ 1333464 w 4271958"/>
              <a:gd name="connsiteY38" fmla="*/ 3574744 h 4271958"/>
              <a:gd name="connsiteX39" fmla="*/ 1330708 w 4271958"/>
              <a:gd name="connsiteY39" fmla="*/ 3541673 h 4271958"/>
              <a:gd name="connsiteX40" fmla="*/ 1308660 w 4271958"/>
              <a:gd name="connsiteY40" fmla="*/ 3516870 h 4271958"/>
              <a:gd name="connsiteX41" fmla="*/ 1290746 w 4271958"/>
              <a:gd name="connsiteY41" fmla="*/ 3512736 h 4271958"/>
              <a:gd name="connsiteX42" fmla="*/ 2823058 w 4271958"/>
              <a:gd name="connsiteY42" fmla="*/ 3350479 h 4271958"/>
              <a:gd name="connsiteX43" fmla="*/ 2806523 w 4271958"/>
              <a:gd name="connsiteY43" fmla="*/ 3356336 h 4271958"/>
              <a:gd name="connsiteX44" fmla="*/ 2789987 w 4271958"/>
              <a:gd name="connsiteY44" fmla="*/ 3386651 h 4271958"/>
              <a:gd name="connsiteX45" fmla="*/ 2789987 w 4271958"/>
              <a:gd name="connsiteY45" fmla="*/ 3403187 h 4271958"/>
              <a:gd name="connsiteX46" fmla="*/ 2795499 w 4271958"/>
              <a:gd name="connsiteY46" fmla="*/ 3416966 h 4271958"/>
              <a:gd name="connsiteX47" fmla="*/ 2823058 w 4271958"/>
              <a:gd name="connsiteY47" fmla="*/ 3436258 h 4271958"/>
              <a:gd name="connsiteX48" fmla="*/ 2856130 w 4271958"/>
              <a:gd name="connsiteY48" fmla="*/ 3430746 h 4271958"/>
              <a:gd name="connsiteX49" fmla="*/ 2875422 w 4271958"/>
              <a:gd name="connsiteY49" fmla="*/ 3403187 h 4271958"/>
              <a:gd name="connsiteX50" fmla="*/ 2869910 w 4271958"/>
              <a:gd name="connsiteY50" fmla="*/ 3370115 h 4271958"/>
              <a:gd name="connsiteX51" fmla="*/ 2856130 w 4271958"/>
              <a:gd name="connsiteY51" fmla="*/ 3356336 h 4271958"/>
              <a:gd name="connsiteX52" fmla="*/ 2839594 w 4271958"/>
              <a:gd name="connsiteY52" fmla="*/ 3350824 h 4271958"/>
              <a:gd name="connsiteX53" fmla="*/ 2823058 w 4271958"/>
              <a:gd name="connsiteY53" fmla="*/ 3350479 h 4271958"/>
              <a:gd name="connsiteX54" fmla="*/ 1421999 w 4271958"/>
              <a:gd name="connsiteY54" fmla="*/ 3278480 h 4271958"/>
              <a:gd name="connsiteX55" fmla="*/ 1405463 w 4271958"/>
              <a:gd name="connsiteY55" fmla="*/ 3283992 h 4271958"/>
              <a:gd name="connsiteX56" fmla="*/ 1399952 w 4271958"/>
              <a:gd name="connsiteY56" fmla="*/ 3286748 h 4271958"/>
              <a:gd name="connsiteX57" fmla="*/ 1391684 w 4271958"/>
              <a:gd name="connsiteY57" fmla="*/ 3295015 h 4271958"/>
              <a:gd name="connsiteX58" fmla="*/ 1383416 w 4271958"/>
              <a:gd name="connsiteY58" fmla="*/ 3328087 h 4271958"/>
              <a:gd name="connsiteX59" fmla="*/ 1399952 w 4271958"/>
              <a:gd name="connsiteY59" fmla="*/ 3355646 h 4271958"/>
              <a:gd name="connsiteX60" fmla="*/ 1433023 w 4271958"/>
              <a:gd name="connsiteY60" fmla="*/ 3363914 h 4271958"/>
              <a:gd name="connsiteX61" fmla="*/ 1460583 w 4271958"/>
              <a:gd name="connsiteY61" fmla="*/ 3350134 h 4271958"/>
              <a:gd name="connsiteX62" fmla="*/ 1466095 w 4271958"/>
              <a:gd name="connsiteY62" fmla="*/ 3341866 h 4271958"/>
              <a:gd name="connsiteX63" fmla="*/ 1468851 w 4271958"/>
              <a:gd name="connsiteY63" fmla="*/ 3333599 h 4271958"/>
              <a:gd name="connsiteX64" fmla="*/ 1468851 w 4271958"/>
              <a:gd name="connsiteY64" fmla="*/ 3319819 h 4271958"/>
              <a:gd name="connsiteX65" fmla="*/ 1455071 w 4271958"/>
              <a:gd name="connsiteY65" fmla="*/ 3289504 h 4271958"/>
              <a:gd name="connsiteX66" fmla="*/ 1421999 w 4271958"/>
              <a:gd name="connsiteY66" fmla="*/ 3278480 h 4271958"/>
              <a:gd name="connsiteX67" fmla="*/ 2642887 w 4271958"/>
              <a:gd name="connsiteY67" fmla="*/ 3148261 h 4271958"/>
              <a:gd name="connsiteX68" fmla="*/ 2615328 w 4271958"/>
              <a:gd name="connsiteY68" fmla="*/ 3164796 h 4271958"/>
              <a:gd name="connsiteX69" fmla="*/ 2607060 w 4271958"/>
              <a:gd name="connsiteY69" fmla="*/ 3197868 h 4271958"/>
              <a:gd name="connsiteX70" fmla="*/ 2620840 w 4271958"/>
              <a:gd name="connsiteY70" fmla="*/ 3225427 h 4271958"/>
              <a:gd name="connsiteX71" fmla="*/ 2629107 w 4271958"/>
              <a:gd name="connsiteY71" fmla="*/ 3230939 h 4271958"/>
              <a:gd name="connsiteX72" fmla="*/ 2637375 w 4271958"/>
              <a:gd name="connsiteY72" fmla="*/ 3233695 h 4271958"/>
              <a:gd name="connsiteX73" fmla="*/ 2653911 w 4271958"/>
              <a:gd name="connsiteY73" fmla="*/ 3233695 h 4271958"/>
              <a:gd name="connsiteX74" fmla="*/ 2681471 w 4271958"/>
              <a:gd name="connsiteY74" fmla="*/ 3219915 h 4271958"/>
              <a:gd name="connsiteX75" fmla="*/ 2692495 w 4271958"/>
              <a:gd name="connsiteY75" fmla="*/ 3186844 h 4271958"/>
              <a:gd name="connsiteX76" fmla="*/ 2689739 w 4271958"/>
              <a:gd name="connsiteY76" fmla="*/ 3170308 h 4271958"/>
              <a:gd name="connsiteX77" fmla="*/ 2684227 w 4271958"/>
              <a:gd name="connsiteY77" fmla="*/ 3164796 h 4271958"/>
              <a:gd name="connsiteX78" fmla="*/ 2675959 w 4271958"/>
              <a:gd name="connsiteY78" fmla="*/ 3156529 h 4271958"/>
              <a:gd name="connsiteX79" fmla="*/ 2660457 w 4271958"/>
              <a:gd name="connsiteY79" fmla="*/ 3148261 h 4271958"/>
              <a:gd name="connsiteX80" fmla="*/ 2642887 w 4271958"/>
              <a:gd name="connsiteY80" fmla="*/ 3148261 h 4271958"/>
              <a:gd name="connsiteX81" fmla="*/ 1621211 w 4271958"/>
              <a:gd name="connsiteY81" fmla="*/ 3095209 h 4271958"/>
              <a:gd name="connsiteX82" fmla="*/ 1604487 w 4271958"/>
              <a:gd name="connsiteY82" fmla="*/ 3101066 h 4271958"/>
              <a:gd name="connsiteX83" fmla="*/ 1590551 w 4271958"/>
              <a:gd name="connsiteY83" fmla="*/ 3114845 h 4271958"/>
              <a:gd name="connsiteX84" fmla="*/ 1584976 w 4271958"/>
              <a:gd name="connsiteY84" fmla="*/ 3131381 h 4271958"/>
              <a:gd name="connsiteX85" fmla="*/ 1590551 w 4271958"/>
              <a:gd name="connsiteY85" fmla="*/ 3164452 h 4271958"/>
              <a:gd name="connsiteX86" fmla="*/ 1621211 w 4271958"/>
              <a:gd name="connsiteY86" fmla="*/ 3180988 h 4271958"/>
              <a:gd name="connsiteX87" fmla="*/ 1637934 w 4271958"/>
              <a:gd name="connsiteY87" fmla="*/ 3180988 h 4271958"/>
              <a:gd name="connsiteX88" fmla="*/ 1651871 w 4271958"/>
              <a:gd name="connsiteY88" fmla="*/ 3175476 h 4271958"/>
              <a:gd name="connsiteX89" fmla="*/ 1671381 w 4271958"/>
              <a:gd name="connsiteY89" fmla="*/ 3150673 h 4271958"/>
              <a:gd name="connsiteX90" fmla="*/ 1665807 w 4271958"/>
              <a:gd name="connsiteY90" fmla="*/ 3117601 h 4271958"/>
              <a:gd name="connsiteX91" fmla="*/ 1637934 w 4271958"/>
              <a:gd name="connsiteY91" fmla="*/ 3095554 h 4271958"/>
              <a:gd name="connsiteX92" fmla="*/ 1621211 w 4271958"/>
              <a:gd name="connsiteY92" fmla="*/ 3095209 h 4271958"/>
              <a:gd name="connsiteX93" fmla="*/ 2411872 w 4271958"/>
              <a:gd name="connsiteY93" fmla="*/ 3011497 h 4271958"/>
              <a:gd name="connsiteX94" fmla="*/ 2393755 w 4271958"/>
              <a:gd name="connsiteY94" fmla="*/ 3015631 h 4271958"/>
              <a:gd name="connsiteX95" fmla="*/ 2371457 w 4271958"/>
              <a:gd name="connsiteY95" fmla="*/ 3040434 h 4271958"/>
              <a:gd name="connsiteX96" fmla="*/ 2374244 w 4271958"/>
              <a:gd name="connsiteY96" fmla="*/ 3073505 h 4271958"/>
              <a:gd name="connsiteX97" fmla="*/ 2396542 w 4271958"/>
              <a:gd name="connsiteY97" fmla="*/ 3095553 h 4271958"/>
              <a:gd name="connsiteX98" fmla="*/ 2429990 w 4271958"/>
              <a:gd name="connsiteY98" fmla="*/ 3095553 h 4271958"/>
              <a:gd name="connsiteX99" fmla="*/ 2455075 w 4271958"/>
              <a:gd name="connsiteY99" fmla="*/ 3073505 h 4271958"/>
              <a:gd name="connsiteX100" fmla="*/ 2455075 w 4271958"/>
              <a:gd name="connsiteY100" fmla="*/ 3037678 h 4271958"/>
              <a:gd name="connsiteX101" fmla="*/ 2429990 w 4271958"/>
              <a:gd name="connsiteY101" fmla="*/ 3015631 h 4271958"/>
              <a:gd name="connsiteX102" fmla="*/ 2411872 w 4271958"/>
              <a:gd name="connsiteY102" fmla="*/ 3011497 h 4271958"/>
              <a:gd name="connsiteX103" fmla="*/ 1864706 w 4271958"/>
              <a:gd name="connsiteY103" fmla="*/ 2984282 h 4271958"/>
              <a:gd name="connsiteX104" fmla="*/ 1836833 w 4271958"/>
              <a:gd name="connsiteY104" fmla="*/ 3006502 h 4271958"/>
              <a:gd name="connsiteX105" fmla="*/ 1834046 w 4271958"/>
              <a:gd name="connsiteY105" fmla="*/ 3039832 h 4271958"/>
              <a:gd name="connsiteX106" fmla="*/ 1856344 w 4271958"/>
              <a:gd name="connsiteY106" fmla="*/ 3067607 h 4271958"/>
              <a:gd name="connsiteX107" fmla="*/ 1887004 w 4271958"/>
              <a:gd name="connsiteY107" fmla="*/ 3070384 h 4271958"/>
              <a:gd name="connsiteX108" fmla="*/ 1895366 w 4271958"/>
              <a:gd name="connsiteY108" fmla="*/ 3067607 h 4271958"/>
              <a:gd name="connsiteX109" fmla="*/ 1903728 w 4271958"/>
              <a:gd name="connsiteY109" fmla="*/ 3062052 h 4271958"/>
              <a:gd name="connsiteX110" fmla="*/ 1914877 w 4271958"/>
              <a:gd name="connsiteY110" fmla="*/ 3050942 h 4271958"/>
              <a:gd name="connsiteX111" fmla="*/ 1920451 w 4271958"/>
              <a:gd name="connsiteY111" fmla="*/ 3017612 h 4271958"/>
              <a:gd name="connsiteX112" fmla="*/ 1900941 w 4271958"/>
              <a:gd name="connsiteY112" fmla="*/ 2989837 h 4271958"/>
              <a:gd name="connsiteX113" fmla="*/ 1884217 w 4271958"/>
              <a:gd name="connsiteY113" fmla="*/ 2984282 h 4271958"/>
              <a:gd name="connsiteX114" fmla="*/ 1873068 w 4271958"/>
              <a:gd name="connsiteY114" fmla="*/ 2984282 h 4271958"/>
              <a:gd name="connsiteX115" fmla="*/ 1864706 w 4271958"/>
              <a:gd name="connsiteY115" fmla="*/ 2984282 h 4271958"/>
              <a:gd name="connsiteX116" fmla="*/ 2150281 w 4271958"/>
              <a:gd name="connsiteY116" fmla="*/ 2954311 h 4271958"/>
              <a:gd name="connsiteX117" fmla="*/ 2116951 w 4271958"/>
              <a:gd name="connsiteY117" fmla="*/ 2968091 h 4271958"/>
              <a:gd name="connsiteX118" fmla="*/ 2103064 w 4271958"/>
              <a:gd name="connsiteY118" fmla="*/ 2998406 h 4271958"/>
              <a:gd name="connsiteX119" fmla="*/ 2116951 w 4271958"/>
              <a:gd name="connsiteY119" fmla="*/ 3028721 h 4271958"/>
              <a:gd name="connsiteX120" fmla="*/ 2144726 w 4271958"/>
              <a:gd name="connsiteY120" fmla="*/ 3042501 h 4271958"/>
              <a:gd name="connsiteX121" fmla="*/ 2175279 w 4271958"/>
              <a:gd name="connsiteY121" fmla="*/ 3031477 h 4271958"/>
              <a:gd name="connsiteX122" fmla="*/ 2191944 w 4271958"/>
              <a:gd name="connsiteY122" fmla="*/ 3001162 h 4271958"/>
              <a:gd name="connsiteX123" fmla="*/ 2180834 w 4271958"/>
              <a:gd name="connsiteY123" fmla="*/ 2970847 h 4271958"/>
              <a:gd name="connsiteX124" fmla="*/ 2150281 w 4271958"/>
              <a:gd name="connsiteY124" fmla="*/ 2954311 h 4271958"/>
              <a:gd name="connsiteX125" fmla="*/ 2135979 w 4271958"/>
              <a:gd name="connsiteY125" fmla="*/ 0 h 4271958"/>
              <a:gd name="connsiteX126" fmla="*/ 4271958 w 4271958"/>
              <a:gd name="connsiteY126" fmla="*/ 2135979 h 4271958"/>
              <a:gd name="connsiteX127" fmla="*/ 2135979 w 4271958"/>
              <a:gd name="connsiteY127" fmla="*/ 4271958 h 4271958"/>
              <a:gd name="connsiteX128" fmla="*/ 1500804 w 4271958"/>
              <a:gd name="connsiteY128" fmla="*/ 4175929 h 4271958"/>
              <a:gd name="connsiteX129" fmla="*/ 1306042 w 4271958"/>
              <a:gd name="connsiteY129" fmla="*/ 4104645 h 4271958"/>
              <a:gd name="connsiteX130" fmla="*/ 1307275 w 4271958"/>
              <a:gd name="connsiteY130" fmla="*/ 4100788 h 4271958"/>
              <a:gd name="connsiteX131" fmla="*/ 1305538 w 4271958"/>
              <a:gd name="connsiteY131" fmla="*/ 4084596 h 4271958"/>
              <a:gd name="connsiteX132" fmla="*/ 1302761 w 4271958"/>
              <a:gd name="connsiteY132" fmla="*/ 4076329 h 4271958"/>
              <a:gd name="connsiteX133" fmla="*/ 1299983 w 4271958"/>
              <a:gd name="connsiteY133" fmla="*/ 4068061 h 4271958"/>
              <a:gd name="connsiteX134" fmla="*/ 1286096 w 4271958"/>
              <a:gd name="connsiteY134" fmla="*/ 4057037 h 4271958"/>
              <a:gd name="connsiteX135" fmla="*/ 1270472 w 4271958"/>
              <a:gd name="connsiteY135" fmla="*/ 4051181 h 4271958"/>
              <a:gd name="connsiteX136" fmla="*/ 1252766 w 4271958"/>
              <a:gd name="connsiteY136" fmla="*/ 4051525 h 4271958"/>
              <a:gd name="connsiteX137" fmla="*/ 1236796 w 4271958"/>
              <a:gd name="connsiteY137" fmla="*/ 4059104 h 4271958"/>
              <a:gd name="connsiteX138" fmla="*/ 1228414 w 4271958"/>
              <a:gd name="connsiteY138" fmla="*/ 4067421 h 4271958"/>
              <a:gd name="connsiteX139" fmla="*/ 1117845 w 4271958"/>
              <a:gd name="connsiteY139" fmla="*/ 4014157 h 4271958"/>
              <a:gd name="connsiteX140" fmla="*/ 0 w 4271958"/>
              <a:gd name="connsiteY140" fmla="*/ 2135979 h 4271958"/>
              <a:gd name="connsiteX141" fmla="*/ 2135979 w 4271958"/>
              <a:gd name="connsiteY141" fmla="*/ 0 h 427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271958" h="4271958">
                <a:moveTo>
                  <a:pt x="2972224" y="3867910"/>
                </a:moveTo>
                <a:cubicBezTo>
                  <a:pt x="2961114" y="3867910"/>
                  <a:pt x="2950004" y="3873465"/>
                  <a:pt x="2941672" y="3881798"/>
                </a:cubicBezTo>
                <a:cubicBezTo>
                  <a:pt x="2933339" y="3887353"/>
                  <a:pt x="2927784" y="3898463"/>
                  <a:pt x="2927784" y="3909573"/>
                </a:cubicBezTo>
                <a:cubicBezTo>
                  <a:pt x="2927784" y="3920683"/>
                  <a:pt x="2930562" y="3931793"/>
                  <a:pt x="2938894" y="3940125"/>
                </a:cubicBezTo>
                <a:cubicBezTo>
                  <a:pt x="2944449" y="3948458"/>
                  <a:pt x="2955559" y="3954013"/>
                  <a:pt x="2969447" y="3956790"/>
                </a:cubicBezTo>
                <a:cubicBezTo>
                  <a:pt x="2980557" y="3956790"/>
                  <a:pt x="2991667" y="3954013"/>
                  <a:pt x="2999999" y="3945680"/>
                </a:cubicBezTo>
                <a:cubicBezTo>
                  <a:pt x="3008332" y="3937348"/>
                  <a:pt x="3013887" y="3926238"/>
                  <a:pt x="3016664" y="3915128"/>
                </a:cubicBezTo>
                <a:cubicBezTo>
                  <a:pt x="3016664" y="3901240"/>
                  <a:pt x="3011109" y="3890130"/>
                  <a:pt x="3002777" y="3881798"/>
                </a:cubicBezTo>
                <a:cubicBezTo>
                  <a:pt x="2997222" y="3873465"/>
                  <a:pt x="2986112" y="3867910"/>
                  <a:pt x="2972224" y="3867910"/>
                </a:cubicBezTo>
                <a:close/>
                <a:moveTo>
                  <a:pt x="1239072" y="3780064"/>
                </a:moveTo>
                <a:cubicBezTo>
                  <a:pt x="1225292" y="3780064"/>
                  <a:pt x="1214268" y="3782809"/>
                  <a:pt x="1206001" y="3791045"/>
                </a:cubicBezTo>
                <a:cubicBezTo>
                  <a:pt x="1197733" y="3799280"/>
                  <a:pt x="1192221" y="3810261"/>
                  <a:pt x="1189465" y="3821242"/>
                </a:cubicBezTo>
                <a:cubicBezTo>
                  <a:pt x="1189465" y="3834968"/>
                  <a:pt x="1194977" y="3845948"/>
                  <a:pt x="1203245" y="3854184"/>
                </a:cubicBezTo>
                <a:cubicBezTo>
                  <a:pt x="1211513" y="3862419"/>
                  <a:pt x="1222536" y="3867910"/>
                  <a:pt x="1233560" y="3867910"/>
                </a:cubicBezTo>
                <a:cubicBezTo>
                  <a:pt x="1244584" y="3867910"/>
                  <a:pt x="1255608" y="3862419"/>
                  <a:pt x="1263876" y="3856929"/>
                </a:cubicBezTo>
                <a:cubicBezTo>
                  <a:pt x="1272144" y="3848693"/>
                  <a:pt x="1277656" y="3837713"/>
                  <a:pt x="1277656" y="3826732"/>
                </a:cubicBezTo>
                <a:cubicBezTo>
                  <a:pt x="1280412" y="3815751"/>
                  <a:pt x="1274900" y="3804770"/>
                  <a:pt x="1266632" y="3796535"/>
                </a:cubicBezTo>
                <a:cubicBezTo>
                  <a:pt x="1261120" y="3788299"/>
                  <a:pt x="1250096" y="3782809"/>
                  <a:pt x="1239072" y="3780064"/>
                </a:cubicBezTo>
                <a:close/>
                <a:moveTo>
                  <a:pt x="2947809" y="3598170"/>
                </a:moveTo>
                <a:cubicBezTo>
                  <a:pt x="2942254" y="3597826"/>
                  <a:pt x="2936699" y="3598515"/>
                  <a:pt x="2931144" y="3599893"/>
                </a:cubicBezTo>
                <a:cubicBezTo>
                  <a:pt x="2920034" y="3602649"/>
                  <a:pt x="2908924" y="3610917"/>
                  <a:pt x="2906146" y="3621940"/>
                </a:cubicBezTo>
                <a:cubicBezTo>
                  <a:pt x="2897814" y="3630208"/>
                  <a:pt x="2897814" y="3641232"/>
                  <a:pt x="2900591" y="3652256"/>
                </a:cubicBezTo>
                <a:cubicBezTo>
                  <a:pt x="2900591" y="3655011"/>
                  <a:pt x="2903369" y="3657767"/>
                  <a:pt x="2903369" y="3660523"/>
                </a:cubicBezTo>
                <a:cubicBezTo>
                  <a:pt x="2906146" y="3663279"/>
                  <a:pt x="2906146" y="3666035"/>
                  <a:pt x="2908924" y="3668791"/>
                </a:cubicBezTo>
                <a:cubicBezTo>
                  <a:pt x="2911701" y="3671547"/>
                  <a:pt x="2914479" y="3677059"/>
                  <a:pt x="2920034" y="3679815"/>
                </a:cubicBezTo>
                <a:cubicBezTo>
                  <a:pt x="2931144" y="3685327"/>
                  <a:pt x="2942254" y="3688083"/>
                  <a:pt x="2953364" y="3685327"/>
                </a:cubicBezTo>
                <a:cubicBezTo>
                  <a:pt x="2964474" y="3682571"/>
                  <a:pt x="2975584" y="3674303"/>
                  <a:pt x="2981139" y="3666035"/>
                </a:cubicBezTo>
                <a:cubicBezTo>
                  <a:pt x="2983917" y="3660523"/>
                  <a:pt x="2986694" y="3655011"/>
                  <a:pt x="2986694" y="3649500"/>
                </a:cubicBezTo>
                <a:cubicBezTo>
                  <a:pt x="2986694" y="3646744"/>
                  <a:pt x="2986694" y="3641232"/>
                  <a:pt x="2986694" y="3638476"/>
                </a:cubicBezTo>
                <a:cubicBezTo>
                  <a:pt x="2986694" y="3635720"/>
                  <a:pt x="2986694" y="3632964"/>
                  <a:pt x="2986694" y="3630208"/>
                </a:cubicBezTo>
                <a:cubicBezTo>
                  <a:pt x="2983917" y="3619184"/>
                  <a:pt x="2975584" y="3608161"/>
                  <a:pt x="2964474" y="3602649"/>
                </a:cubicBezTo>
                <a:cubicBezTo>
                  <a:pt x="2958919" y="3599893"/>
                  <a:pt x="2953364" y="3598515"/>
                  <a:pt x="2947809" y="3598170"/>
                </a:cubicBezTo>
                <a:close/>
                <a:moveTo>
                  <a:pt x="1290746" y="3512736"/>
                </a:moveTo>
                <a:cubicBezTo>
                  <a:pt x="1284545" y="3512736"/>
                  <a:pt x="1278344" y="3514114"/>
                  <a:pt x="1272832" y="3516870"/>
                </a:cubicBezTo>
                <a:cubicBezTo>
                  <a:pt x="1264565" y="3522382"/>
                  <a:pt x="1253541" y="3530649"/>
                  <a:pt x="1250785" y="3541673"/>
                </a:cubicBezTo>
                <a:cubicBezTo>
                  <a:pt x="1245273" y="3552697"/>
                  <a:pt x="1245273" y="3566477"/>
                  <a:pt x="1250785" y="3577500"/>
                </a:cubicBezTo>
                <a:cubicBezTo>
                  <a:pt x="1256297" y="3588524"/>
                  <a:pt x="1264565" y="3596792"/>
                  <a:pt x="1275588" y="3599548"/>
                </a:cubicBezTo>
                <a:cubicBezTo>
                  <a:pt x="1289368" y="3602304"/>
                  <a:pt x="1300392" y="3602304"/>
                  <a:pt x="1311416" y="3596792"/>
                </a:cubicBezTo>
                <a:cubicBezTo>
                  <a:pt x="1319684" y="3591280"/>
                  <a:pt x="1327952" y="3583012"/>
                  <a:pt x="1333464" y="3574744"/>
                </a:cubicBezTo>
                <a:cubicBezTo>
                  <a:pt x="1336220" y="3563721"/>
                  <a:pt x="1336220" y="3552697"/>
                  <a:pt x="1330708" y="3541673"/>
                </a:cubicBezTo>
                <a:cubicBezTo>
                  <a:pt x="1327952" y="3530649"/>
                  <a:pt x="1319684" y="3522382"/>
                  <a:pt x="1308660" y="3516870"/>
                </a:cubicBezTo>
                <a:cubicBezTo>
                  <a:pt x="1303148" y="3514114"/>
                  <a:pt x="1296947" y="3512736"/>
                  <a:pt x="1290746" y="3512736"/>
                </a:cubicBezTo>
                <a:close/>
                <a:moveTo>
                  <a:pt x="2823058" y="3350479"/>
                </a:moveTo>
                <a:cubicBezTo>
                  <a:pt x="2817546" y="3351513"/>
                  <a:pt x="2812034" y="3353580"/>
                  <a:pt x="2806523" y="3356336"/>
                </a:cubicBezTo>
                <a:cubicBezTo>
                  <a:pt x="2798255" y="3364604"/>
                  <a:pt x="2789987" y="3375627"/>
                  <a:pt x="2789987" y="3386651"/>
                </a:cubicBezTo>
                <a:cubicBezTo>
                  <a:pt x="2787231" y="3392163"/>
                  <a:pt x="2787231" y="3397675"/>
                  <a:pt x="2789987" y="3403187"/>
                </a:cubicBezTo>
                <a:cubicBezTo>
                  <a:pt x="2789987" y="3408699"/>
                  <a:pt x="2792743" y="3414210"/>
                  <a:pt x="2795499" y="3416966"/>
                </a:cubicBezTo>
                <a:cubicBezTo>
                  <a:pt x="2801011" y="3427990"/>
                  <a:pt x="2812034" y="3433502"/>
                  <a:pt x="2823058" y="3436258"/>
                </a:cubicBezTo>
                <a:cubicBezTo>
                  <a:pt x="2831326" y="3439014"/>
                  <a:pt x="2845106" y="3436258"/>
                  <a:pt x="2856130" y="3430746"/>
                </a:cubicBezTo>
                <a:cubicBezTo>
                  <a:pt x="2864398" y="3425234"/>
                  <a:pt x="2872666" y="3414210"/>
                  <a:pt x="2875422" y="3403187"/>
                </a:cubicBezTo>
                <a:cubicBezTo>
                  <a:pt x="2878178" y="3392163"/>
                  <a:pt x="2875422" y="3381139"/>
                  <a:pt x="2869910" y="3370115"/>
                </a:cubicBezTo>
                <a:cubicBezTo>
                  <a:pt x="2864398" y="3364604"/>
                  <a:pt x="2861642" y="3359092"/>
                  <a:pt x="2856130" y="3356336"/>
                </a:cubicBezTo>
                <a:cubicBezTo>
                  <a:pt x="2850618" y="3353580"/>
                  <a:pt x="2845106" y="3350824"/>
                  <a:pt x="2839594" y="3350824"/>
                </a:cubicBezTo>
                <a:cubicBezTo>
                  <a:pt x="2834082" y="3349446"/>
                  <a:pt x="2828570" y="3349446"/>
                  <a:pt x="2823058" y="3350479"/>
                </a:cubicBezTo>
                <a:close/>
                <a:moveTo>
                  <a:pt x="1421999" y="3278480"/>
                </a:moveTo>
                <a:cubicBezTo>
                  <a:pt x="1416487" y="3278480"/>
                  <a:pt x="1410975" y="3281236"/>
                  <a:pt x="1405463" y="3283992"/>
                </a:cubicBezTo>
                <a:cubicBezTo>
                  <a:pt x="1402708" y="3283992"/>
                  <a:pt x="1399952" y="3286748"/>
                  <a:pt x="1399952" y="3286748"/>
                </a:cubicBezTo>
                <a:cubicBezTo>
                  <a:pt x="1397196" y="3289504"/>
                  <a:pt x="1394440" y="3292260"/>
                  <a:pt x="1391684" y="3295015"/>
                </a:cubicBezTo>
                <a:cubicBezTo>
                  <a:pt x="1383416" y="3303283"/>
                  <a:pt x="1380660" y="3317063"/>
                  <a:pt x="1383416" y="3328087"/>
                </a:cubicBezTo>
                <a:cubicBezTo>
                  <a:pt x="1383416" y="3339110"/>
                  <a:pt x="1388928" y="3350134"/>
                  <a:pt x="1399952" y="3355646"/>
                </a:cubicBezTo>
                <a:cubicBezTo>
                  <a:pt x="1410975" y="3363914"/>
                  <a:pt x="1421999" y="3366670"/>
                  <a:pt x="1433023" y="3363914"/>
                </a:cubicBezTo>
                <a:cubicBezTo>
                  <a:pt x="1444047" y="3363914"/>
                  <a:pt x="1455071" y="3358402"/>
                  <a:pt x="1460583" y="3350134"/>
                </a:cubicBezTo>
                <a:cubicBezTo>
                  <a:pt x="1463339" y="3347378"/>
                  <a:pt x="1463339" y="3344622"/>
                  <a:pt x="1466095" y="3341866"/>
                </a:cubicBezTo>
                <a:cubicBezTo>
                  <a:pt x="1466095" y="3339110"/>
                  <a:pt x="1468851" y="3336355"/>
                  <a:pt x="1468851" y="3333599"/>
                </a:cubicBezTo>
                <a:cubicBezTo>
                  <a:pt x="1468851" y="3330843"/>
                  <a:pt x="1471607" y="3325331"/>
                  <a:pt x="1468851" y="3319819"/>
                </a:cubicBezTo>
                <a:cubicBezTo>
                  <a:pt x="1468851" y="3308795"/>
                  <a:pt x="1463339" y="3297771"/>
                  <a:pt x="1455071" y="3289504"/>
                </a:cubicBezTo>
                <a:cubicBezTo>
                  <a:pt x="1446803" y="3281236"/>
                  <a:pt x="1435779" y="3275724"/>
                  <a:pt x="1421999" y="3278480"/>
                </a:cubicBezTo>
                <a:close/>
                <a:moveTo>
                  <a:pt x="2642887" y="3148261"/>
                </a:moveTo>
                <a:cubicBezTo>
                  <a:pt x="2631863" y="3148261"/>
                  <a:pt x="2620840" y="3153773"/>
                  <a:pt x="2615328" y="3164796"/>
                </a:cubicBezTo>
                <a:cubicBezTo>
                  <a:pt x="2607060" y="3173064"/>
                  <a:pt x="2604304" y="3186844"/>
                  <a:pt x="2607060" y="3197868"/>
                </a:cubicBezTo>
                <a:cubicBezTo>
                  <a:pt x="2607060" y="3208891"/>
                  <a:pt x="2612572" y="3217159"/>
                  <a:pt x="2620840" y="3225427"/>
                </a:cubicBezTo>
                <a:cubicBezTo>
                  <a:pt x="2623596" y="3228183"/>
                  <a:pt x="2626352" y="3228183"/>
                  <a:pt x="2629107" y="3230939"/>
                </a:cubicBezTo>
                <a:cubicBezTo>
                  <a:pt x="2631863" y="3230939"/>
                  <a:pt x="2634619" y="3233695"/>
                  <a:pt x="2637375" y="3233695"/>
                </a:cubicBezTo>
                <a:cubicBezTo>
                  <a:pt x="2642887" y="3233695"/>
                  <a:pt x="2648399" y="3236451"/>
                  <a:pt x="2653911" y="3233695"/>
                </a:cubicBezTo>
                <a:cubicBezTo>
                  <a:pt x="2664935" y="3233695"/>
                  <a:pt x="2675959" y="3228183"/>
                  <a:pt x="2681471" y="3219915"/>
                </a:cubicBezTo>
                <a:cubicBezTo>
                  <a:pt x="2689739" y="3211647"/>
                  <a:pt x="2695251" y="3197868"/>
                  <a:pt x="2692495" y="3186844"/>
                </a:cubicBezTo>
                <a:cubicBezTo>
                  <a:pt x="2692495" y="3181332"/>
                  <a:pt x="2692495" y="3175820"/>
                  <a:pt x="2689739" y="3170308"/>
                </a:cubicBezTo>
                <a:cubicBezTo>
                  <a:pt x="2686983" y="3167552"/>
                  <a:pt x="2686983" y="3164796"/>
                  <a:pt x="2684227" y="3164796"/>
                </a:cubicBezTo>
                <a:cubicBezTo>
                  <a:pt x="2681471" y="3162041"/>
                  <a:pt x="2678715" y="3159285"/>
                  <a:pt x="2675959" y="3156529"/>
                </a:cubicBezTo>
                <a:cubicBezTo>
                  <a:pt x="2671825" y="3152395"/>
                  <a:pt x="2666313" y="3149639"/>
                  <a:pt x="2660457" y="3148261"/>
                </a:cubicBezTo>
                <a:cubicBezTo>
                  <a:pt x="2654600" y="3146883"/>
                  <a:pt x="2648399" y="3146883"/>
                  <a:pt x="2642887" y="3148261"/>
                </a:cubicBezTo>
                <a:close/>
                <a:moveTo>
                  <a:pt x="1621211" y="3095209"/>
                </a:moveTo>
                <a:cubicBezTo>
                  <a:pt x="1615636" y="3096243"/>
                  <a:pt x="1610062" y="3098310"/>
                  <a:pt x="1604487" y="3101066"/>
                </a:cubicBezTo>
                <a:cubicBezTo>
                  <a:pt x="1598912" y="3106578"/>
                  <a:pt x="1593338" y="3109334"/>
                  <a:pt x="1590551" y="3114845"/>
                </a:cubicBezTo>
                <a:cubicBezTo>
                  <a:pt x="1587763" y="3120357"/>
                  <a:pt x="1584976" y="3125869"/>
                  <a:pt x="1584976" y="3131381"/>
                </a:cubicBezTo>
                <a:cubicBezTo>
                  <a:pt x="1582189" y="3142405"/>
                  <a:pt x="1584976" y="3153429"/>
                  <a:pt x="1590551" y="3164452"/>
                </a:cubicBezTo>
                <a:cubicBezTo>
                  <a:pt x="1598912" y="3172720"/>
                  <a:pt x="1610061" y="3180988"/>
                  <a:pt x="1621211" y="3180988"/>
                </a:cubicBezTo>
                <a:cubicBezTo>
                  <a:pt x="1626785" y="3183744"/>
                  <a:pt x="1632360" y="3183744"/>
                  <a:pt x="1637934" y="3180988"/>
                </a:cubicBezTo>
                <a:cubicBezTo>
                  <a:pt x="1643509" y="3180988"/>
                  <a:pt x="1649083" y="3178232"/>
                  <a:pt x="1651871" y="3175476"/>
                </a:cubicBezTo>
                <a:cubicBezTo>
                  <a:pt x="1663020" y="3169964"/>
                  <a:pt x="1668594" y="3158940"/>
                  <a:pt x="1671381" y="3150673"/>
                </a:cubicBezTo>
                <a:cubicBezTo>
                  <a:pt x="1674169" y="3139649"/>
                  <a:pt x="1671381" y="3125869"/>
                  <a:pt x="1665807" y="3117601"/>
                </a:cubicBezTo>
                <a:cubicBezTo>
                  <a:pt x="1660232" y="3106578"/>
                  <a:pt x="1649083" y="3098310"/>
                  <a:pt x="1637934" y="3095554"/>
                </a:cubicBezTo>
                <a:cubicBezTo>
                  <a:pt x="1632360" y="3094176"/>
                  <a:pt x="1626785" y="3094176"/>
                  <a:pt x="1621211" y="3095209"/>
                </a:cubicBezTo>
                <a:close/>
                <a:moveTo>
                  <a:pt x="2411872" y="3011497"/>
                </a:moveTo>
                <a:cubicBezTo>
                  <a:pt x="2405601" y="3011497"/>
                  <a:pt x="2399330" y="3012875"/>
                  <a:pt x="2393755" y="3015631"/>
                </a:cubicBezTo>
                <a:cubicBezTo>
                  <a:pt x="2382606" y="3021143"/>
                  <a:pt x="2377032" y="3029410"/>
                  <a:pt x="2371457" y="3040434"/>
                </a:cubicBezTo>
                <a:cubicBezTo>
                  <a:pt x="2368670" y="3051458"/>
                  <a:pt x="2368670" y="3065238"/>
                  <a:pt x="2374244" y="3073505"/>
                </a:cubicBezTo>
                <a:cubicBezTo>
                  <a:pt x="2379819" y="3084529"/>
                  <a:pt x="2388181" y="3092797"/>
                  <a:pt x="2396542" y="3095553"/>
                </a:cubicBezTo>
                <a:cubicBezTo>
                  <a:pt x="2407692" y="3101065"/>
                  <a:pt x="2421628" y="3101065"/>
                  <a:pt x="2429990" y="3095553"/>
                </a:cubicBezTo>
                <a:cubicBezTo>
                  <a:pt x="2441139" y="3092797"/>
                  <a:pt x="2449501" y="3084529"/>
                  <a:pt x="2455075" y="3073505"/>
                </a:cubicBezTo>
                <a:cubicBezTo>
                  <a:pt x="2460650" y="3062482"/>
                  <a:pt x="2460650" y="3048702"/>
                  <a:pt x="2455075" y="3037678"/>
                </a:cubicBezTo>
                <a:cubicBezTo>
                  <a:pt x="2449501" y="3029410"/>
                  <a:pt x="2441139" y="3018387"/>
                  <a:pt x="2429990" y="3015631"/>
                </a:cubicBezTo>
                <a:cubicBezTo>
                  <a:pt x="2424415" y="3012875"/>
                  <a:pt x="2418144" y="3011497"/>
                  <a:pt x="2411872" y="3011497"/>
                </a:cubicBezTo>
                <a:close/>
                <a:moveTo>
                  <a:pt x="1864706" y="2984282"/>
                </a:moveTo>
                <a:cubicBezTo>
                  <a:pt x="1853557" y="2989837"/>
                  <a:pt x="1842408" y="2995392"/>
                  <a:pt x="1836833" y="3006502"/>
                </a:cubicBezTo>
                <a:cubicBezTo>
                  <a:pt x="1831259" y="3017612"/>
                  <a:pt x="1831259" y="3028722"/>
                  <a:pt x="1834046" y="3039832"/>
                </a:cubicBezTo>
                <a:cubicBezTo>
                  <a:pt x="1836833" y="3050942"/>
                  <a:pt x="1845195" y="3062052"/>
                  <a:pt x="1856344" y="3067607"/>
                </a:cubicBezTo>
                <a:cubicBezTo>
                  <a:pt x="1864706" y="3073162"/>
                  <a:pt x="1875855" y="3073162"/>
                  <a:pt x="1887004" y="3070384"/>
                </a:cubicBezTo>
                <a:cubicBezTo>
                  <a:pt x="1889791" y="3070384"/>
                  <a:pt x="1892579" y="3067607"/>
                  <a:pt x="1895366" y="3067607"/>
                </a:cubicBezTo>
                <a:cubicBezTo>
                  <a:pt x="1898153" y="3067607"/>
                  <a:pt x="1900941" y="3064829"/>
                  <a:pt x="1903728" y="3062052"/>
                </a:cubicBezTo>
                <a:cubicBezTo>
                  <a:pt x="1906515" y="3059274"/>
                  <a:pt x="1912090" y="3056497"/>
                  <a:pt x="1914877" y="3050942"/>
                </a:cubicBezTo>
                <a:cubicBezTo>
                  <a:pt x="1920451" y="3042609"/>
                  <a:pt x="1923239" y="3028722"/>
                  <a:pt x="1920451" y="3017612"/>
                </a:cubicBezTo>
                <a:cubicBezTo>
                  <a:pt x="1917664" y="3006502"/>
                  <a:pt x="1909302" y="2995392"/>
                  <a:pt x="1900941" y="2989837"/>
                </a:cubicBezTo>
                <a:cubicBezTo>
                  <a:pt x="1895366" y="2987059"/>
                  <a:pt x="1889791" y="2984282"/>
                  <a:pt x="1884217" y="2984282"/>
                </a:cubicBezTo>
                <a:cubicBezTo>
                  <a:pt x="1881430" y="2984282"/>
                  <a:pt x="1878642" y="2984282"/>
                  <a:pt x="1873068" y="2984282"/>
                </a:cubicBezTo>
                <a:cubicBezTo>
                  <a:pt x="1870281" y="2984282"/>
                  <a:pt x="1867493" y="2984282"/>
                  <a:pt x="1864706" y="2984282"/>
                </a:cubicBezTo>
                <a:close/>
                <a:moveTo>
                  <a:pt x="2150281" y="2954311"/>
                </a:moveTo>
                <a:cubicBezTo>
                  <a:pt x="2136394" y="2954311"/>
                  <a:pt x="2125284" y="2959823"/>
                  <a:pt x="2116951" y="2968091"/>
                </a:cubicBezTo>
                <a:cubicBezTo>
                  <a:pt x="2108619" y="2976358"/>
                  <a:pt x="2103064" y="2984626"/>
                  <a:pt x="2103064" y="2998406"/>
                </a:cubicBezTo>
                <a:cubicBezTo>
                  <a:pt x="2103064" y="3009430"/>
                  <a:pt x="2108619" y="3020453"/>
                  <a:pt x="2116951" y="3028721"/>
                </a:cubicBezTo>
                <a:cubicBezTo>
                  <a:pt x="2122506" y="3036989"/>
                  <a:pt x="2133616" y="3042501"/>
                  <a:pt x="2144726" y="3042501"/>
                </a:cubicBezTo>
                <a:cubicBezTo>
                  <a:pt x="2155836" y="3045257"/>
                  <a:pt x="2166946" y="3039745"/>
                  <a:pt x="2175279" y="3031477"/>
                </a:cubicBezTo>
                <a:cubicBezTo>
                  <a:pt x="2183611" y="3025965"/>
                  <a:pt x="2189166" y="3014942"/>
                  <a:pt x="2191944" y="3001162"/>
                </a:cubicBezTo>
                <a:cubicBezTo>
                  <a:pt x="2191944" y="2990138"/>
                  <a:pt x="2189166" y="2979114"/>
                  <a:pt x="2180834" y="2970847"/>
                </a:cubicBezTo>
                <a:cubicBezTo>
                  <a:pt x="2172501" y="2962579"/>
                  <a:pt x="2161391" y="2957067"/>
                  <a:pt x="2150281" y="2954311"/>
                </a:cubicBezTo>
                <a:close/>
                <a:moveTo>
                  <a:pt x="2135979" y="0"/>
                </a:moveTo>
                <a:cubicBezTo>
                  <a:pt x="3315648" y="0"/>
                  <a:pt x="4271958" y="956310"/>
                  <a:pt x="4271958" y="2135979"/>
                </a:cubicBezTo>
                <a:cubicBezTo>
                  <a:pt x="4271958" y="3315648"/>
                  <a:pt x="3315648" y="4271958"/>
                  <a:pt x="2135979" y="4271958"/>
                </a:cubicBezTo>
                <a:cubicBezTo>
                  <a:pt x="1914791" y="4271958"/>
                  <a:pt x="1701456" y="4238338"/>
                  <a:pt x="1500804" y="4175929"/>
                </a:cubicBezTo>
                <a:lnTo>
                  <a:pt x="1306042" y="4104645"/>
                </a:lnTo>
                <a:lnTo>
                  <a:pt x="1307275" y="4100788"/>
                </a:lnTo>
                <a:cubicBezTo>
                  <a:pt x="1307622" y="4095620"/>
                  <a:pt x="1306927" y="4090108"/>
                  <a:pt x="1305538" y="4084596"/>
                </a:cubicBezTo>
                <a:cubicBezTo>
                  <a:pt x="1305538" y="4081841"/>
                  <a:pt x="1305538" y="4079085"/>
                  <a:pt x="1302761" y="4076329"/>
                </a:cubicBezTo>
                <a:cubicBezTo>
                  <a:pt x="1302761" y="4073573"/>
                  <a:pt x="1299983" y="4070817"/>
                  <a:pt x="1299983" y="4068061"/>
                </a:cubicBezTo>
                <a:cubicBezTo>
                  <a:pt x="1294428" y="4065305"/>
                  <a:pt x="1291651" y="4059793"/>
                  <a:pt x="1286096" y="4057037"/>
                </a:cubicBezTo>
                <a:cubicBezTo>
                  <a:pt x="1281930" y="4054281"/>
                  <a:pt x="1276375" y="4052214"/>
                  <a:pt x="1270472" y="4051181"/>
                </a:cubicBezTo>
                <a:cubicBezTo>
                  <a:pt x="1264570" y="4050147"/>
                  <a:pt x="1258321" y="4050147"/>
                  <a:pt x="1252766" y="4051525"/>
                </a:cubicBezTo>
                <a:cubicBezTo>
                  <a:pt x="1247211" y="4052903"/>
                  <a:pt x="1241656" y="4055659"/>
                  <a:pt x="1236796" y="4059104"/>
                </a:cubicBezTo>
                <a:lnTo>
                  <a:pt x="1228414" y="4067421"/>
                </a:lnTo>
                <a:lnTo>
                  <a:pt x="1117845" y="4014157"/>
                </a:lnTo>
                <a:cubicBezTo>
                  <a:pt x="452006" y="3652452"/>
                  <a:pt x="0" y="2947002"/>
                  <a:pt x="0" y="2135979"/>
                </a:cubicBezTo>
                <a:cubicBezTo>
                  <a:pt x="0" y="956310"/>
                  <a:pt x="956310" y="0"/>
                  <a:pt x="21359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 </a:t>
            </a:r>
          </a:p>
        </p:txBody>
      </p:sp>
      <p:sp>
        <p:nvSpPr>
          <p:cNvPr id="72" name="Oval 71"/>
          <p:cNvSpPr/>
          <p:nvPr userDrawn="1"/>
        </p:nvSpPr>
        <p:spPr>
          <a:xfrm>
            <a:off x="3629439" y="445785"/>
            <a:ext cx="1265509" cy="11389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6596803" y="3053597"/>
            <a:ext cx="1828061" cy="16452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 userDrawn="1"/>
        </p:nvSpPr>
        <p:spPr>
          <a:xfrm>
            <a:off x="8037863" y="445784"/>
            <a:ext cx="387000" cy="348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5264246" y="3159759"/>
            <a:ext cx="1827199" cy="1645408"/>
            <a:chOff x="3472850" y="7716433"/>
            <a:chExt cx="2806700" cy="2808287"/>
          </a:xfrm>
        </p:grpSpPr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9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1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0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44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951548"/>
            <a:ext cx="2733574" cy="2224796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46893" y="3401376"/>
            <a:ext cx="3476326" cy="95308"/>
            <a:chOff x="46893" y="3779307"/>
            <a:chExt cx="3476326" cy="105898"/>
          </a:xfrm>
        </p:grpSpPr>
        <p:sp>
          <p:nvSpPr>
            <p:cNvPr id="60" name="Oval 59"/>
            <p:cNvSpPr>
              <a:spLocks noChangeAspect="1"/>
            </p:cNvSpPr>
            <p:nvPr userDrawn="1"/>
          </p:nvSpPr>
          <p:spPr>
            <a:xfrm>
              <a:off x="46893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>
              <a:off x="383934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>
              <a:off x="720975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>
              <a:off x="1058016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>
              <a:off x="1395057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>
              <a:off x="1732097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 userDrawn="1"/>
          </p:nvSpPr>
          <p:spPr>
            <a:xfrm>
              <a:off x="2069138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 userDrawn="1"/>
          </p:nvSpPr>
          <p:spPr>
            <a:xfrm>
              <a:off x="2406179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 userDrawn="1"/>
          </p:nvSpPr>
          <p:spPr>
            <a:xfrm>
              <a:off x="2743220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 userDrawn="1"/>
          </p:nvSpPr>
          <p:spPr>
            <a:xfrm>
              <a:off x="3080261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 userDrawn="1"/>
          </p:nvSpPr>
          <p:spPr>
            <a:xfrm>
              <a:off x="3417321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7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60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926187-6255-1E4F-BAB2-A299F4219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4BC3D5-171A-C44B-B6DD-4EC495566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BF2FFC-11B1-D543-8E34-9126FCB1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02/09/2025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6334AB-35CC-7B4D-9AA5-AD3FD50C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A33BE-F624-4B45-93D9-6F3AEFA0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217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3048001" y="2400301"/>
            <a:ext cx="6096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6096762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1028701"/>
            <a:ext cx="3048000" cy="1371600"/>
          </a:xfrm>
          <a:prstGeom prst="rect">
            <a:avLst/>
          </a:prstGeom>
          <a:solidFill>
            <a:srgbClr val="BF1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048001" y="3771900"/>
            <a:ext cx="3048000" cy="13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096000" y="3771900"/>
            <a:ext cx="3048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419090"/>
            <a:ext cx="6096000" cy="800733"/>
          </a:xfrm>
          <a:prstGeom prst="rect">
            <a:avLst/>
          </a:prstGeom>
        </p:spPr>
        <p:txBody>
          <a:bodyPr lIns="274320" rIns="457200" anchor="b">
            <a:noAutofit/>
          </a:bodyPr>
          <a:lstStyle>
            <a:lvl1pPr algn="l">
              <a:defRPr sz="2475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827394" y="4508419"/>
            <a:ext cx="93146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E7E6E6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3242704"/>
            <a:ext cx="6096000" cy="305917"/>
          </a:xfrm>
          <a:prstGeom prst="rect">
            <a:avLst/>
          </a:prstGeom>
        </p:spPr>
        <p:txBody>
          <a:bodyPr lIns="274320"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39" y="4070297"/>
            <a:ext cx="2190124" cy="77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70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568264" y="3055996"/>
            <a:ext cx="5223349" cy="800733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1800" b="1" cap="all" baseline="0">
                <a:solidFill>
                  <a:srgbClr val="BF143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568264" y="3879610"/>
            <a:ext cx="5223349" cy="305917"/>
          </a:xfrm>
          <a:prstGeom prst="rect">
            <a:avLst/>
          </a:prstGeom>
        </p:spPr>
        <p:txBody>
          <a:bodyPr lIns="274320" rIns="0"/>
          <a:lstStyle>
            <a:lvl1pPr marL="0" indent="0" algn="l">
              <a:buNone/>
              <a:defRPr sz="1350">
                <a:solidFill>
                  <a:srgbClr val="414042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Freeform: Shape 30"/>
          <p:cNvSpPr/>
          <p:nvPr userDrawn="1"/>
        </p:nvSpPr>
        <p:spPr>
          <a:xfrm rot="5400000">
            <a:off x="-365490" y="2306633"/>
            <a:ext cx="3202361" cy="2471377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Freeform: Shape 34"/>
          <p:cNvSpPr/>
          <p:nvPr userDrawn="1"/>
        </p:nvSpPr>
        <p:spPr>
          <a:xfrm rot="10800000" flipV="1">
            <a:off x="1067608" y="3909942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55826" y="4767264"/>
            <a:ext cx="4235784" cy="273843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706158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6" y="3055996"/>
            <a:ext cx="6325844" cy="800733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2475" b="1" cap="all" baseline="0">
                <a:solidFill>
                  <a:srgbClr val="BF143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6" y="3879611"/>
            <a:ext cx="6325844" cy="310470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1575">
                <a:solidFill>
                  <a:srgbClr val="414042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7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1" y="3909942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4767263"/>
            <a:ext cx="1448909" cy="273843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50000"/>
                  </a:srgbClr>
                </a:solidFill>
              </a:rPr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9" y="4767264"/>
            <a:ext cx="4235784" cy="273843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5500396" y="0"/>
            <a:ext cx="3643606" cy="201368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00243" y="176255"/>
            <a:ext cx="2646294" cy="1232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949" cap="all" baseline="0">
                <a:solidFill>
                  <a:srgbClr val="414042"/>
                </a:solidFill>
              </a:defRPr>
            </a:lvl1pPr>
          </a:lstStyle>
          <a:p>
            <a:pPr lvl="0"/>
            <a:r>
              <a:rPr lang="en-US" dirty="0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4"/>
            <a:ext cx="648985" cy="273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‹N°›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080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449179" y="3622553"/>
            <a:ext cx="4443991" cy="310470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1575">
                <a:solidFill>
                  <a:srgbClr val="414042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 flipH="1">
            <a:off x="4114799" y="1"/>
            <a:ext cx="5029198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 rot="10800000" flipH="1" flipV="1">
            <a:off x="6795040" y="3909941"/>
            <a:ext cx="2348961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15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3048001" y="2400301"/>
            <a:ext cx="6096000" cy="27432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762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1"/>
            <a:ext cx="3048000" cy="137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981799"/>
            <a:ext cx="6096000" cy="800733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2475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767263"/>
            <a:ext cx="3048000" cy="273843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D96C5">
                    <a:lumMod val="75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4"/>
            <a:ext cx="3048000" cy="2738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1" y="4767264"/>
            <a:ext cx="3048000" cy="27384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>
                <a:solidFill>
                  <a:srgbClr val="0D96C5">
                    <a:lumMod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D96C5">
                  <a:lumMod val="75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3972038"/>
            <a:ext cx="6096000" cy="310470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17706" y="185655"/>
            <a:ext cx="2646294" cy="9179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949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124301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3298046"/>
            <a:ext cx="6096000" cy="800733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2475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767263"/>
            <a:ext cx="3048000" cy="273843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9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1" y="4767264"/>
            <a:ext cx="3048000" cy="2738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9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767264"/>
            <a:ext cx="30480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cap="none" baseline="0" smtClean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7E6E6">
                    <a:lumMod val="90000"/>
                  </a:srgbClr>
                </a:solidFill>
              </a:rPr>
              <a:pPr/>
              <a:t>‹N°›</a:t>
            </a:fld>
            <a:endParaRPr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4288284"/>
            <a:ext cx="6096000" cy="310470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48854" y="2508805"/>
            <a:ext cx="2646294" cy="9179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949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9172259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6" y="3055996"/>
            <a:ext cx="6325844" cy="800733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037" b="1" cap="all" baseline="0">
                <a:solidFill>
                  <a:srgbClr val="BF143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6" y="3879611"/>
            <a:ext cx="6325844" cy="310470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1575">
                <a:solidFill>
                  <a:srgbClr val="414042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7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rgbClr val="BF1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1" y="3909942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4767263"/>
            <a:ext cx="1448909" cy="273843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50000"/>
                  </a:srgbClr>
                </a:solidFill>
              </a:rPr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9" y="4767264"/>
            <a:ext cx="4235784" cy="273843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5500396" y="0"/>
            <a:ext cx="3643606" cy="201368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00243" y="176255"/>
            <a:ext cx="2646294" cy="1232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949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4"/>
            <a:ext cx="648985" cy="273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‹N°›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402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07447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35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(in Circle) Alt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48664" y="500414"/>
            <a:ext cx="4271958" cy="38447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2" name="Oval 71"/>
          <p:cNvSpPr/>
          <p:nvPr userDrawn="1"/>
        </p:nvSpPr>
        <p:spPr>
          <a:xfrm>
            <a:off x="2003323" y="445785"/>
            <a:ext cx="1265509" cy="11389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4970687" y="3053597"/>
            <a:ext cx="1828061" cy="16452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 userDrawn="1"/>
        </p:nvSpPr>
        <p:spPr>
          <a:xfrm>
            <a:off x="6411747" y="445785"/>
            <a:ext cx="387000" cy="348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3638130" y="3159759"/>
            <a:ext cx="1827199" cy="1645408"/>
            <a:chOff x="3472850" y="7716433"/>
            <a:chExt cx="2806700" cy="2808287"/>
          </a:xfrm>
        </p:grpSpPr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9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1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0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30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2020253"/>
            <a:ext cx="2733574" cy="2571913"/>
          </a:xfrm>
        </p:spPr>
        <p:txBody>
          <a:bodyPr anchor="b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64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40841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4779035" y="711680"/>
            <a:ext cx="4364966" cy="3060221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BF1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711679"/>
            <a:ext cx="4779034" cy="3060222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Triangle isocèle 3"/>
          <p:cNvSpPr/>
          <p:nvPr userDrawn="1"/>
        </p:nvSpPr>
        <p:spPr>
          <a:xfrm rot="5400000" flipV="1">
            <a:off x="6944522" y="3649226"/>
            <a:ext cx="2854833" cy="1544128"/>
          </a:xfrm>
          <a:prstGeom prst="triangle">
            <a:avLst/>
          </a:prstGeom>
          <a:solidFill>
            <a:srgbClr val="FFC62C"/>
          </a:solidFill>
          <a:ln>
            <a:solidFill>
              <a:srgbClr val="FFC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29" y="1669987"/>
            <a:ext cx="3124206" cy="10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702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6674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880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 rot="18890075">
            <a:off x="827765" y="1514730"/>
            <a:ext cx="4319429" cy="488418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16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7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rgbClr val="BF1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1" y="3909942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4"/>
            <a:ext cx="648985" cy="273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‹N°›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2627194" y="905871"/>
            <a:ext cx="6154288" cy="380772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algn="r">
              <a:spcAft>
                <a:spcPts val="1012"/>
              </a:spcAft>
              <a:defRPr lang="en-US" sz="1800">
                <a:solidFill>
                  <a:schemeClr val="accent3"/>
                </a:solidFill>
                <a:latin typeface="+mj-lt"/>
              </a:defRPr>
            </a:lvl1pPr>
            <a:lvl2pPr algn="r">
              <a:spcAft>
                <a:spcPts val="1012"/>
              </a:spcAft>
              <a:defRPr lang="en-US" sz="1575">
                <a:solidFill>
                  <a:schemeClr val="accent3"/>
                </a:solidFill>
                <a:latin typeface="+mj-lt"/>
              </a:defRPr>
            </a:lvl2pPr>
            <a:lvl3pPr algn="r">
              <a:spcAft>
                <a:spcPts val="1012"/>
              </a:spcAft>
              <a:defRPr lang="en-US" sz="1350">
                <a:solidFill>
                  <a:schemeClr val="accent3"/>
                </a:solidFill>
                <a:latin typeface="+mj-lt"/>
              </a:defRPr>
            </a:lvl3pPr>
            <a:lvl4pPr algn="r"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4pPr>
            <a:lvl5pPr algn="r"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43577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675"/>
              </a:spcAft>
              <a:defRPr sz="225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675"/>
              </a:spcAft>
              <a:defRPr sz="2025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675"/>
              </a:spcAft>
              <a:defRPr sz="18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675"/>
              </a:spcAft>
              <a:defRPr sz="1575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675"/>
              </a:spcAft>
              <a:defRPr sz="1575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E672F"/>
                </a:solidFill>
              </a:rPr>
              <a:pPr/>
              <a:t>‹N°›</a:t>
            </a:fld>
            <a:endParaRPr>
              <a:solidFill>
                <a:srgbClr val="EE672F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5" y="4770914"/>
            <a:ext cx="833208" cy="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456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rgbClr val="41404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E672F"/>
                </a:solidFill>
              </a:rPr>
              <a:pPr/>
              <a:t>‹N°›</a:t>
            </a:fld>
            <a:endParaRPr>
              <a:solidFill>
                <a:srgbClr val="EE672F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5" y="4770914"/>
            <a:ext cx="833208" cy="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758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E672F"/>
                </a:solidFill>
              </a:rPr>
              <a:pPr/>
              <a:t>‹N°›</a:t>
            </a:fld>
            <a:endParaRPr>
              <a:solidFill>
                <a:srgbClr val="EE672F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4191930"/>
            <a:ext cx="7886700" cy="46977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16" marR="0" indent="-128583" algn="l" defTabSz="51433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>
              <a:spcBef>
                <a:spcPts val="675"/>
              </a:spcBef>
            </a:pPr>
            <a:r>
              <a:rPr lang="en-US"/>
              <a:t>Insert a short description here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5" y="4770914"/>
            <a:ext cx="833208" cy="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332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E672F"/>
                </a:solidFill>
              </a:rPr>
              <a:pPr/>
              <a:t>‹N°›</a:t>
            </a:fld>
            <a:endParaRPr>
              <a:solidFill>
                <a:srgbClr val="EE672F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781332" cy="326350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012"/>
              </a:spcAft>
              <a:defRPr lang="en-US" sz="18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012"/>
              </a:spcAft>
              <a:defRPr lang="en-US" sz="1575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012"/>
              </a:spcAft>
              <a:defRPr lang="en-US" sz="135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34017" y="1369219"/>
            <a:ext cx="3781332" cy="326350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012"/>
              </a:spcAft>
              <a:defRPr lang="en-US" sz="18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012"/>
              </a:spcAft>
              <a:defRPr lang="en-US" sz="1575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012"/>
              </a:spcAft>
              <a:defRPr lang="en-US" sz="135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5" y="4770914"/>
            <a:ext cx="833208" cy="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49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675"/>
              </a:spcAft>
              <a:defRPr sz="225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675"/>
              </a:spcAft>
              <a:defRPr sz="2025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675"/>
              </a:spcAft>
              <a:defRPr sz="18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675"/>
              </a:spcAft>
              <a:defRPr sz="1575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675"/>
              </a:spcAft>
              <a:defRPr sz="157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973020" cy="27384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80" y="4767264"/>
            <a:ext cx="5186043" cy="273843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31302B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>
              <a:solidFill>
                <a:srgbClr val="31302B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56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(in Circle) Alt Layou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 userDrawn="1"/>
        </p:nvSpPr>
        <p:spPr>
          <a:xfrm>
            <a:off x="3580005" y="685111"/>
            <a:ext cx="1047702" cy="9429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5990328" y="3269342"/>
            <a:ext cx="1513432" cy="13620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 userDrawn="1"/>
        </p:nvSpPr>
        <p:spPr>
          <a:xfrm>
            <a:off x="7187411" y="705669"/>
            <a:ext cx="320392" cy="2883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5335966" y="3375517"/>
            <a:ext cx="1512718" cy="1362215"/>
            <a:chOff x="3472850" y="7716433"/>
            <a:chExt cx="2806700" cy="2808287"/>
          </a:xfrm>
        </p:grpSpPr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9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1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0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10901" y="905439"/>
            <a:ext cx="3536706" cy="318303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595790"/>
            <a:ext cx="2733574" cy="4100360"/>
          </a:xfrm>
        </p:spPr>
        <p:txBody>
          <a:bodyPr anchor="ctr" anchorCtr="0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13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973020" cy="27384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80" y="4767264"/>
            <a:ext cx="5186043" cy="273843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31302B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>
              <a:solidFill>
                <a:srgbClr val="31302B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6919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1" y="3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0" name="Freeform: Shape 9"/>
          <p:cNvSpPr/>
          <p:nvPr userDrawn="1"/>
        </p:nvSpPr>
        <p:spPr>
          <a:xfrm rot="5400000">
            <a:off x="-365490" y="2306633"/>
            <a:ext cx="3202361" cy="2471377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1" name="Freeform: Shape 10"/>
          <p:cNvSpPr/>
          <p:nvPr userDrawn="1"/>
        </p:nvSpPr>
        <p:spPr>
          <a:xfrm rot="10800000" flipV="1">
            <a:off x="1067608" y="3909942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1" y="1527365"/>
            <a:ext cx="7886700" cy="2534663"/>
          </a:xfrm>
          <a:prstGeom prst="rect">
            <a:avLst/>
          </a:prstGeom>
        </p:spPr>
        <p:txBody>
          <a:bodyPr lIns="0" tIns="274320" rIns="0" bIns="0" anchor="ctr">
            <a:normAutofit/>
          </a:bodyPr>
          <a:lstStyle>
            <a:lvl1pPr marL="0" indent="0" algn="r">
              <a:spcBef>
                <a:spcPts val="675"/>
              </a:spcBef>
              <a:buNone/>
              <a:defRPr sz="405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257167" indent="0" algn="ctr">
              <a:spcBef>
                <a:spcPts val="675"/>
              </a:spcBef>
              <a:buNone/>
              <a:defRPr sz="157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14333" indent="0" algn="ctr">
              <a:spcBef>
                <a:spcPts val="675"/>
              </a:spcBef>
              <a:buNone/>
              <a:defRPr sz="13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71500" indent="0" algn="ctr">
              <a:spcBef>
                <a:spcPts val="675"/>
              </a:spcBef>
              <a:buNone/>
              <a:defRPr sz="112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028666" indent="0" algn="ctr">
              <a:spcBef>
                <a:spcPts val="675"/>
              </a:spcBef>
              <a:buNone/>
              <a:defRPr sz="112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Your 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2" y="4062029"/>
            <a:ext cx="7886699" cy="37863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6615449" y="411510"/>
            <a:ext cx="1899902" cy="1308975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973020" cy="27384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80" y="4767264"/>
            <a:ext cx="5186043" cy="273843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31302B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>
              <a:solidFill>
                <a:srgbClr val="31302B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8837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 userDrawn="1"/>
        </p:nvSpPr>
        <p:spPr>
          <a:xfrm>
            <a:off x="1" y="3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3" name="Freeform: Shape 12"/>
          <p:cNvSpPr/>
          <p:nvPr userDrawn="1"/>
        </p:nvSpPr>
        <p:spPr>
          <a:xfrm rot="5400000">
            <a:off x="-365490" y="2306633"/>
            <a:ext cx="3202361" cy="2471377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5" name="Freeform: Shape 14"/>
          <p:cNvSpPr/>
          <p:nvPr userDrawn="1"/>
        </p:nvSpPr>
        <p:spPr>
          <a:xfrm rot="10800000" flipV="1">
            <a:off x="1067608" y="3909942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188" y="473474"/>
            <a:ext cx="4113626" cy="299030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lang="en-US" sz="20924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514307"/>
            <a:r>
              <a:rPr lang="en-US"/>
              <a:t>BIG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07407" y="4174442"/>
            <a:ext cx="4929188" cy="5928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>
                <a:solidFill>
                  <a:schemeClr val="accent2"/>
                </a:solidFill>
              </a:defRPr>
            </a:lvl1pPr>
            <a:lvl2pPr marL="25716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3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3pPr>
            <a:lvl4pPr marL="7715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24189" y="3285825"/>
            <a:ext cx="3095625" cy="733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37" b="1">
                <a:solidFill>
                  <a:schemeClr val="accent1"/>
                </a:solidFill>
              </a:defRPr>
            </a:lvl1pPr>
            <a:lvl2pPr marL="257167" indent="0" algn="ctr">
              <a:buNone/>
              <a:defRPr sz="2700" b="1">
                <a:solidFill>
                  <a:schemeClr val="accent3"/>
                </a:solidFill>
              </a:defRPr>
            </a:lvl2pPr>
            <a:lvl3pPr marL="514333" indent="0" algn="ctr">
              <a:buNone/>
              <a:defRPr sz="2475" b="1">
                <a:solidFill>
                  <a:schemeClr val="accent3"/>
                </a:solidFill>
              </a:defRPr>
            </a:lvl3pPr>
            <a:lvl4pPr marL="771500" indent="0" algn="ctr">
              <a:buNone/>
              <a:defRPr sz="2250" b="1">
                <a:solidFill>
                  <a:schemeClr val="accent3"/>
                </a:solidFill>
              </a:defRPr>
            </a:lvl4pPr>
            <a:lvl5pPr marL="1028666" indent="0" algn="ctr">
              <a:buNone/>
              <a:defRPr sz="22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973020" cy="27384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80" y="4767264"/>
            <a:ext cx="5186043" cy="273843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31302B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>
              <a:solidFill>
                <a:srgbClr val="31302B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680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5143502"/>
          </a:xfrm>
          <a:custGeom>
            <a:avLst/>
            <a:gdLst>
              <a:gd name="connsiteX0" fmla="*/ 3629041 w 12191999"/>
              <a:gd name="connsiteY0" fmla="*/ 5213254 h 6858003"/>
              <a:gd name="connsiteX1" fmla="*/ 5902830 w 12191999"/>
              <a:gd name="connsiteY1" fmla="*/ 6858001 h 6858003"/>
              <a:gd name="connsiteX2" fmla="*/ 1423476 w 12191999"/>
              <a:gd name="connsiteY2" fmla="*/ 6858001 h 6858003"/>
              <a:gd name="connsiteX3" fmla="*/ 0 w 12191999"/>
              <a:gd name="connsiteY3" fmla="*/ 2588188 h 6858003"/>
              <a:gd name="connsiteX4" fmla="*/ 3295170 w 12191999"/>
              <a:gd name="connsiteY4" fmla="*/ 4971750 h 6858003"/>
              <a:gd name="connsiteX5" fmla="*/ 765751 w 12191999"/>
              <a:gd name="connsiteY5" fmla="*/ 6858003 h 6858003"/>
              <a:gd name="connsiteX6" fmla="*/ 0 w 12191999"/>
              <a:gd name="connsiteY6" fmla="*/ 6858003 h 6858003"/>
              <a:gd name="connsiteX7" fmla="*/ 0 w 12191999"/>
              <a:gd name="connsiteY7" fmla="*/ 1 h 6858003"/>
              <a:gd name="connsiteX8" fmla="*/ 9962165 w 12191999"/>
              <a:gd name="connsiteY8" fmla="*/ 1 h 6858003"/>
              <a:gd name="connsiteX9" fmla="*/ 3628293 w 12191999"/>
              <a:gd name="connsiteY9" fmla="*/ 4723332 h 6858003"/>
              <a:gd name="connsiteX10" fmla="*/ 0 w 12191999"/>
              <a:gd name="connsiteY10" fmla="*/ 2098807 h 6858003"/>
              <a:gd name="connsiteX11" fmla="*/ 10628317 w 12191999"/>
              <a:gd name="connsiteY11" fmla="*/ 0 h 6858003"/>
              <a:gd name="connsiteX12" fmla="*/ 12191999 w 12191999"/>
              <a:gd name="connsiteY12" fmla="*/ 0 h 6858003"/>
              <a:gd name="connsiteX13" fmla="*/ 12191999 w 12191999"/>
              <a:gd name="connsiteY13" fmla="*/ 6858002 h 6858003"/>
              <a:gd name="connsiteX14" fmla="*/ 6601008 w 12191999"/>
              <a:gd name="connsiteY14" fmla="*/ 6858002 h 6858003"/>
              <a:gd name="connsiteX15" fmla="*/ 3959920 w 12191999"/>
              <a:gd name="connsiteY15" fmla="*/ 49531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3">
                <a:moveTo>
                  <a:pt x="3629041" y="5213254"/>
                </a:moveTo>
                <a:lnTo>
                  <a:pt x="5902830" y="6858001"/>
                </a:lnTo>
                <a:lnTo>
                  <a:pt x="1423476" y="6858001"/>
                </a:lnTo>
                <a:close/>
                <a:moveTo>
                  <a:pt x="0" y="2588188"/>
                </a:moveTo>
                <a:lnTo>
                  <a:pt x="3295170" y="4971750"/>
                </a:lnTo>
                <a:lnTo>
                  <a:pt x="765751" y="6858003"/>
                </a:lnTo>
                <a:lnTo>
                  <a:pt x="0" y="6858003"/>
                </a:lnTo>
                <a:close/>
                <a:moveTo>
                  <a:pt x="0" y="1"/>
                </a:moveTo>
                <a:lnTo>
                  <a:pt x="9962165" y="1"/>
                </a:lnTo>
                <a:lnTo>
                  <a:pt x="3628293" y="4723332"/>
                </a:lnTo>
                <a:lnTo>
                  <a:pt x="0" y="2098807"/>
                </a:lnTo>
                <a:close/>
                <a:moveTo>
                  <a:pt x="10628317" y="0"/>
                </a:moveTo>
                <a:lnTo>
                  <a:pt x="12191999" y="0"/>
                </a:lnTo>
                <a:lnTo>
                  <a:pt x="12191999" y="6858002"/>
                </a:lnTo>
                <a:lnTo>
                  <a:pt x="6601008" y="6858002"/>
                </a:lnTo>
                <a:lnTo>
                  <a:pt x="3959920" y="4953147"/>
                </a:lnTo>
                <a:close/>
              </a:path>
            </a:pathLst>
          </a:custGeom>
          <a:solidFill>
            <a:srgbClr val="BF1434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4409983" y="3638346"/>
            <a:ext cx="4381628" cy="800733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037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4409983" y="4461961"/>
            <a:ext cx="4381628" cy="310470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1575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7781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219823"/>
            <a:ext cx="9144000" cy="1923678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9144000" cy="37719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6614601" y="5029201"/>
                </a:lnTo>
                <a:lnTo>
                  <a:pt x="6096000" y="4524815"/>
                </a:lnTo>
                <a:lnTo>
                  <a:pt x="5577400" y="5029201"/>
                </a:lnTo>
                <a:lnTo>
                  <a:pt x="0" y="5029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527" y="3905739"/>
            <a:ext cx="8532948" cy="1150288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27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9176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3" y="4330860"/>
            <a:ext cx="1095487" cy="8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355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7907" y="273364"/>
            <a:ext cx="7888188" cy="780535"/>
          </a:xfrm>
          <a:prstGeom prst="rect">
            <a:avLst/>
          </a:prstGeom>
        </p:spPr>
        <p:txBody>
          <a:bodyPr/>
          <a:lstStyle>
            <a:lvl1pPr algn="l">
              <a:defRPr sz="3078" b="1">
                <a:solidFill>
                  <a:srgbClr val="95825D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fr-FR" dirty="0"/>
              <a:t>Titre de la diapo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627907" y="1116572"/>
            <a:ext cx="7888188" cy="3129166"/>
          </a:xfrm>
          <a:prstGeom prst="rect">
            <a:avLst/>
          </a:prstGeom>
        </p:spPr>
        <p:txBody>
          <a:bodyPr/>
          <a:lstStyle>
            <a:lvl1pPr>
              <a:defRPr sz="2309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82715" indent="-439826">
              <a:buFont typeface="Arial" panose="020B0604020202020204" pitchFamily="34" charset="0"/>
              <a:buChar char="•"/>
              <a:defRPr sz="1924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7222" indent="-171445">
              <a:buFont typeface="Courier New" panose="02070309020205020404" pitchFamily="49" charset="0"/>
              <a:buChar char="o"/>
              <a:defRPr sz="1732" b="1">
                <a:solidFill>
                  <a:srgbClr val="95825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6642422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Orange Text Spot - 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7"/>
          </p:nvPr>
        </p:nvSpPr>
        <p:spPr>
          <a:xfrm>
            <a:off x="0" y="544"/>
            <a:ext cx="9143698" cy="5142956"/>
          </a:xfrm>
          <a:custGeom>
            <a:avLst/>
            <a:gdLst>
              <a:gd name="connsiteX0" fmla="*/ 5419564 w 9143698"/>
              <a:gd name="connsiteY0" fmla="*/ 3039331 h 5714396"/>
              <a:gd name="connsiteX1" fmla="*/ 5398205 w 9143698"/>
              <a:gd name="connsiteY1" fmla="*/ 3056376 h 5714396"/>
              <a:gd name="connsiteX2" fmla="*/ 5396760 w 9143698"/>
              <a:gd name="connsiteY2" fmla="*/ 3085714 h 5714396"/>
              <a:gd name="connsiteX3" fmla="*/ 5416340 w 9143698"/>
              <a:gd name="connsiteY3" fmla="*/ 3104776 h 5714396"/>
              <a:gd name="connsiteX4" fmla="*/ 5445907 w 9143698"/>
              <a:gd name="connsiteY4" fmla="*/ 3106233 h 5714396"/>
              <a:gd name="connsiteX5" fmla="*/ 5465102 w 9143698"/>
              <a:gd name="connsiteY5" fmla="*/ 3086818 h 5714396"/>
              <a:gd name="connsiteX6" fmla="*/ 5464162 w 9143698"/>
              <a:gd name="connsiteY6" fmla="*/ 3059625 h 5714396"/>
              <a:gd name="connsiteX7" fmla="*/ 5446856 w 9143698"/>
              <a:gd name="connsiteY7" fmla="*/ 3040675 h 5714396"/>
              <a:gd name="connsiteX8" fmla="*/ 5419564 w 9143698"/>
              <a:gd name="connsiteY8" fmla="*/ 3039331 h 5714396"/>
              <a:gd name="connsiteX9" fmla="*/ 5243856 w 9143698"/>
              <a:gd name="connsiteY9" fmla="*/ 2917284 h 5714396"/>
              <a:gd name="connsiteX10" fmla="*/ 5218476 w 9143698"/>
              <a:gd name="connsiteY10" fmla="*/ 2927346 h 5714396"/>
              <a:gd name="connsiteX11" fmla="*/ 5208115 w 9143698"/>
              <a:gd name="connsiteY11" fmla="*/ 2953982 h 5714396"/>
              <a:gd name="connsiteX12" fmla="*/ 5211962 w 9143698"/>
              <a:gd name="connsiteY12" fmla="*/ 2967745 h 5714396"/>
              <a:gd name="connsiteX13" fmla="*/ 5213885 w 9143698"/>
              <a:gd name="connsiteY13" fmla="*/ 2974626 h 5714396"/>
              <a:gd name="connsiteX14" fmla="*/ 5220433 w 9143698"/>
              <a:gd name="connsiteY14" fmla="*/ 2979473 h 5714396"/>
              <a:gd name="connsiteX15" fmla="*/ 5247181 w 9143698"/>
              <a:gd name="connsiteY15" fmla="*/ 2987577 h 5714396"/>
              <a:gd name="connsiteX16" fmla="*/ 5270415 w 9143698"/>
              <a:gd name="connsiteY16" fmla="*/ 2975148 h 5714396"/>
              <a:gd name="connsiteX17" fmla="*/ 5278519 w 9143698"/>
              <a:gd name="connsiteY17" fmla="*/ 2948401 h 5714396"/>
              <a:gd name="connsiteX18" fmla="*/ 5268347 w 9143698"/>
              <a:gd name="connsiteY18" fmla="*/ 2925277 h 5714396"/>
              <a:gd name="connsiteX19" fmla="*/ 5261799 w 9143698"/>
              <a:gd name="connsiteY19" fmla="*/ 2920430 h 5714396"/>
              <a:gd name="connsiteX20" fmla="*/ 5257397 w 9143698"/>
              <a:gd name="connsiteY20" fmla="*/ 2917951 h 5714396"/>
              <a:gd name="connsiteX21" fmla="*/ 5243856 w 9143698"/>
              <a:gd name="connsiteY21" fmla="*/ 2917284 h 5714396"/>
              <a:gd name="connsiteX22" fmla="*/ 5113518 w 9143698"/>
              <a:gd name="connsiteY22" fmla="*/ 2744592 h 5714396"/>
              <a:gd name="connsiteX23" fmla="*/ 5086215 w 9143698"/>
              <a:gd name="connsiteY23" fmla="*/ 2747772 h 5714396"/>
              <a:gd name="connsiteX24" fmla="*/ 5067049 w 9143698"/>
              <a:gd name="connsiteY24" fmla="*/ 2769450 h 5714396"/>
              <a:gd name="connsiteX25" fmla="*/ 5072486 w 9143698"/>
              <a:gd name="connsiteY25" fmla="*/ 2796865 h 5714396"/>
              <a:gd name="connsiteX26" fmla="*/ 5080957 w 9143698"/>
              <a:gd name="connsiteY26" fmla="*/ 2808593 h 5714396"/>
              <a:gd name="connsiteX27" fmla="*/ 5094275 w 9143698"/>
              <a:gd name="connsiteY27" fmla="*/ 2813773 h 5714396"/>
              <a:gd name="connsiteX28" fmla="*/ 5121578 w 9143698"/>
              <a:gd name="connsiteY28" fmla="*/ 2810594 h 5714396"/>
              <a:gd name="connsiteX29" fmla="*/ 5138598 w 9143698"/>
              <a:gd name="connsiteY29" fmla="*/ 2786547 h 5714396"/>
              <a:gd name="connsiteX30" fmla="*/ 5139265 w 9143698"/>
              <a:gd name="connsiteY30" fmla="*/ 2773007 h 5714396"/>
              <a:gd name="connsiteX31" fmla="*/ 5133051 w 9143698"/>
              <a:gd name="connsiteY31" fmla="*/ 2761390 h 5714396"/>
              <a:gd name="connsiteX32" fmla="*/ 5113518 w 9143698"/>
              <a:gd name="connsiteY32" fmla="*/ 2744592 h 5714396"/>
              <a:gd name="connsiteX33" fmla="*/ 5014606 w 9143698"/>
              <a:gd name="connsiteY33" fmla="*/ 2535274 h 5714396"/>
              <a:gd name="connsiteX34" fmla="*/ 4991084 w 9143698"/>
              <a:gd name="connsiteY34" fmla="*/ 2549951 h 5714396"/>
              <a:gd name="connsiteX35" fmla="*/ 4985868 w 9143698"/>
              <a:gd name="connsiteY35" fmla="*/ 2563267 h 5714396"/>
              <a:gd name="connsiteX36" fmla="*/ 4985424 w 9143698"/>
              <a:gd name="connsiteY36" fmla="*/ 2572294 h 5714396"/>
              <a:gd name="connsiteX37" fmla="*/ 4985090 w 9143698"/>
              <a:gd name="connsiteY37" fmla="*/ 2579065 h 5714396"/>
              <a:gd name="connsiteX38" fmla="*/ 5002174 w 9143698"/>
              <a:gd name="connsiteY38" fmla="*/ 2602528 h 5714396"/>
              <a:gd name="connsiteX39" fmla="*/ 5029355 w 9143698"/>
              <a:gd name="connsiteY39" fmla="*/ 2606129 h 5714396"/>
              <a:gd name="connsiteX40" fmla="*/ 5052988 w 9143698"/>
              <a:gd name="connsiteY40" fmla="*/ 2589195 h 5714396"/>
              <a:gd name="connsiteX41" fmla="*/ 5056485 w 9143698"/>
              <a:gd name="connsiteY41" fmla="*/ 2564483 h 5714396"/>
              <a:gd name="connsiteX42" fmla="*/ 5054544 w 9143698"/>
              <a:gd name="connsiteY42" fmla="*/ 2557601 h 5714396"/>
              <a:gd name="connsiteX43" fmla="*/ 5052603 w 9143698"/>
              <a:gd name="connsiteY43" fmla="*/ 2550719 h 5714396"/>
              <a:gd name="connsiteX44" fmla="*/ 5041676 w 9143698"/>
              <a:gd name="connsiteY44" fmla="*/ 2541132 h 5714396"/>
              <a:gd name="connsiteX45" fmla="*/ 5014606 w 9143698"/>
              <a:gd name="connsiteY45" fmla="*/ 2535274 h 5714396"/>
              <a:gd name="connsiteX46" fmla="*/ 5014340 w 9143698"/>
              <a:gd name="connsiteY46" fmla="*/ 2312432 h 5714396"/>
              <a:gd name="connsiteX47" fmla="*/ 4986816 w 9143698"/>
              <a:gd name="connsiteY47" fmla="*/ 2320090 h 5714396"/>
              <a:gd name="connsiteX48" fmla="*/ 4972058 w 9143698"/>
              <a:gd name="connsiteY48" fmla="*/ 2344151 h 5714396"/>
              <a:gd name="connsiteX49" fmla="*/ 4982013 w 9143698"/>
              <a:gd name="connsiteY49" fmla="*/ 2371681 h 5714396"/>
              <a:gd name="connsiteX50" fmla="*/ 5006284 w 9143698"/>
              <a:gd name="connsiteY50" fmla="*/ 2384143 h 5714396"/>
              <a:gd name="connsiteX51" fmla="*/ 5031551 w 9143698"/>
              <a:gd name="connsiteY51" fmla="*/ 2376374 h 5714396"/>
              <a:gd name="connsiteX52" fmla="*/ 5044053 w 9143698"/>
              <a:gd name="connsiteY52" fmla="*/ 2352203 h 5714396"/>
              <a:gd name="connsiteX53" fmla="*/ 5036244 w 9143698"/>
              <a:gd name="connsiteY53" fmla="*/ 2327031 h 5714396"/>
              <a:gd name="connsiteX54" fmla="*/ 5014340 w 9143698"/>
              <a:gd name="connsiteY54" fmla="*/ 2312432 h 5714396"/>
              <a:gd name="connsiteX55" fmla="*/ 5052600 w 9143698"/>
              <a:gd name="connsiteY55" fmla="*/ 2098276 h 5714396"/>
              <a:gd name="connsiteX56" fmla="*/ 5033545 w 9143698"/>
              <a:gd name="connsiteY56" fmla="*/ 2117698 h 5714396"/>
              <a:gd name="connsiteX57" fmla="*/ 5032100 w 9143698"/>
              <a:gd name="connsiteY57" fmla="*/ 2147036 h 5714396"/>
              <a:gd name="connsiteX58" fmla="*/ 5051522 w 9143698"/>
              <a:gd name="connsiteY58" fmla="*/ 2166090 h 5714396"/>
              <a:gd name="connsiteX59" fmla="*/ 5080971 w 9143698"/>
              <a:gd name="connsiteY59" fmla="*/ 2165278 h 5714396"/>
              <a:gd name="connsiteX60" fmla="*/ 5099914 w 9143698"/>
              <a:gd name="connsiteY60" fmla="*/ 2148113 h 5714396"/>
              <a:gd name="connsiteX61" fmla="*/ 5098991 w 9143698"/>
              <a:gd name="connsiteY61" fmla="*/ 2120921 h 5714396"/>
              <a:gd name="connsiteX62" fmla="*/ 5081937 w 9143698"/>
              <a:gd name="connsiteY62" fmla="*/ 2099721 h 5714396"/>
              <a:gd name="connsiteX63" fmla="*/ 5052600 w 9143698"/>
              <a:gd name="connsiteY63" fmla="*/ 2098276 h 5714396"/>
              <a:gd name="connsiteX64" fmla="*/ 5184360 w 9143698"/>
              <a:gd name="connsiteY64" fmla="*/ 1909084 h 5714396"/>
              <a:gd name="connsiteX65" fmla="*/ 5170598 w 9143698"/>
              <a:gd name="connsiteY65" fmla="*/ 1912931 h 5714396"/>
              <a:gd name="connsiteX66" fmla="*/ 5165973 w 9143698"/>
              <a:gd name="connsiteY66" fmla="*/ 1914965 h 5714396"/>
              <a:gd name="connsiteX67" fmla="*/ 5158869 w 9143698"/>
              <a:gd name="connsiteY67" fmla="*/ 1921402 h 5714396"/>
              <a:gd name="connsiteX68" fmla="*/ 5150765 w 9143698"/>
              <a:gd name="connsiteY68" fmla="*/ 1948150 h 5714396"/>
              <a:gd name="connsiteX69" fmla="*/ 5163194 w 9143698"/>
              <a:gd name="connsiteY69" fmla="*/ 1971384 h 5714396"/>
              <a:gd name="connsiteX70" fmla="*/ 5189942 w 9143698"/>
              <a:gd name="connsiteY70" fmla="*/ 1979488 h 5714396"/>
              <a:gd name="connsiteX71" fmla="*/ 5213065 w 9143698"/>
              <a:gd name="connsiteY71" fmla="*/ 1969316 h 5714396"/>
              <a:gd name="connsiteX72" fmla="*/ 5217912 w 9143698"/>
              <a:gd name="connsiteY72" fmla="*/ 1962768 h 5714396"/>
              <a:gd name="connsiteX73" fmla="*/ 5220502 w 9143698"/>
              <a:gd name="connsiteY73" fmla="*/ 1956109 h 5714396"/>
              <a:gd name="connsiteX74" fmla="*/ 5221058 w 9143698"/>
              <a:gd name="connsiteY74" fmla="*/ 1944825 h 5714396"/>
              <a:gd name="connsiteX75" fmla="*/ 5210997 w 9143698"/>
              <a:gd name="connsiteY75" fmla="*/ 1919445 h 5714396"/>
              <a:gd name="connsiteX76" fmla="*/ 5184360 w 9143698"/>
              <a:gd name="connsiteY76" fmla="*/ 1909084 h 5714396"/>
              <a:gd name="connsiteX77" fmla="*/ 6189345 w 9143698"/>
              <a:gd name="connsiteY77" fmla="*/ 1851693 h 5714396"/>
              <a:gd name="connsiteX78" fmla="*/ 6166110 w 9143698"/>
              <a:gd name="connsiteY78" fmla="*/ 1864122 h 5714396"/>
              <a:gd name="connsiteX79" fmla="*/ 6158006 w 9143698"/>
              <a:gd name="connsiteY79" fmla="*/ 1890870 h 5714396"/>
              <a:gd name="connsiteX80" fmla="*/ 6168179 w 9143698"/>
              <a:gd name="connsiteY80" fmla="*/ 1913993 h 5714396"/>
              <a:gd name="connsiteX81" fmla="*/ 6174726 w 9143698"/>
              <a:gd name="connsiteY81" fmla="*/ 1918840 h 5714396"/>
              <a:gd name="connsiteX82" fmla="*/ 6181386 w 9143698"/>
              <a:gd name="connsiteY82" fmla="*/ 1921430 h 5714396"/>
              <a:gd name="connsiteX83" fmla="*/ 6194926 w 9143698"/>
              <a:gd name="connsiteY83" fmla="*/ 1922097 h 5714396"/>
              <a:gd name="connsiteX84" fmla="*/ 6218049 w 9143698"/>
              <a:gd name="connsiteY84" fmla="*/ 1911925 h 5714396"/>
              <a:gd name="connsiteX85" fmla="*/ 6228410 w 9143698"/>
              <a:gd name="connsiteY85" fmla="*/ 1885288 h 5714396"/>
              <a:gd name="connsiteX86" fmla="*/ 6226820 w 9143698"/>
              <a:gd name="connsiteY86" fmla="*/ 1871637 h 5714396"/>
              <a:gd name="connsiteX87" fmla="*/ 6222529 w 9143698"/>
              <a:gd name="connsiteY87" fmla="*/ 1866901 h 5714396"/>
              <a:gd name="connsiteX88" fmla="*/ 6216092 w 9143698"/>
              <a:gd name="connsiteY88" fmla="*/ 1859797 h 5714396"/>
              <a:gd name="connsiteX89" fmla="*/ 6189345 w 9143698"/>
              <a:gd name="connsiteY89" fmla="*/ 1851693 h 5714396"/>
              <a:gd name="connsiteX90" fmla="*/ 6976199 w 9143698"/>
              <a:gd name="connsiteY90" fmla="*/ 1793365 h 5714396"/>
              <a:gd name="connsiteX91" fmla="*/ 5559604 w 9143698"/>
              <a:gd name="connsiteY91" fmla="*/ 3209961 h 5714396"/>
              <a:gd name="connsiteX92" fmla="*/ 6976199 w 9143698"/>
              <a:gd name="connsiteY92" fmla="*/ 4626557 h 5714396"/>
              <a:gd name="connsiteX93" fmla="*/ 8392794 w 9143698"/>
              <a:gd name="connsiteY93" fmla="*/ 3209961 h 5714396"/>
              <a:gd name="connsiteX94" fmla="*/ 6976199 w 9143698"/>
              <a:gd name="connsiteY94" fmla="*/ 1793365 h 5714396"/>
              <a:gd name="connsiteX95" fmla="*/ 5368558 w 9143698"/>
              <a:gd name="connsiteY95" fmla="*/ 1768004 h 5714396"/>
              <a:gd name="connsiteX96" fmla="*/ 5340948 w 9143698"/>
              <a:gd name="connsiteY96" fmla="*/ 1771168 h 5714396"/>
              <a:gd name="connsiteX97" fmla="*/ 5328980 w 9143698"/>
              <a:gd name="connsiteY97" fmla="*/ 1781890 h 5714396"/>
              <a:gd name="connsiteX98" fmla="*/ 5323748 w 9143698"/>
              <a:gd name="connsiteY98" fmla="*/ 1795205 h 5714396"/>
              <a:gd name="connsiteX99" fmla="*/ 5326979 w 9143698"/>
              <a:gd name="connsiteY99" fmla="*/ 1822511 h 5714396"/>
              <a:gd name="connsiteX100" fmla="*/ 5351418 w 9143698"/>
              <a:gd name="connsiteY100" fmla="*/ 1837288 h 5714396"/>
              <a:gd name="connsiteX101" fmla="*/ 5365113 w 9143698"/>
              <a:gd name="connsiteY101" fmla="*/ 1837963 h 5714396"/>
              <a:gd name="connsiteX102" fmla="*/ 5376747 w 9143698"/>
              <a:gd name="connsiteY102" fmla="*/ 1834011 h 5714396"/>
              <a:gd name="connsiteX103" fmla="*/ 5393724 w 9143698"/>
              <a:gd name="connsiteY103" fmla="*/ 1814487 h 5714396"/>
              <a:gd name="connsiteX104" fmla="*/ 5390493 w 9143698"/>
              <a:gd name="connsiteY104" fmla="*/ 1787182 h 5714396"/>
              <a:gd name="connsiteX105" fmla="*/ 5368558 w 9143698"/>
              <a:gd name="connsiteY105" fmla="*/ 1768004 h 5714396"/>
              <a:gd name="connsiteX106" fmla="*/ 5990690 w 9143698"/>
              <a:gd name="connsiteY106" fmla="*/ 1733041 h 5714396"/>
              <a:gd name="connsiteX107" fmla="*/ 5971431 w 9143698"/>
              <a:gd name="connsiteY107" fmla="*/ 1752452 h 5714396"/>
              <a:gd name="connsiteX108" fmla="*/ 5972379 w 9143698"/>
              <a:gd name="connsiteY108" fmla="*/ 1779645 h 5714396"/>
              <a:gd name="connsiteX109" fmla="*/ 5989749 w 9143698"/>
              <a:gd name="connsiteY109" fmla="*/ 1798599 h 5714396"/>
              <a:gd name="connsiteX110" fmla="*/ 6017138 w 9143698"/>
              <a:gd name="connsiteY110" fmla="*/ 1799948 h 5714396"/>
              <a:gd name="connsiteX111" fmla="*/ 6038568 w 9143698"/>
              <a:gd name="connsiteY111" fmla="*/ 1782906 h 5714396"/>
              <a:gd name="connsiteX112" fmla="*/ 6040013 w 9143698"/>
              <a:gd name="connsiteY112" fmla="*/ 1753568 h 5714396"/>
              <a:gd name="connsiteX113" fmla="*/ 6020361 w 9143698"/>
              <a:gd name="connsiteY113" fmla="*/ 1734502 h 5714396"/>
              <a:gd name="connsiteX114" fmla="*/ 5990690 w 9143698"/>
              <a:gd name="connsiteY114" fmla="*/ 1733041 h 5714396"/>
              <a:gd name="connsiteX115" fmla="*/ 5558739 w 9143698"/>
              <a:gd name="connsiteY115" fmla="*/ 1686033 h 5714396"/>
              <a:gd name="connsiteX116" fmla="*/ 5535019 w 9143698"/>
              <a:gd name="connsiteY116" fmla="*/ 1703104 h 5714396"/>
              <a:gd name="connsiteX117" fmla="*/ 5531392 w 9143698"/>
              <a:gd name="connsiteY117" fmla="*/ 1730284 h 5714396"/>
              <a:gd name="connsiteX118" fmla="*/ 5548531 w 9143698"/>
              <a:gd name="connsiteY118" fmla="*/ 1753927 h 5714396"/>
              <a:gd name="connsiteX119" fmla="*/ 5573525 w 9143698"/>
              <a:gd name="connsiteY119" fmla="*/ 1757438 h 5714396"/>
              <a:gd name="connsiteX120" fmla="*/ 5580485 w 9143698"/>
              <a:gd name="connsiteY120" fmla="*/ 1755501 h 5714396"/>
              <a:gd name="connsiteX121" fmla="*/ 5587556 w 9143698"/>
              <a:gd name="connsiteY121" fmla="*/ 1751289 h 5714396"/>
              <a:gd name="connsiteX122" fmla="*/ 5597133 w 9143698"/>
              <a:gd name="connsiteY122" fmla="*/ 1742642 h 5714396"/>
              <a:gd name="connsiteX123" fmla="*/ 5603042 w 9143698"/>
              <a:gd name="connsiteY123" fmla="*/ 1715574 h 5714396"/>
              <a:gd name="connsiteX124" fmla="*/ 5588186 w 9143698"/>
              <a:gd name="connsiteY124" fmla="*/ 1692044 h 5714396"/>
              <a:gd name="connsiteX125" fmla="*/ 5574715 w 9143698"/>
              <a:gd name="connsiteY125" fmla="*/ 1686820 h 5714396"/>
              <a:gd name="connsiteX126" fmla="*/ 5565586 w 9143698"/>
              <a:gd name="connsiteY126" fmla="*/ 1686371 h 5714396"/>
              <a:gd name="connsiteX127" fmla="*/ 5558739 w 9143698"/>
              <a:gd name="connsiteY127" fmla="*/ 1686033 h 5714396"/>
              <a:gd name="connsiteX128" fmla="*/ 5793794 w 9143698"/>
              <a:gd name="connsiteY128" fmla="*/ 1673008 h 5714396"/>
              <a:gd name="connsiteX129" fmla="*/ 5765945 w 9143698"/>
              <a:gd name="connsiteY129" fmla="*/ 1682948 h 5714396"/>
              <a:gd name="connsiteX130" fmla="*/ 5753351 w 9143698"/>
              <a:gd name="connsiteY130" fmla="*/ 1707212 h 5714396"/>
              <a:gd name="connsiteX131" fmla="*/ 5763500 w 9143698"/>
              <a:gd name="connsiteY131" fmla="*/ 1732596 h 5714396"/>
              <a:gd name="connsiteX132" fmla="*/ 5785688 w 9143698"/>
              <a:gd name="connsiteY132" fmla="*/ 1745000 h 5714396"/>
              <a:gd name="connsiteX133" fmla="*/ 5811151 w 9143698"/>
              <a:gd name="connsiteY133" fmla="*/ 1737205 h 5714396"/>
              <a:gd name="connsiteX134" fmla="*/ 5826020 w 9143698"/>
              <a:gd name="connsiteY134" fmla="*/ 1713053 h 5714396"/>
              <a:gd name="connsiteX135" fmla="*/ 5818145 w 9143698"/>
              <a:gd name="connsiteY135" fmla="*/ 1687781 h 5714396"/>
              <a:gd name="connsiteX136" fmla="*/ 5793794 w 9143698"/>
              <a:gd name="connsiteY136" fmla="*/ 1673008 h 5714396"/>
              <a:gd name="connsiteX137" fmla="*/ 0 w 9143698"/>
              <a:gd name="connsiteY137" fmla="*/ 0 h 5714396"/>
              <a:gd name="connsiteX138" fmla="*/ 9143698 w 9143698"/>
              <a:gd name="connsiteY138" fmla="*/ 0 h 5714396"/>
              <a:gd name="connsiteX139" fmla="*/ 9143698 w 9143698"/>
              <a:gd name="connsiteY139" fmla="*/ 5714396 h 5714396"/>
              <a:gd name="connsiteX140" fmla="*/ 0 w 9143698"/>
              <a:gd name="connsiteY140" fmla="*/ 5714396 h 57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9143698" h="5714396">
                <a:moveTo>
                  <a:pt x="5419564" y="3039331"/>
                </a:moveTo>
                <a:cubicBezTo>
                  <a:pt x="5410355" y="3041139"/>
                  <a:pt x="5403199" y="3047574"/>
                  <a:pt x="5398205" y="3056376"/>
                </a:cubicBezTo>
                <a:cubicBezTo>
                  <a:pt x="5395486" y="3065291"/>
                  <a:pt x="5394930" y="3076575"/>
                  <a:pt x="5396760" y="3085714"/>
                </a:cubicBezTo>
                <a:cubicBezTo>
                  <a:pt x="5400976" y="3092709"/>
                  <a:pt x="5407354" y="3102072"/>
                  <a:pt x="5416340" y="3104776"/>
                </a:cubicBezTo>
                <a:cubicBezTo>
                  <a:pt x="5427490" y="3109850"/>
                  <a:pt x="5436587" y="3110298"/>
                  <a:pt x="5445907" y="3106233"/>
                </a:cubicBezTo>
                <a:cubicBezTo>
                  <a:pt x="5455227" y="3102167"/>
                  <a:pt x="5462383" y="3095733"/>
                  <a:pt x="5465102" y="3086818"/>
                </a:cubicBezTo>
                <a:cubicBezTo>
                  <a:pt x="5467821" y="3077903"/>
                  <a:pt x="5468377" y="3066619"/>
                  <a:pt x="5464162" y="3059625"/>
                </a:cubicBezTo>
                <a:cubicBezTo>
                  <a:pt x="5462332" y="3050486"/>
                  <a:pt x="5455842" y="3043380"/>
                  <a:pt x="5446856" y="3040675"/>
                </a:cubicBezTo>
                <a:cubicBezTo>
                  <a:pt x="5437981" y="3035713"/>
                  <a:pt x="5428883" y="3035265"/>
                  <a:pt x="5419564" y="3039331"/>
                </a:cubicBezTo>
                <a:close/>
                <a:moveTo>
                  <a:pt x="5243856" y="2917284"/>
                </a:moveTo>
                <a:cubicBezTo>
                  <a:pt x="5234829" y="2916840"/>
                  <a:pt x="5225580" y="2920909"/>
                  <a:pt x="5218476" y="2927346"/>
                </a:cubicBezTo>
                <a:cubicBezTo>
                  <a:pt x="5211373" y="2933782"/>
                  <a:pt x="5206303" y="2944844"/>
                  <a:pt x="5208115" y="2953982"/>
                </a:cubicBezTo>
                <a:cubicBezTo>
                  <a:pt x="5207893" y="2958495"/>
                  <a:pt x="5209928" y="2963120"/>
                  <a:pt x="5211962" y="2967745"/>
                </a:cubicBezTo>
                <a:cubicBezTo>
                  <a:pt x="5211851" y="2970001"/>
                  <a:pt x="5213996" y="2972369"/>
                  <a:pt x="5213885" y="2974626"/>
                </a:cubicBezTo>
                <a:cubicBezTo>
                  <a:pt x="5216142" y="2974737"/>
                  <a:pt x="5218288" y="2977105"/>
                  <a:pt x="5220433" y="2979473"/>
                </a:cubicBezTo>
                <a:cubicBezTo>
                  <a:pt x="5226870" y="2986577"/>
                  <a:pt x="5238043" y="2989389"/>
                  <a:pt x="5247181" y="2987577"/>
                </a:cubicBezTo>
                <a:cubicBezTo>
                  <a:pt x="5256208" y="2988022"/>
                  <a:pt x="5265457" y="2983953"/>
                  <a:pt x="5270415" y="2975148"/>
                </a:cubicBezTo>
                <a:cubicBezTo>
                  <a:pt x="5277519" y="2968711"/>
                  <a:pt x="5280331" y="2957539"/>
                  <a:pt x="5278519" y="2948401"/>
                </a:cubicBezTo>
                <a:cubicBezTo>
                  <a:pt x="5278964" y="2939374"/>
                  <a:pt x="5274784" y="2932381"/>
                  <a:pt x="5268347" y="2925277"/>
                </a:cubicBezTo>
                <a:cubicBezTo>
                  <a:pt x="5266201" y="2922909"/>
                  <a:pt x="5263945" y="2922798"/>
                  <a:pt x="5261799" y="2920430"/>
                </a:cubicBezTo>
                <a:cubicBezTo>
                  <a:pt x="5259542" y="2920319"/>
                  <a:pt x="5257397" y="2917951"/>
                  <a:pt x="5257397" y="2917951"/>
                </a:cubicBezTo>
                <a:cubicBezTo>
                  <a:pt x="5252883" y="2917729"/>
                  <a:pt x="5248481" y="2915250"/>
                  <a:pt x="5243856" y="2917284"/>
                </a:cubicBezTo>
                <a:close/>
                <a:moveTo>
                  <a:pt x="5113518" y="2744592"/>
                </a:moveTo>
                <a:cubicBezTo>
                  <a:pt x="5104602" y="2741891"/>
                  <a:pt x="5093207" y="2743592"/>
                  <a:pt x="5086215" y="2747772"/>
                </a:cubicBezTo>
                <a:cubicBezTo>
                  <a:pt x="5076965" y="2751841"/>
                  <a:pt x="5069751" y="2760534"/>
                  <a:pt x="5067049" y="2769450"/>
                </a:cubicBezTo>
                <a:cubicBezTo>
                  <a:pt x="5064348" y="2778366"/>
                  <a:pt x="5066160" y="2787504"/>
                  <a:pt x="5072486" y="2796865"/>
                </a:cubicBezTo>
                <a:cubicBezTo>
                  <a:pt x="5074520" y="2801489"/>
                  <a:pt x="5076555" y="2806114"/>
                  <a:pt x="5080957" y="2808593"/>
                </a:cubicBezTo>
                <a:cubicBezTo>
                  <a:pt x="5085359" y="2811072"/>
                  <a:pt x="5089762" y="2813551"/>
                  <a:pt x="5094275" y="2813773"/>
                </a:cubicBezTo>
                <a:cubicBezTo>
                  <a:pt x="5103191" y="2816475"/>
                  <a:pt x="5112329" y="2814663"/>
                  <a:pt x="5121578" y="2810594"/>
                </a:cubicBezTo>
                <a:cubicBezTo>
                  <a:pt x="5130939" y="2804268"/>
                  <a:pt x="5135897" y="2795463"/>
                  <a:pt x="5138598" y="2786547"/>
                </a:cubicBezTo>
                <a:cubicBezTo>
                  <a:pt x="5138821" y="2782034"/>
                  <a:pt x="5139043" y="2777520"/>
                  <a:pt x="5139265" y="2773007"/>
                </a:cubicBezTo>
                <a:cubicBezTo>
                  <a:pt x="5137231" y="2768382"/>
                  <a:pt x="5137453" y="2763869"/>
                  <a:pt x="5133051" y="2761390"/>
                </a:cubicBezTo>
                <a:cubicBezTo>
                  <a:pt x="5128982" y="2752140"/>
                  <a:pt x="5122434" y="2747294"/>
                  <a:pt x="5113518" y="2744592"/>
                </a:cubicBezTo>
                <a:close/>
                <a:moveTo>
                  <a:pt x="5014606" y="2535274"/>
                </a:moveTo>
                <a:cubicBezTo>
                  <a:pt x="5005397" y="2537083"/>
                  <a:pt x="4995966" y="2543405"/>
                  <a:pt x="4991084" y="2549951"/>
                </a:cubicBezTo>
                <a:cubicBezTo>
                  <a:pt x="4988587" y="2554352"/>
                  <a:pt x="4986091" y="2558754"/>
                  <a:pt x="4985868" y="2563267"/>
                </a:cubicBezTo>
                <a:cubicBezTo>
                  <a:pt x="4985757" y="2565524"/>
                  <a:pt x="4985535" y="2570038"/>
                  <a:pt x="4985424" y="2572294"/>
                </a:cubicBezTo>
                <a:cubicBezTo>
                  <a:pt x="4985312" y="2574551"/>
                  <a:pt x="4985201" y="2576808"/>
                  <a:pt x="4985090" y="2579065"/>
                </a:cubicBezTo>
                <a:cubicBezTo>
                  <a:pt x="4989194" y="2588316"/>
                  <a:pt x="4995573" y="2597679"/>
                  <a:pt x="5002174" y="2602528"/>
                </a:cubicBezTo>
                <a:cubicBezTo>
                  <a:pt x="5011049" y="2607490"/>
                  <a:pt x="5020146" y="2607938"/>
                  <a:pt x="5029355" y="2606129"/>
                </a:cubicBezTo>
                <a:cubicBezTo>
                  <a:pt x="5040838" y="2604433"/>
                  <a:pt x="5047994" y="2597998"/>
                  <a:pt x="5052988" y="2589195"/>
                </a:cubicBezTo>
                <a:cubicBezTo>
                  <a:pt x="5057870" y="2582649"/>
                  <a:pt x="5058315" y="2573622"/>
                  <a:pt x="5056485" y="2564483"/>
                </a:cubicBezTo>
                <a:cubicBezTo>
                  <a:pt x="5056596" y="2562227"/>
                  <a:pt x="5056707" y="2559970"/>
                  <a:pt x="5054544" y="2557601"/>
                </a:cubicBezTo>
                <a:cubicBezTo>
                  <a:pt x="5054655" y="2555344"/>
                  <a:pt x="5052492" y="2552975"/>
                  <a:pt x="5052603" y="2550719"/>
                </a:cubicBezTo>
                <a:cubicBezTo>
                  <a:pt x="5048165" y="2548238"/>
                  <a:pt x="5046113" y="2543612"/>
                  <a:pt x="5041676" y="2541132"/>
                </a:cubicBezTo>
                <a:cubicBezTo>
                  <a:pt x="5035075" y="2536282"/>
                  <a:pt x="5023814" y="2533465"/>
                  <a:pt x="5014606" y="2535274"/>
                </a:cubicBezTo>
                <a:close/>
                <a:moveTo>
                  <a:pt x="5014340" y="2312432"/>
                </a:moveTo>
                <a:cubicBezTo>
                  <a:pt x="5003057" y="2311877"/>
                  <a:pt x="4993919" y="2313680"/>
                  <a:pt x="4986816" y="2320090"/>
                </a:cubicBezTo>
                <a:cubicBezTo>
                  <a:pt x="4979714" y="2326500"/>
                  <a:pt x="4974758" y="2335270"/>
                  <a:pt x="4972058" y="2344151"/>
                </a:cubicBezTo>
                <a:cubicBezTo>
                  <a:pt x="4971505" y="2355390"/>
                  <a:pt x="4975575" y="2364604"/>
                  <a:pt x="4982013" y="2371681"/>
                </a:cubicBezTo>
                <a:cubicBezTo>
                  <a:pt x="4988451" y="2378758"/>
                  <a:pt x="4997257" y="2383698"/>
                  <a:pt x="5006284" y="2384143"/>
                </a:cubicBezTo>
                <a:cubicBezTo>
                  <a:pt x="5015311" y="2384588"/>
                  <a:pt x="5024559" y="2380536"/>
                  <a:pt x="5031551" y="2376374"/>
                </a:cubicBezTo>
                <a:cubicBezTo>
                  <a:pt x="5038653" y="2369964"/>
                  <a:pt x="5043610" y="2361194"/>
                  <a:pt x="5044053" y="2352203"/>
                </a:cubicBezTo>
                <a:cubicBezTo>
                  <a:pt x="5046752" y="2343322"/>
                  <a:pt x="5042682" y="2334108"/>
                  <a:pt x="5036244" y="2327031"/>
                </a:cubicBezTo>
                <a:cubicBezTo>
                  <a:pt x="5032062" y="2320065"/>
                  <a:pt x="5023257" y="2315125"/>
                  <a:pt x="5014340" y="2312432"/>
                </a:cubicBezTo>
                <a:close/>
                <a:moveTo>
                  <a:pt x="5052600" y="2098276"/>
                </a:moveTo>
                <a:cubicBezTo>
                  <a:pt x="5045607" y="2102456"/>
                  <a:pt x="5036247" y="2108782"/>
                  <a:pt x="5033545" y="2117698"/>
                </a:cubicBezTo>
                <a:cubicBezTo>
                  <a:pt x="5028587" y="2126503"/>
                  <a:pt x="5028031" y="2137786"/>
                  <a:pt x="5032100" y="2147036"/>
                </a:cubicBezTo>
                <a:cubicBezTo>
                  <a:pt x="5036169" y="2156285"/>
                  <a:pt x="5042606" y="2163389"/>
                  <a:pt x="5051522" y="2166090"/>
                </a:cubicBezTo>
                <a:cubicBezTo>
                  <a:pt x="5062694" y="2168902"/>
                  <a:pt x="5071721" y="2169347"/>
                  <a:pt x="5080971" y="2165278"/>
                </a:cubicBezTo>
                <a:cubicBezTo>
                  <a:pt x="5087963" y="2161098"/>
                  <a:pt x="5095067" y="2154661"/>
                  <a:pt x="5099914" y="2148113"/>
                </a:cubicBezTo>
                <a:cubicBezTo>
                  <a:pt x="5102615" y="2139197"/>
                  <a:pt x="5103060" y="2130170"/>
                  <a:pt x="5098991" y="2120921"/>
                </a:cubicBezTo>
                <a:cubicBezTo>
                  <a:pt x="5097179" y="2111783"/>
                  <a:pt x="5090742" y="2104679"/>
                  <a:pt x="5081937" y="2099721"/>
                </a:cubicBezTo>
                <a:cubicBezTo>
                  <a:pt x="5073133" y="2094763"/>
                  <a:pt x="5061849" y="2094207"/>
                  <a:pt x="5052600" y="2098276"/>
                </a:cubicBezTo>
                <a:close/>
                <a:moveTo>
                  <a:pt x="5184360" y="1909084"/>
                </a:moveTo>
                <a:cubicBezTo>
                  <a:pt x="5179847" y="1908862"/>
                  <a:pt x="5175222" y="1910896"/>
                  <a:pt x="5170598" y="1912931"/>
                </a:cubicBezTo>
                <a:cubicBezTo>
                  <a:pt x="5168341" y="1912820"/>
                  <a:pt x="5165973" y="1914965"/>
                  <a:pt x="5165973" y="1914965"/>
                </a:cubicBezTo>
                <a:cubicBezTo>
                  <a:pt x="5163605" y="1917111"/>
                  <a:pt x="5161237" y="1919256"/>
                  <a:pt x="5158869" y="1921402"/>
                </a:cubicBezTo>
                <a:cubicBezTo>
                  <a:pt x="5151766" y="1927839"/>
                  <a:pt x="5148953" y="1939012"/>
                  <a:pt x="5150765" y="1948150"/>
                </a:cubicBezTo>
                <a:cubicBezTo>
                  <a:pt x="5150321" y="1957177"/>
                  <a:pt x="5154390" y="1966426"/>
                  <a:pt x="5163194" y="1971384"/>
                </a:cubicBezTo>
                <a:cubicBezTo>
                  <a:pt x="5171888" y="1978599"/>
                  <a:pt x="5180804" y="1981300"/>
                  <a:pt x="5189942" y="1979488"/>
                </a:cubicBezTo>
                <a:cubicBezTo>
                  <a:pt x="5198969" y="1979933"/>
                  <a:pt x="5208218" y="1975864"/>
                  <a:pt x="5213065" y="1969316"/>
                </a:cubicBezTo>
                <a:cubicBezTo>
                  <a:pt x="5215433" y="1967170"/>
                  <a:pt x="5215544" y="1964914"/>
                  <a:pt x="5217912" y="1962768"/>
                </a:cubicBezTo>
                <a:cubicBezTo>
                  <a:pt x="5218023" y="1960511"/>
                  <a:pt x="5220391" y="1958366"/>
                  <a:pt x="5220502" y="1956109"/>
                </a:cubicBezTo>
                <a:cubicBezTo>
                  <a:pt x="5220613" y="1953852"/>
                  <a:pt x="5223092" y="1949450"/>
                  <a:pt x="5221058" y="1944825"/>
                </a:cubicBezTo>
                <a:cubicBezTo>
                  <a:pt x="5221503" y="1935798"/>
                  <a:pt x="5217434" y="1926549"/>
                  <a:pt x="5210997" y="1919445"/>
                </a:cubicBezTo>
                <a:cubicBezTo>
                  <a:pt x="5204560" y="1912341"/>
                  <a:pt x="5195755" y="1907383"/>
                  <a:pt x="5184360" y="1909084"/>
                </a:cubicBezTo>
                <a:close/>
                <a:moveTo>
                  <a:pt x="6189345" y="1851693"/>
                </a:moveTo>
                <a:cubicBezTo>
                  <a:pt x="6180318" y="1851248"/>
                  <a:pt x="6171068" y="1855317"/>
                  <a:pt x="6166110" y="1864122"/>
                </a:cubicBezTo>
                <a:cubicBezTo>
                  <a:pt x="6159007" y="1870559"/>
                  <a:pt x="6156194" y="1881731"/>
                  <a:pt x="6158006" y="1890870"/>
                </a:cubicBezTo>
                <a:cubicBezTo>
                  <a:pt x="6157562" y="1899897"/>
                  <a:pt x="6161742" y="1906889"/>
                  <a:pt x="6168179" y="1913993"/>
                </a:cubicBezTo>
                <a:cubicBezTo>
                  <a:pt x="6170324" y="1916361"/>
                  <a:pt x="6172581" y="1916472"/>
                  <a:pt x="6174726" y="1918840"/>
                </a:cubicBezTo>
                <a:cubicBezTo>
                  <a:pt x="6176983" y="1918951"/>
                  <a:pt x="6179129" y="1921319"/>
                  <a:pt x="6181386" y="1921430"/>
                </a:cubicBezTo>
                <a:cubicBezTo>
                  <a:pt x="6185899" y="1921652"/>
                  <a:pt x="6190301" y="1924131"/>
                  <a:pt x="6194926" y="1922097"/>
                </a:cubicBezTo>
                <a:cubicBezTo>
                  <a:pt x="6203953" y="1922542"/>
                  <a:pt x="6213202" y="1918473"/>
                  <a:pt x="6218049" y="1911925"/>
                </a:cubicBezTo>
                <a:cubicBezTo>
                  <a:pt x="6225153" y="1905488"/>
                  <a:pt x="6230222" y="1894427"/>
                  <a:pt x="6228410" y="1885288"/>
                </a:cubicBezTo>
                <a:cubicBezTo>
                  <a:pt x="6228632" y="1880775"/>
                  <a:pt x="6228855" y="1876261"/>
                  <a:pt x="6226820" y="1871637"/>
                </a:cubicBezTo>
                <a:cubicBezTo>
                  <a:pt x="6224675" y="1869269"/>
                  <a:pt x="6224786" y="1867012"/>
                  <a:pt x="6222529" y="1866901"/>
                </a:cubicBezTo>
                <a:cubicBezTo>
                  <a:pt x="6220383" y="1864533"/>
                  <a:pt x="6218238" y="1862165"/>
                  <a:pt x="6216092" y="1859797"/>
                </a:cubicBezTo>
                <a:cubicBezTo>
                  <a:pt x="6209655" y="1852694"/>
                  <a:pt x="6198483" y="1849881"/>
                  <a:pt x="6189345" y="1851693"/>
                </a:cubicBezTo>
                <a:close/>
                <a:moveTo>
                  <a:pt x="6976199" y="1793365"/>
                </a:moveTo>
                <a:cubicBezTo>
                  <a:pt x="6193835" y="1793365"/>
                  <a:pt x="5559604" y="2427597"/>
                  <a:pt x="5559604" y="3209961"/>
                </a:cubicBezTo>
                <a:cubicBezTo>
                  <a:pt x="5559604" y="3992325"/>
                  <a:pt x="6193835" y="4626557"/>
                  <a:pt x="6976199" y="4626557"/>
                </a:cubicBezTo>
                <a:cubicBezTo>
                  <a:pt x="7758563" y="4626557"/>
                  <a:pt x="8392794" y="3992325"/>
                  <a:pt x="8392794" y="3209961"/>
                </a:cubicBezTo>
                <a:cubicBezTo>
                  <a:pt x="8392794" y="2427597"/>
                  <a:pt x="7758563" y="1793365"/>
                  <a:pt x="6976199" y="1793365"/>
                </a:cubicBezTo>
                <a:close/>
                <a:moveTo>
                  <a:pt x="5368558" y="1768004"/>
                </a:moveTo>
                <a:cubicBezTo>
                  <a:pt x="5359540" y="1765297"/>
                  <a:pt x="5350299" y="1767104"/>
                  <a:pt x="5340948" y="1771168"/>
                </a:cubicBezTo>
                <a:cubicBezTo>
                  <a:pt x="5336160" y="1775457"/>
                  <a:pt x="5331485" y="1777489"/>
                  <a:pt x="5328980" y="1781890"/>
                </a:cubicBezTo>
                <a:cubicBezTo>
                  <a:pt x="5326475" y="1786291"/>
                  <a:pt x="5323970" y="1790692"/>
                  <a:pt x="5323748" y="1795205"/>
                </a:cubicBezTo>
                <a:cubicBezTo>
                  <a:pt x="5321021" y="1804120"/>
                  <a:pt x="5322859" y="1813259"/>
                  <a:pt x="5326979" y="1822511"/>
                </a:cubicBezTo>
                <a:cubicBezTo>
                  <a:pt x="5333493" y="1829619"/>
                  <a:pt x="5342289" y="1836839"/>
                  <a:pt x="5351418" y="1837288"/>
                </a:cubicBezTo>
                <a:cubicBezTo>
                  <a:pt x="5355872" y="1839770"/>
                  <a:pt x="5360437" y="1839995"/>
                  <a:pt x="5365113" y="1837963"/>
                </a:cubicBezTo>
                <a:cubicBezTo>
                  <a:pt x="5369678" y="1838187"/>
                  <a:pt x="5374353" y="1836156"/>
                  <a:pt x="5376747" y="1834011"/>
                </a:cubicBezTo>
                <a:cubicBezTo>
                  <a:pt x="5386099" y="1829947"/>
                  <a:pt x="5391108" y="1821145"/>
                  <a:pt x="5393724" y="1814487"/>
                </a:cubicBezTo>
                <a:cubicBezTo>
                  <a:pt x="5396451" y="1805573"/>
                  <a:pt x="5394724" y="1794177"/>
                  <a:pt x="5390493" y="1787182"/>
                </a:cubicBezTo>
                <a:cubicBezTo>
                  <a:pt x="5386373" y="1777930"/>
                  <a:pt x="5377577" y="1770710"/>
                  <a:pt x="5368558" y="1768004"/>
                </a:cubicBezTo>
                <a:close/>
                <a:moveTo>
                  <a:pt x="5990690" y="1733041"/>
                </a:moveTo>
                <a:cubicBezTo>
                  <a:pt x="5981338" y="1737105"/>
                  <a:pt x="5976440" y="1743650"/>
                  <a:pt x="5971431" y="1752452"/>
                </a:cubicBezTo>
                <a:cubicBezTo>
                  <a:pt x="5968704" y="1761367"/>
                  <a:pt x="5968148" y="1772651"/>
                  <a:pt x="5972379" y="1779645"/>
                </a:cubicBezTo>
                <a:cubicBezTo>
                  <a:pt x="5976499" y="1788897"/>
                  <a:pt x="5983013" y="1796005"/>
                  <a:pt x="5989749" y="1798599"/>
                </a:cubicBezTo>
                <a:cubicBezTo>
                  <a:pt x="5998656" y="1803562"/>
                  <a:pt x="6010068" y="1804124"/>
                  <a:pt x="6017138" y="1799948"/>
                </a:cubicBezTo>
                <a:cubicBezTo>
                  <a:pt x="6026378" y="1798141"/>
                  <a:pt x="6033559" y="1791708"/>
                  <a:pt x="6038568" y="1782906"/>
                </a:cubicBezTo>
                <a:cubicBezTo>
                  <a:pt x="6043578" y="1774103"/>
                  <a:pt x="6044133" y="1762820"/>
                  <a:pt x="6040013" y="1753568"/>
                </a:cubicBezTo>
                <a:cubicBezTo>
                  <a:pt x="6035782" y="1746573"/>
                  <a:pt x="6029379" y="1737208"/>
                  <a:pt x="6020361" y="1734502"/>
                </a:cubicBezTo>
                <a:cubicBezTo>
                  <a:pt x="6011454" y="1729539"/>
                  <a:pt x="6000042" y="1728977"/>
                  <a:pt x="5990690" y="1733041"/>
                </a:cubicBezTo>
                <a:close/>
                <a:moveTo>
                  <a:pt x="5558739" y="1686033"/>
                </a:moveTo>
                <a:cubicBezTo>
                  <a:pt x="5549385" y="1690132"/>
                  <a:pt x="5540032" y="1694231"/>
                  <a:pt x="5535019" y="1703104"/>
                </a:cubicBezTo>
                <a:cubicBezTo>
                  <a:pt x="5530006" y="1711977"/>
                  <a:pt x="5529558" y="1721074"/>
                  <a:pt x="5531392" y="1730284"/>
                </a:cubicBezTo>
                <a:cubicBezTo>
                  <a:pt x="5533227" y="1739494"/>
                  <a:pt x="5539626" y="1748929"/>
                  <a:pt x="5548531" y="1753927"/>
                </a:cubicBezTo>
                <a:cubicBezTo>
                  <a:pt x="5555154" y="1758813"/>
                  <a:pt x="5564284" y="1759263"/>
                  <a:pt x="5573525" y="1757438"/>
                </a:cubicBezTo>
                <a:cubicBezTo>
                  <a:pt x="5575808" y="1757551"/>
                  <a:pt x="5578202" y="1755388"/>
                  <a:pt x="5580485" y="1755501"/>
                </a:cubicBezTo>
                <a:cubicBezTo>
                  <a:pt x="5582767" y="1755613"/>
                  <a:pt x="5585161" y="1753451"/>
                  <a:pt x="5587556" y="1751289"/>
                </a:cubicBezTo>
                <a:cubicBezTo>
                  <a:pt x="5589950" y="1749127"/>
                  <a:pt x="5594627" y="1747078"/>
                  <a:pt x="5597133" y="1742642"/>
                </a:cubicBezTo>
                <a:cubicBezTo>
                  <a:pt x="5602034" y="1736043"/>
                  <a:pt x="5604877" y="1724784"/>
                  <a:pt x="5603042" y="1715574"/>
                </a:cubicBezTo>
                <a:cubicBezTo>
                  <a:pt x="5601208" y="1706364"/>
                  <a:pt x="5594809" y="1696930"/>
                  <a:pt x="5588186" y="1692044"/>
                </a:cubicBezTo>
                <a:cubicBezTo>
                  <a:pt x="5583733" y="1689544"/>
                  <a:pt x="5579280" y="1687045"/>
                  <a:pt x="5574715" y="1686820"/>
                </a:cubicBezTo>
                <a:cubicBezTo>
                  <a:pt x="5572433" y="1686708"/>
                  <a:pt x="5570151" y="1686595"/>
                  <a:pt x="5565586" y="1686371"/>
                </a:cubicBezTo>
                <a:cubicBezTo>
                  <a:pt x="5563304" y="1686258"/>
                  <a:pt x="5561021" y="1686146"/>
                  <a:pt x="5558739" y="1686033"/>
                </a:cubicBezTo>
                <a:close/>
                <a:moveTo>
                  <a:pt x="5793794" y="1673008"/>
                </a:moveTo>
                <a:cubicBezTo>
                  <a:pt x="5782422" y="1672448"/>
                  <a:pt x="5773102" y="1676514"/>
                  <a:pt x="5765945" y="1682948"/>
                </a:cubicBezTo>
                <a:cubicBezTo>
                  <a:pt x="5758789" y="1689382"/>
                  <a:pt x="5753907" y="1695928"/>
                  <a:pt x="5753351" y="1707212"/>
                </a:cubicBezTo>
                <a:cubicBezTo>
                  <a:pt x="5752906" y="1716239"/>
                  <a:pt x="5757010" y="1725490"/>
                  <a:pt x="5763500" y="1732596"/>
                </a:cubicBezTo>
                <a:cubicBezTo>
                  <a:pt x="5767715" y="1739591"/>
                  <a:pt x="5776591" y="1744552"/>
                  <a:pt x="5785688" y="1745000"/>
                </a:cubicBezTo>
                <a:cubicBezTo>
                  <a:pt x="5794674" y="1747705"/>
                  <a:pt x="5803994" y="1743640"/>
                  <a:pt x="5811151" y="1737205"/>
                </a:cubicBezTo>
                <a:cubicBezTo>
                  <a:pt x="5818196" y="1733028"/>
                  <a:pt x="5823189" y="1724225"/>
                  <a:pt x="5826020" y="1713053"/>
                </a:cubicBezTo>
                <a:cubicBezTo>
                  <a:pt x="5826464" y="1704026"/>
                  <a:pt x="5824634" y="1694887"/>
                  <a:pt x="5818145" y="1687781"/>
                </a:cubicBezTo>
                <a:cubicBezTo>
                  <a:pt x="5811655" y="1680675"/>
                  <a:pt x="5802780" y="1675713"/>
                  <a:pt x="5793794" y="1673008"/>
                </a:cubicBezTo>
                <a:close/>
                <a:moveTo>
                  <a:pt x="0" y="0"/>
                </a:moveTo>
                <a:lnTo>
                  <a:pt x="9143698" y="0"/>
                </a:lnTo>
                <a:lnTo>
                  <a:pt x="9143698" y="5714396"/>
                </a:lnTo>
                <a:lnTo>
                  <a:pt x="0" y="5714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11"/>
          </p:nvPr>
        </p:nvSpPr>
        <p:spPr>
          <a:xfrm>
            <a:off x="5578583" y="1634592"/>
            <a:ext cx="2790540" cy="2513923"/>
          </a:xfrm>
          <a:prstGeom prst="ellipse">
            <a:avLst/>
          </a:prstGeom>
          <a:noFill/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20" spc="90" baseline="0">
                <a:solidFill>
                  <a:schemeClr val="bg1"/>
                </a:solidFill>
              </a:defRPr>
            </a:lvl1pPr>
            <a:lvl2pPr marL="242997" indent="-154303" algn="ctr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  <a:defRPr sz="1620" b="1" spc="90" baseline="0">
                <a:solidFill>
                  <a:schemeClr val="bg1"/>
                </a:solidFill>
              </a:defRPr>
            </a:lvl2pPr>
            <a:lvl3pPr marL="654474" indent="-154303" algn="ctr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defRPr sz="1620" b="1" spc="90" baseline="0">
                <a:solidFill>
                  <a:schemeClr val="tx2">
                    <a:lumMod val="50000"/>
                  </a:schemeClr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53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White Text Spot -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9144000" cy="5143500"/>
          </a:xfrm>
          <a:custGeom>
            <a:avLst/>
            <a:gdLst>
              <a:gd name="connsiteX0" fmla="*/ 5419564 w 9143698"/>
              <a:gd name="connsiteY0" fmla="*/ 3039331 h 5714396"/>
              <a:gd name="connsiteX1" fmla="*/ 5398205 w 9143698"/>
              <a:gd name="connsiteY1" fmla="*/ 3056376 h 5714396"/>
              <a:gd name="connsiteX2" fmla="*/ 5396760 w 9143698"/>
              <a:gd name="connsiteY2" fmla="*/ 3085714 h 5714396"/>
              <a:gd name="connsiteX3" fmla="*/ 5416340 w 9143698"/>
              <a:gd name="connsiteY3" fmla="*/ 3104776 h 5714396"/>
              <a:gd name="connsiteX4" fmla="*/ 5445907 w 9143698"/>
              <a:gd name="connsiteY4" fmla="*/ 3106233 h 5714396"/>
              <a:gd name="connsiteX5" fmla="*/ 5465102 w 9143698"/>
              <a:gd name="connsiteY5" fmla="*/ 3086818 h 5714396"/>
              <a:gd name="connsiteX6" fmla="*/ 5464162 w 9143698"/>
              <a:gd name="connsiteY6" fmla="*/ 3059625 h 5714396"/>
              <a:gd name="connsiteX7" fmla="*/ 5446856 w 9143698"/>
              <a:gd name="connsiteY7" fmla="*/ 3040675 h 5714396"/>
              <a:gd name="connsiteX8" fmla="*/ 5419564 w 9143698"/>
              <a:gd name="connsiteY8" fmla="*/ 3039331 h 5714396"/>
              <a:gd name="connsiteX9" fmla="*/ 5243856 w 9143698"/>
              <a:gd name="connsiteY9" fmla="*/ 2917284 h 5714396"/>
              <a:gd name="connsiteX10" fmla="*/ 5218476 w 9143698"/>
              <a:gd name="connsiteY10" fmla="*/ 2927346 h 5714396"/>
              <a:gd name="connsiteX11" fmla="*/ 5208115 w 9143698"/>
              <a:gd name="connsiteY11" fmla="*/ 2953982 h 5714396"/>
              <a:gd name="connsiteX12" fmla="*/ 5211962 w 9143698"/>
              <a:gd name="connsiteY12" fmla="*/ 2967745 h 5714396"/>
              <a:gd name="connsiteX13" fmla="*/ 5213885 w 9143698"/>
              <a:gd name="connsiteY13" fmla="*/ 2974626 h 5714396"/>
              <a:gd name="connsiteX14" fmla="*/ 5220433 w 9143698"/>
              <a:gd name="connsiteY14" fmla="*/ 2979473 h 5714396"/>
              <a:gd name="connsiteX15" fmla="*/ 5247181 w 9143698"/>
              <a:gd name="connsiteY15" fmla="*/ 2987577 h 5714396"/>
              <a:gd name="connsiteX16" fmla="*/ 5270415 w 9143698"/>
              <a:gd name="connsiteY16" fmla="*/ 2975148 h 5714396"/>
              <a:gd name="connsiteX17" fmla="*/ 5278519 w 9143698"/>
              <a:gd name="connsiteY17" fmla="*/ 2948401 h 5714396"/>
              <a:gd name="connsiteX18" fmla="*/ 5268347 w 9143698"/>
              <a:gd name="connsiteY18" fmla="*/ 2925277 h 5714396"/>
              <a:gd name="connsiteX19" fmla="*/ 5261799 w 9143698"/>
              <a:gd name="connsiteY19" fmla="*/ 2920430 h 5714396"/>
              <a:gd name="connsiteX20" fmla="*/ 5257397 w 9143698"/>
              <a:gd name="connsiteY20" fmla="*/ 2917951 h 5714396"/>
              <a:gd name="connsiteX21" fmla="*/ 5243856 w 9143698"/>
              <a:gd name="connsiteY21" fmla="*/ 2917284 h 5714396"/>
              <a:gd name="connsiteX22" fmla="*/ 5113518 w 9143698"/>
              <a:gd name="connsiteY22" fmla="*/ 2744592 h 5714396"/>
              <a:gd name="connsiteX23" fmla="*/ 5086215 w 9143698"/>
              <a:gd name="connsiteY23" fmla="*/ 2747772 h 5714396"/>
              <a:gd name="connsiteX24" fmla="*/ 5067049 w 9143698"/>
              <a:gd name="connsiteY24" fmla="*/ 2769450 h 5714396"/>
              <a:gd name="connsiteX25" fmla="*/ 5072486 w 9143698"/>
              <a:gd name="connsiteY25" fmla="*/ 2796865 h 5714396"/>
              <a:gd name="connsiteX26" fmla="*/ 5080957 w 9143698"/>
              <a:gd name="connsiteY26" fmla="*/ 2808593 h 5714396"/>
              <a:gd name="connsiteX27" fmla="*/ 5094275 w 9143698"/>
              <a:gd name="connsiteY27" fmla="*/ 2813773 h 5714396"/>
              <a:gd name="connsiteX28" fmla="*/ 5121578 w 9143698"/>
              <a:gd name="connsiteY28" fmla="*/ 2810594 h 5714396"/>
              <a:gd name="connsiteX29" fmla="*/ 5138598 w 9143698"/>
              <a:gd name="connsiteY29" fmla="*/ 2786547 h 5714396"/>
              <a:gd name="connsiteX30" fmla="*/ 5139265 w 9143698"/>
              <a:gd name="connsiteY30" fmla="*/ 2773007 h 5714396"/>
              <a:gd name="connsiteX31" fmla="*/ 5133051 w 9143698"/>
              <a:gd name="connsiteY31" fmla="*/ 2761390 h 5714396"/>
              <a:gd name="connsiteX32" fmla="*/ 5113518 w 9143698"/>
              <a:gd name="connsiteY32" fmla="*/ 2744592 h 5714396"/>
              <a:gd name="connsiteX33" fmla="*/ 5014606 w 9143698"/>
              <a:gd name="connsiteY33" fmla="*/ 2535274 h 5714396"/>
              <a:gd name="connsiteX34" fmla="*/ 4991084 w 9143698"/>
              <a:gd name="connsiteY34" fmla="*/ 2549951 h 5714396"/>
              <a:gd name="connsiteX35" fmla="*/ 4985868 w 9143698"/>
              <a:gd name="connsiteY35" fmla="*/ 2563267 h 5714396"/>
              <a:gd name="connsiteX36" fmla="*/ 4985424 w 9143698"/>
              <a:gd name="connsiteY36" fmla="*/ 2572294 h 5714396"/>
              <a:gd name="connsiteX37" fmla="*/ 4985090 w 9143698"/>
              <a:gd name="connsiteY37" fmla="*/ 2579065 h 5714396"/>
              <a:gd name="connsiteX38" fmla="*/ 5002174 w 9143698"/>
              <a:gd name="connsiteY38" fmla="*/ 2602528 h 5714396"/>
              <a:gd name="connsiteX39" fmla="*/ 5029355 w 9143698"/>
              <a:gd name="connsiteY39" fmla="*/ 2606129 h 5714396"/>
              <a:gd name="connsiteX40" fmla="*/ 5052988 w 9143698"/>
              <a:gd name="connsiteY40" fmla="*/ 2589195 h 5714396"/>
              <a:gd name="connsiteX41" fmla="*/ 5056485 w 9143698"/>
              <a:gd name="connsiteY41" fmla="*/ 2564483 h 5714396"/>
              <a:gd name="connsiteX42" fmla="*/ 5054544 w 9143698"/>
              <a:gd name="connsiteY42" fmla="*/ 2557601 h 5714396"/>
              <a:gd name="connsiteX43" fmla="*/ 5052603 w 9143698"/>
              <a:gd name="connsiteY43" fmla="*/ 2550719 h 5714396"/>
              <a:gd name="connsiteX44" fmla="*/ 5041676 w 9143698"/>
              <a:gd name="connsiteY44" fmla="*/ 2541132 h 5714396"/>
              <a:gd name="connsiteX45" fmla="*/ 5014606 w 9143698"/>
              <a:gd name="connsiteY45" fmla="*/ 2535274 h 5714396"/>
              <a:gd name="connsiteX46" fmla="*/ 5014340 w 9143698"/>
              <a:gd name="connsiteY46" fmla="*/ 2312432 h 5714396"/>
              <a:gd name="connsiteX47" fmla="*/ 4986816 w 9143698"/>
              <a:gd name="connsiteY47" fmla="*/ 2320090 h 5714396"/>
              <a:gd name="connsiteX48" fmla="*/ 4972058 w 9143698"/>
              <a:gd name="connsiteY48" fmla="*/ 2344151 h 5714396"/>
              <a:gd name="connsiteX49" fmla="*/ 4982013 w 9143698"/>
              <a:gd name="connsiteY49" fmla="*/ 2371681 h 5714396"/>
              <a:gd name="connsiteX50" fmla="*/ 5006284 w 9143698"/>
              <a:gd name="connsiteY50" fmla="*/ 2384143 h 5714396"/>
              <a:gd name="connsiteX51" fmla="*/ 5031551 w 9143698"/>
              <a:gd name="connsiteY51" fmla="*/ 2376374 h 5714396"/>
              <a:gd name="connsiteX52" fmla="*/ 5044053 w 9143698"/>
              <a:gd name="connsiteY52" fmla="*/ 2352203 h 5714396"/>
              <a:gd name="connsiteX53" fmla="*/ 5036244 w 9143698"/>
              <a:gd name="connsiteY53" fmla="*/ 2327031 h 5714396"/>
              <a:gd name="connsiteX54" fmla="*/ 5014340 w 9143698"/>
              <a:gd name="connsiteY54" fmla="*/ 2312432 h 5714396"/>
              <a:gd name="connsiteX55" fmla="*/ 5052600 w 9143698"/>
              <a:gd name="connsiteY55" fmla="*/ 2098276 h 5714396"/>
              <a:gd name="connsiteX56" fmla="*/ 5033545 w 9143698"/>
              <a:gd name="connsiteY56" fmla="*/ 2117698 h 5714396"/>
              <a:gd name="connsiteX57" fmla="*/ 5032100 w 9143698"/>
              <a:gd name="connsiteY57" fmla="*/ 2147036 h 5714396"/>
              <a:gd name="connsiteX58" fmla="*/ 5051522 w 9143698"/>
              <a:gd name="connsiteY58" fmla="*/ 2166090 h 5714396"/>
              <a:gd name="connsiteX59" fmla="*/ 5080971 w 9143698"/>
              <a:gd name="connsiteY59" fmla="*/ 2165278 h 5714396"/>
              <a:gd name="connsiteX60" fmla="*/ 5099914 w 9143698"/>
              <a:gd name="connsiteY60" fmla="*/ 2148113 h 5714396"/>
              <a:gd name="connsiteX61" fmla="*/ 5098991 w 9143698"/>
              <a:gd name="connsiteY61" fmla="*/ 2120921 h 5714396"/>
              <a:gd name="connsiteX62" fmla="*/ 5081937 w 9143698"/>
              <a:gd name="connsiteY62" fmla="*/ 2099721 h 5714396"/>
              <a:gd name="connsiteX63" fmla="*/ 5052600 w 9143698"/>
              <a:gd name="connsiteY63" fmla="*/ 2098276 h 5714396"/>
              <a:gd name="connsiteX64" fmla="*/ 5184360 w 9143698"/>
              <a:gd name="connsiteY64" fmla="*/ 1909084 h 5714396"/>
              <a:gd name="connsiteX65" fmla="*/ 5170598 w 9143698"/>
              <a:gd name="connsiteY65" fmla="*/ 1912931 h 5714396"/>
              <a:gd name="connsiteX66" fmla="*/ 5165973 w 9143698"/>
              <a:gd name="connsiteY66" fmla="*/ 1914965 h 5714396"/>
              <a:gd name="connsiteX67" fmla="*/ 5158869 w 9143698"/>
              <a:gd name="connsiteY67" fmla="*/ 1921402 h 5714396"/>
              <a:gd name="connsiteX68" fmla="*/ 5150765 w 9143698"/>
              <a:gd name="connsiteY68" fmla="*/ 1948150 h 5714396"/>
              <a:gd name="connsiteX69" fmla="*/ 5163194 w 9143698"/>
              <a:gd name="connsiteY69" fmla="*/ 1971384 h 5714396"/>
              <a:gd name="connsiteX70" fmla="*/ 5189942 w 9143698"/>
              <a:gd name="connsiteY70" fmla="*/ 1979488 h 5714396"/>
              <a:gd name="connsiteX71" fmla="*/ 5213065 w 9143698"/>
              <a:gd name="connsiteY71" fmla="*/ 1969316 h 5714396"/>
              <a:gd name="connsiteX72" fmla="*/ 5217912 w 9143698"/>
              <a:gd name="connsiteY72" fmla="*/ 1962768 h 5714396"/>
              <a:gd name="connsiteX73" fmla="*/ 5220502 w 9143698"/>
              <a:gd name="connsiteY73" fmla="*/ 1956109 h 5714396"/>
              <a:gd name="connsiteX74" fmla="*/ 5221058 w 9143698"/>
              <a:gd name="connsiteY74" fmla="*/ 1944825 h 5714396"/>
              <a:gd name="connsiteX75" fmla="*/ 5210997 w 9143698"/>
              <a:gd name="connsiteY75" fmla="*/ 1919445 h 5714396"/>
              <a:gd name="connsiteX76" fmla="*/ 5184360 w 9143698"/>
              <a:gd name="connsiteY76" fmla="*/ 1909084 h 5714396"/>
              <a:gd name="connsiteX77" fmla="*/ 6189345 w 9143698"/>
              <a:gd name="connsiteY77" fmla="*/ 1851693 h 5714396"/>
              <a:gd name="connsiteX78" fmla="*/ 6166110 w 9143698"/>
              <a:gd name="connsiteY78" fmla="*/ 1864122 h 5714396"/>
              <a:gd name="connsiteX79" fmla="*/ 6158006 w 9143698"/>
              <a:gd name="connsiteY79" fmla="*/ 1890870 h 5714396"/>
              <a:gd name="connsiteX80" fmla="*/ 6168179 w 9143698"/>
              <a:gd name="connsiteY80" fmla="*/ 1913993 h 5714396"/>
              <a:gd name="connsiteX81" fmla="*/ 6174726 w 9143698"/>
              <a:gd name="connsiteY81" fmla="*/ 1918840 h 5714396"/>
              <a:gd name="connsiteX82" fmla="*/ 6181386 w 9143698"/>
              <a:gd name="connsiteY82" fmla="*/ 1921430 h 5714396"/>
              <a:gd name="connsiteX83" fmla="*/ 6194926 w 9143698"/>
              <a:gd name="connsiteY83" fmla="*/ 1922097 h 5714396"/>
              <a:gd name="connsiteX84" fmla="*/ 6218049 w 9143698"/>
              <a:gd name="connsiteY84" fmla="*/ 1911925 h 5714396"/>
              <a:gd name="connsiteX85" fmla="*/ 6228410 w 9143698"/>
              <a:gd name="connsiteY85" fmla="*/ 1885288 h 5714396"/>
              <a:gd name="connsiteX86" fmla="*/ 6226820 w 9143698"/>
              <a:gd name="connsiteY86" fmla="*/ 1871637 h 5714396"/>
              <a:gd name="connsiteX87" fmla="*/ 6222529 w 9143698"/>
              <a:gd name="connsiteY87" fmla="*/ 1866901 h 5714396"/>
              <a:gd name="connsiteX88" fmla="*/ 6216092 w 9143698"/>
              <a:gd name="connsiteY88" fmla="*/ 1859797 h 5714396"/>
              <a:gd name="connsiteX89" fmla="*/ 6189345 w 9143698"/>
              <a:gd name="connsiteY89" fmla="*/ 1851693 h 5714396"/>
              <a:gd name="connsiteX90" fmla="*/ 6976199 w 9143698"/>
              <a:gd name="connsiteY90" fmla="*/ 1793365 h 5714396"/>
              <a:gd name="connsiteX91" fmla="*/ 5559604 w 9143698"/>
              <a:gd name="connsiteY91" fmla="*/ 3209961 h 5714396"/>
              <a:gd name="connsiteX92" fmla="*/ 6976199 w 9143698"/>
              <a:gd name="connsiteY92" fmla="*/ 4626557 h 5714396"/>
              <a:gd name="connsiteX93" fmla="*/ 8392794 w 9143698"/>
              <a:gd name="connsiteY93" fmla="*/ 3209961 h 5714396"/>
              <a:gd name="connsiteX94" fmla="*/ 6976199 w 9143698"/>
              <a:gd name="connsiteY94" fmla="*/ 1793365 h 5714396"/>
              <a:gd name="connsiteX95" fmla="*/ 5368558 w 9143698"/>
              <a:gd name="connsiteY95" fmla="*/ 1768004 h 5714396"/>
              <a:gd name="connsiteX96" fmla="*/ 5340948 w 9143698"/>
              <a:gd name="connsiteY96" fmla="*/ 1771168 h 5714396"/>
              <a:gd name="connsiteX97" fmla="*/ 5328980 w 9143698"/>
              <a:gd name="connsiteY97" fmla="*/ 1781890 h 5714396"/>
              <a:gd name="connsiteX98" fmla="*/ 5323748 w 9143698"/>
              <a:gd name="connsiteY98" fmla="*/ 1795205 h 5714396"/>
              <a:gd name="connsiteX99" fmla="*/ 5326979 w 9143698"/>
              <a:gd name="connsiteY99" fmla="*/ 1822511 h 5714396"/>
              <a:gd name="connsiteX100" fmla="*/ 5351418 w 9143698"/>
              <a:gd name="connsiteY100" fmla="*/ 1837288 h 5714396"/>
              <a:gd name="connsiteX101" fmla="*/ 5365113 w 9143698"/>
              <a:gd name="connsiteY101" fmla="*/ 1837963 h 5714396"/>
              <a:gd name="connsiteX102" fmla="*/ 5376747 w 9143698"/>
              <a:gd name="connsiteY102" fmla="*/ 1834011 h 5714396"/>
              <a:gd name="connsiteX103" fmla="*/ 5393724 w 9143698"/>
              <a:gd name="connsiteY103" fmla="*/ 1814487 h 5714396"/>
              <a:gd name="connsiteX104" fmla="*/ 5390493 w 9143698"/>
              <a:gd name="connsiteY104" fmla="*/ 1787182 h 5714396"/>
              <a:gd name="connsiteX105" fmla="*/ 5368558 w 9143698"/>
              <a:gd name="connsiteY105" fmla="*/ 1768004 h 5714396"/>
              <a:gd name="connsiteX106" fmla="*/ 5990690 w 9143698"/>
              <a:gd name="connsiteY106" fmla="*/ 1733041 h 5714396"/>
              <a:gd name="connsiteX107" fmla="*/ 5971431 w 9143698"/>
              <a:gd name="connsiteY107" fmla="*/ 1752452 h 5714396"/>
              <a:gd name="connsiteX108" fmla="*/ 5972379 w 9143698"/>
              <a:gd name="connsiteY108" fmla="*/ 1779645 h 5714396"/>
              <a:gd name="connsiteX109" fmla="*/ 5989749 w 9143698"/>
              <a:gd name="connsiteY109" fmla="*/ 1798599 h 5714396"/>
              <a:gd name="connsiteX110" fmla="*/ 6017138 w 9143698"/>
              <a:gd name="connsiteY110" fmla="*/ 1799948 h 5714396"/>
              <a:gd name="connsiteX111" fmla="*/ 6038568 w 9143698"/>
              <a:gd name="connsiteY111" fmla="*/ 1782906 h 5714396"/>
              <a:gd name="connsiteX112" fmla="*/ 6040013 w 9143698"/>
              <a:gd name="connsiteY112" fmla="*/ 1753568 h 5714396"/>
              <a:gd name="connsiteX113" fmla="*/ 6020361 w 9143698"/>
              <a:gd name="connsiteY113" fmla="*/ 1734502 h 5714396"/>
              <a:gd name="connsiteX114" fmla="*/ 5990690 w 9143698"/>
              <a:gd name="connsiteY114" fmla="*/ 1733041 h 5714396"/>
              <a:gd name="connsiteX115" fmla="*/ 5558739 w 9143698"/>
              <a:gd name="connsiteY115" fmla="*/ 1686033 h 5714396"/>
              <a:gd name="connsiteX116" fmla="*/ 5535019 w 9143698"/>
              <a:gd name="connsiteY116" fmla="*/ 1703104 h 5714396"/>
              <a:gd name="connsiteX117" fmla="*/ 5531392 w 9143698"/>
              <a:gd name="connsiteY117" fmla="*/ 1730284 h 5714396"/>
              <a:gd name="connsiteX118" fmla="*/ 5548531 w 9143698"/>
              <a:gd name="connsiteY118" fmla="*/ 1753927 h 5714396"/>
              <a:gd name="connsiteX119" fmla="*/ 5573525 w 9143698"/>
              <a:gd name="connsiteY119" fmla="*/ 1757438 h 5714396"/>
              <a:gd name="connsiteX120" fmla="*/ 5580485 w 9143698"/>
              <a:gd name="connsiteY120" fmla="*/ 1755501 h 5714396"/>
              <a:gd name="connsiteX121" fmla="*/ 5587556 w 9143698"/>
              <a:gd name="connsiteY121" fmla="*/ 1751289 h 5714396"/>
              <a:gd name="connsiteX122" fmla="*/ 5597133 w 9143698"/>
              <a:gd name="connsiteY122" fmla="*/ 1742642 h 5714396"/>
              <a:gd name="connsiteX123" fmla="*/ 5603042 w 9143698"/>
              <a:gd name="connsiteY123" fmla="*/ 1715574 h 5714396"/>
              <a:gd name="connsiteX124" fmla="*/ 5588186 w 9143698"/>
              <a:gd name="connsiteY124" fmla="*/ 1692044 h 5714396"/>
              <a:gd name="connsiteX125" fmla="*/ 5574715 w 9143698"/>
              <a:gd name="connsiteY125" fmla="*/ 1686820 h 5714396"/>
              <a:gd name="connsiteX126" fmla="*/ 5565586 w 9143698"/>
              <a:gd name="connsiteY126" fmla="*/ 1686371 h 5714396"/>
              <a:gd name="connsiteX127" fmla="*/ 5558739 w 9143698"/>
              <a:gd name="connsiteY127" fmla="*/ 1686033 h 5714396"/>
              <a:gd name="connsiteX128" fmla="*/ 5793794 w 9143698"/>
              <a:gd name="connsiteY128" fmla="*/ 1673008 h 5714396"/>
              <a:gd name="connsiteX129" fmla="*/ 5765945 w 9143698"/>
              <a:gd name="connsiteY129" fmla="*/ 1682948 h 5714396"/>
              <a:gd name="connsiteX130" fmla="*/ 5753351 w 9143698"/>
              <a:gd name="connsiteY130" fmla="*/ 1707212 h 5714396"/>
              <a:gd name="connsiteX131" fmla="*/ 5763500 w 9143698"/>
              <a:gd name="connsiteY131" fmla="*/ 1732596 h 5714396"/>
              <a:gd name="connsiteX132" fmla="*/ 5785688 w 9143698"/>
              <a:gd name="connsiteY132" fmla="*/ 1745000 h 5714396"/>
              <a:gd name="connsiteX133" fmla="*/ 5811151 w 9143698"/>
              <a:gd name="connsiteY133" fmla="*/ 1737205 h 5714396"/>
              <a:gd name="connsiteX134" fmla="*/ 5826020 w 9143698"/>
              <a:gd name="connsiteY134" fmla="*/ 1713053 h 5714396"/>
              <a:gd name="connsiteX135" fmla="*/ 5818145 w 9143698"/>
              <a:gd name="connsiteY135" fmla="*/ 1687781 h 5714396"/>
              <a:gd name="connsiteX136" fmla="*/ 5793794 w 9143698"/>
              <a:gd name="connsiteY136" fmla="*/ 1673008 h 5714396"/>
              <a:gd name="connsiteX137" fmla="*/ 0 w 9143698"/>
              <a:gd name="connsiteY137" fmla="*/ 0 h 5714396"/>
              <a:gd name="connsiteX138" fmla="*/ 9143698 w 9143698"/>
              <a:gd name="connsiteY138" fmla="*/ 0 h 5714396"/>
              <a:gd name="connsiteX139" fmla="*/ 9143698 w 9143698"/>
              <a:gd name="connsiteY139" fmla="*/ 5714396 h 5714396"/>
              <a:gd name="connsiteX140" fmla="*/ 0 w 9143698"/>
              <a:gd name="connsiteY140" fmla="*/ 5714396 h 57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9143698" h="5714396">
                <a:moveTo>
                  <a:pt x="5419564" y="3039331"/>
                </a:moveTo>
                <a:cubicBezTo>
                  <a:pt x="5410355" y="3041139"/>
                  <a:pt x="5403199" y="3047574"/>
                  <a:pt x="5398205" y="3056376"/>
                </a:cubicBezTo>
                <a:cubicBezTo>
                  <a:pt x="5395486" y="3065291"/>
                  <a:pt x="5394930" y="3076575"/>
                  <a:pt x="5396760" y="3085714"/>
                </a:cubicBezTo>
                <a:cubicBezTo>
                  <a:pt x="5400976" y="3092709"/>
                  <a:pt x="5407354" y="3102072"/>
                  <a:pt x="5416340" y="3104776"/>
                </a:cubicBezTo>
                <a:cubicBezTo>
                  <a:pt x="5427490" y="3109850"/>
                  <a:pt x="5436587" y="3110298"/>
                  <a:pt x="5445907" y="3106233"/>
                </a:cubicBezTo>
                <a:cubicBezTo>
                  <a:pt x="5455227" y="3102167"/>
                  <a:pt x="5462383" y="3095733"/>
                  <a:pt x="5465102" y="3086818"/>
                </a:cubicBezTo>
                <a:cubicBezTo>
                  <a:pt x="5467821" y="3077903"/>
                  <a:pt x="5468377" y="3066619"/>
                  <a:pt x="5464162" y="3059625"/>
                </a:cubicBezTo>
                <a:cubicBezTo>
                  <a:pt x="5462332" y="3050486"/>
                  <a:pt x="5455842" y="3043380"/>
                  <a:pt x="5446856" y="3040675"/>
                </a:cubicBezTo>
                <a:cubicBezTo>
                  <a:pt x="5437981" y="3035713"/>
                  <a:pt x="5428883" y="3035265"/>
                  <a:pt x="5419564" y="3039331"/>
                </a:cubicBezTo>
                <a:close/>
                <a:moveTo>
                  <a:pt x="5243856" y="2917284"/>
                </a:moveTo>
                <a:cubicBezTo>
                  <a:pt x="5234829" y="2916840"/>
                  <a:pt x="5225580" y="2920909"/>
                  <a:pt x="5218476" y="2927346"/>
                </a:cubicBezTo>
                <a:cubicBezTo>
                  <a:pt x="5211373" y="2933782"/>
                  <a:pt x="5206303" y="2944844"/>
                  <a:pt x="5208115" y="2953982"/>
                </a:cubicBezTo>
                <a:cubicBezTo>
                  <a:pt x="5207893" y="2958495"/>
                  <a:pt x="5209928" y="2963120"/>
                  <a:pt x="5211962" y="2967745"/>
                </a:cubicBezTo>
                <a:cubicBezTo>
                  <a:pt x="5211851" y="2970001"/>
                  <a:pt x="5213996" y="2972369"/>
                  <a:pt x="5213885" y="2974626"/>
                </a:cubicBezTo>
                <a:cubicBezTo>
                  <a:pt x="5216142" y="2974737"/>
                  <a:pt x="5218288" y="2977105"/>
                  <a:pt x="5220433" y="2979473"/>
                </a:cubicBezTo>
                <a:cubicBezTo>
                  <a:pt x="5226870" y="2986577"/>
                  <a:pt x="5238043" y="2989389"/>
                  <a:pt x="5247181" y="2987577"/>
                </a:cubicBezTo>
                <a:cubicBezTo>
                  <a:pt x="5256208" y="2988022"/>
                  <a:pt x="5265457" y="2983953"/>
                  <a:pt x="5270415" y="2975148"/>
                </a:cubicBezTo>
                <a:cubicBezTo>
                  <a:pt x="5277519" y="2968711"/>
                  <a:pt x="5280331" y="2957539"/>
                  <a:pt x="5278519" y="2948401"/>
                </a:cubicBezTo>
                <a:cubicBezTo>
                  <a:pt x="5278964" y="2939374"/>
                  <a:pt x="5274784" y="2932381"/>
                  <a:pt x="5268347" y="2925277"/>
                </a:cubicBezTo>
                <a:cubicBezTo>
                  <a:pt x="5266201" y="2922909"/>
                  <a:pt x="5263945" y="2922798"/>
                  <a:pt x="5261799" y="2920430"/>
                </a:cubicBezTo>
                <a:cubicBezTo>
                  <a:pt x="5259542" y="2920319"/>
                  <a:pt x="5257397" y="2917951"/>
                  <a:pt x="5257397" y="2917951"/>
                </a:cubicBezTo>
                <a:cubicBezTo>
                  <a:pt x="5252883" y="2917729"/>
                  <a:pt x="5248481" y="2915250"/>
                  <a:pt x="5243856" y="2917284"/>
                </a:cubicBezTo>
                <a:close/>
                <a:moveTo>
                  <a:pt x="5113518" y="2744592"/>
                </a:moveTo>
                <a:cubicBezTo>
                  <a:pt x="5104602" y="2741891"/>
                  <a:pt x="5093207" y="2743592"/>
                  <a:pt x="5086215" y="2747772"/>
                </a:cubicBezTo>
                <a:cubicBezTo>
                  <a:pt x="5076965" y="2751841"/>
                  <a:pt x="5069751" y="2760534"/>
                  <a:pt x="5067049" y="2769450"/>
                </a:cubicBezTo>
                <a:cubicBezTo>
                  <a:pt x="5064348" y="2778366"/>
                  <a:pt x="5066160" y="2787504"/>
                  <a:pt x="5072486" y="2796865"/>
                </a:cubicBezTo>
                <a:cubicBezTo>
                  <a:pt x="5074520" y="2801489"/>
                  <a:pt x="5076555" y="2806114"/>
                  <a:pt x="5080957" y="2808593"/>
                </a:cubicBezTo>
                <a:cubicBezTo>
                  <a:pt x="5085359" y="2811072"/>
                  <a:pt x="5089762" y="2813551"/>
                  <a:pt x="5094275" y="2813773"/>
                </a:cubicBezTo>
                <a:cubicBezTo>
                  <a:pt x="5103191" y="2816475"/>
                  <a:pt x="5112329" y="2814663"/>
                  <a:pt x="5121578" y="2810594"/>
                </a:cubicBezTo>
                <a:cubicBezTo>
                  <a:pt x="5130939" y="2804268"/>
                  <a:pt x="5135897" y="2795463"/>
                  <a:pt x="5138598" y="2786547"/>
                </a:cubicBezTo>
                <a:cubicBezTo>
                  <a:pt x="5138821" y="2782034"/>
                  <a:pt x="5139043" y="2777520"/>
                  <a:pt x="5139265" y="2773007"/>
                </a:cubicBezTo>
                <a:cubicBezTo>
                  <a:pt x="5137231" y="2768382"/>
                  <a:pt x="5137453" y="2763869"/>
                  <a:pt x="5133051" y="2761390"/>
                </a:cubicBezTo>
                <a:cubicBezTo>
                  <a:pt x="5128982" y="2752140"/>
                  <a:pt x="5122434" y="2747294"/>
                  <a:pt x="5113518" y="2744592"/>
                </a:cubicBezTo>
                <a:close/>
                <a:moveTo>
                  <a:pt x="5014606" y="2535274"/>
                </a:moveTo>
                <a:cubicBezTo>
                  <a:pt x="5005397" y="2537083"/>
                  <a:pt x="4995966" y="2543405"/>
                  <a:pt x="4991084" y="2549951"/>
                </a:cubicBezTo>
                <a:cubicBezTo>
                  <a:pt x="4988587" y="2554352"/>
                  <a:pt x="4986091" y="2558754"/>
                  <a:pt x="4985868" y="2563267"/>
                </a:cubicBezTo>
                <a:cubicBezTo>
                  <a:pt x="4985757" y="2565524"/>
                  <a:pt x="4985535" y="2570038"/>
                  <a:pt x="4985424" y="2572294"/>
                </a:cubicBezTo>
                <a:cubicBezTo>
                  <a:pt x="4985312" y="2574551"/>
                  <a:pt x="4985201" y="2576808"/>
                  <a:pt x="4985090" y="2579065"/>
                </a:cubicBezTo>
                <a:cubicBezTo>
                  <a:pt x="4989194" y="2588316"/>
                  <a:pt x="4995573" y="2597679"/>
                  <a:pt x="5002174" y="2602528"/>
                </a:cubicBezTo>
                <a:cubicBezTo>
                  <a:pt x="5011049" y="2607490"/>
                  <a:pt x="5020146" y="2607938"/>
                  <a:pt x="5029355" y="2606129"/>
                </a:cubicBezTo>
                <a:cubicBezTo>
                  <a:pt x="5040838" y="2604433"/>
                  <a:pt x="5047994" y="2597998"/>
                  <a:pt x="5052988" y="2589195"/>
                </a:cubicBezTo>
                <a:cubicBezTo>
                  <a:pt x="5057870" y="2582649"/>
                  <a:pt x="5058315" y="2573622"/>
                  <a:pt x="5056485" y="2564483"/>
                </a:cubicBezTo>
                <a:cubicBezTo>
                  <a:pt x="5056596" y="2562227"/>
                  <a:pt x="5056707" y="2559970"/>
                  <a:pt x="5054544" y="2557601"/>
                </a:cubicBezTo>
                <a:cubicBezTo>
                  <a:pt x="5054655" y="2555344"/>
                  <a:pt x="5052492" y="2552975"/>
                  <a:pt x="5052603" y="2550719"/>
                </a:cubicBezTo>
                <a:cubicBezTo>
                  <a:pt x="5048165" y="2548238"/>
                  <a:pt x="5046113" y="2543612"/>
                  <a:pt x="5041676" y="2541132"/>
                </a:cubicBezTo>
                <a:cubicBezTo>
                  <a:pt x="5035075" y="2536282"/>
                  <a:pt x="5023814" y="2533465"/>
                  <a:pt x="5014606" y="2535274"/>
                </a:cubicBezTo>
                <a:close/>
                <a:moveTo>
                  <a:pt x="5014340" y="2312432"/>
                </a:moveTo>
                <a:cubicBezTo>
                  <a:pt x="5003057" y="2311877"/>
                  <a:pt x="4993919" y="2313680"/>
                  <a:pt x="4986816" y="2320090"/>
                </a:cubicBezTo>
                <a:cubicBezTo>
                  <a:pt x="4979714" y="2326500"/>
                  <a:pt x="4974758" y="2335270"/>
                  <a:pt x="4972058" y="2344151"/>
                </a:cubicBezTo>
                <a:cubicBezTo>
                  <a:pt x="4971505" y="2355390"/>
                  <a:pt x="4975575" y="2364604"/>
                  <a:pt x="4982013" y="2371681"/>
                </a:cubicBezTo>
                <a:cubicBezTo>
                  <a:pt x="4988451" y="2378758"/>
                  <a:pt x="4997257" y="2383698"/>
                  <a:pt x="5006284" y="2384143"/>
                </a:cubicBezTo>
                <a:cubicBezTo>
                  <a:pt x="5015311" y="2384588"/>
                  <a:pt x="5024559" y="2380536"/>
                  <a:pt x="5031551" y="2376374"/>
                </a:cubicBezTo>
                <a:cubicBezTo>
                  <a:pt x="5038653" y="2369964"/>
                  <a:pt x="5043610" y="2361194"/>
                  <a:pt x="5044053" y="2352203"/>
                </a:cubicBezTo>
                <a:cubicBezTo>
                  <a:pt x="5046752" y="2343322"/>
                  <a:pt x="5042682" y="2334108"/>
                  <a:pt x="5036244" y="2327031"/>
                </a:cubicBezTo>
                <a:cubicBezTo>
                  <a:pt x="5032062" y="2320065"/>
                  <a:pt x="5023257" y="2315125"/>
                  <a:pt x="5014340" y="2312432"/>
                </a:cubicBezTo>
                <a:close/>
                <a:moveTo>
                  <a:pt x="5052600" y="2098276"/>
                </a:moveTo>
                <a:cubicBezTo>
                  <a:pt x="5045607" y="2102456"/>
                  <a:pt x="5036247" y="2108782"/>
                  <a:pt x="5033545" y="2117698"/>
                </a:cubicBezTo>
                <a:cubicBezTo>
                  <a:pt x="5028587" y="2126503"/>
                  <a:pt x="5028031" y="2137786"/>
                  <a:pt x="5032100" y="2147036"/>
                </a:cubicBezTo>
                <a:cubicBezTo>
                  <a:pt x="5036169" y="2156285"/>
                  <a:pt x="5042606" y="2163389"/>
                  <a:pt x="5051522" y="2166090"/>
                </a:cubicBezTo>
                <a:cubicBezTo>
                  <a:pt x="5062694" y="2168902"/>
                  <a:pt x="5071721" y="2169347"/>
                  <a:pt x="5080971" y="2165278"/>
                </a:cubicBezTo>
                <a:cubicBezTo>
                  <a:pt x="5087963" y="2161098"/>
                  <a:pt x="5095067" y="2154661"/>
                  <a:pt x="5099914" y="2148113"/>
                </a:cubicBezTo>
                <a:cubicBezTo>
                  <a:pt x="5102615" y="2139197"/>
                  <a:pt x="5103060" y="2130170"/>
                  <a:pt x="5098991" y="2120921"/>
                </a:cubicBezTo>
                <a:cubicBezTo>
                  <a:pt x="5097179" y="2111783"/>
                  <a:pt x="5090742" y="2104679"/>
                  <a:pt x="5081937" y="2099721"/>
                </a:cubicBezTo>
                <a:cubicBezTo>
                  <a:pt x="5073133" y="2094763"/>
                  <a:pt x="5061849" y="2094207"/>
                  <a:pt x="5052600" y="2098276"/>
                </a:cubicBezTo>
                <a:close/>
                <a:moveTo>
                  <a:pt x="5184360" y="1909084"/>
                </a:moveTo>
                <a:cubicBezTo>
                  <a:pt x="5179847" y="1908862"/>
                  <a:pt x="5175222" y="1910896"/>
                  <a:pt x="5170598" y="1912931"/>
                </a:cubicBezTo>
                <a:cubicBezTo>
                  <a:pt x="5168341" y="1912820"/>
                  <a:pt x="5165973" y="1914965"/>
                  <a:pt x="5165973" y="1914965"/>
                </a:cubicBezTo>
                <a:cubicBezTo>
                  <a:pt x="5163605" y="1917111"/>
                  <a:pt x="5161237" y="1919256"/>
                  <a:pt x="5158869" y="1921402"/>
                </a:cubicBezTo>
                <a:cubicBezTo>
                  <a:pt x="5151766" y="1927839"/>
                  <a:pt x="5148953" y="1939012"/>
                  <a:pt x="5150765" y="1948150"/>
                </a:cubicBezTo>
                <a:cubicBezTo>
                  <a:pt x="5150321" y="1957177"/>
                  <a:pt x="5154390" y="1966426"/>
                  <a:pt x="5163194" y="1971384"/>
                </a:cubicBezTo>
                <a:cubicBezTo>
                  <a:pt x="5171888" y="1978599"/>
                  <a:pt x="5180804" y="1981300"/>
                  <a:pt x="5189942" y="1979488"/>
                </a:cubicBezTo>
                <a:cubicBezTo>
                  <a:pt x="5198969" y="1979933"/>
                  <a:pt x="5208218" y="1975864"/>
                  <a:pt x="5213065" y="1969316"/>
                </a:cubicBezTo>
                <a:cubicBezTo>
                  <a:pt x="5215433" y="1967170"/>
                  <a:pt x="5215544" y="1964914"/>
                  <a:pt x="5217912" y="1962768"/>
                </a:cubicBezTo>
                <a:cubicBezTo>
                  <a:pt x="5218023" y="1960511"/>
                  <a:pt x="5220391" y="1958366"/>
                  <a:pt x="5220502" y="1956109"/>
                </a:cubicBezTo>
                <a:cubicBezTo>
                  <a:pt x="5220613" y="1953852"/>
                  <a:pt x="5223092" y="1949450"/>
                  <a:pt x="5221058" y="1944825"/>
                </a:cubicBezTo>
                <a:cubicBezTo>
                  <a:pt x="5221503" y="1935798"/>
                  <a:pt x="5217434" y="1926549"/>
                  <a:pt x="5210997" y="1919445"/>
                </a:cubicBezTo>
                <a:cubicBezTo>
                  <a:pt x="5204560" y="1912341"/>
                  <a:pt x="5195755" y="1907383"/>
                  <a:pt x="5184360" y="1909084"/>
                </a:cubicBezTo>
                <a:close/>
                <a:moveTo>
                  <a:pt x="6189345" y="1851693"/>
                </a:moveTo>
                <a:cubicBezTo>
                  <a:pt x="6180318" y="1851248"/>
                  <a:pt x="6171068" y="1855317"/>
                  <a:pt x="6166110" y="1864122"/>
                </a:cubicBezTo>
                <a:cubicBezTo>
                  <a:pt x="6159007" y="1870559"/>
                  <a:pt x="6156194" y="1881731"/>
                  <a:pt x="6158006" y="1890870"/>
                </a:cubicBezTo>
                <a:cubicBezTo>
                  <a:pt x="6157562" y="1899897"/>
                  <a:pt x="6161742" y="1906889"/>
                  <a:pt x="6168179" y="1913993"/>
                </a:cubicBezTo>
                <a:cubicBezTo>
                  <a:pt x="6170324" y="1916361"/>
                  <a:pt x="6172581" y="1916472"/>
                  <a:pt x="6174726" y="1918840"/>
                </a:cubicBezTo>
                <a:cubicBezTo>
                  <a:pt x="6176983" y="1918951"/>
                  <a:pt x="6179129" y="1921319"/>
                  <a:pt x="6181386" y="1921430"/>
                </a:cubicBezTo>
                <a:cubicBezTo>
                  <a:pt x="6185899" y="1921652"/>
                  <a:pt x="6190301" y="1924131"/>
                  <a:pt x="6194926" y="1922097"/>
                </a:cubicBezTo>
                <a:cubicBezTo>
                  <a:pt x="6203953" y="1922542"/>
                  <a:pt x="6213202" y="1918473"/>
                  <a:pt x="6218049" y="1911925"/>
                </a:cubicBezTo>
                <a:cubicBezTo>
                  <a:pt x="6225153" y="1905488"/>
                  <a:pt x="6230222" y="1894427"/>
                  <a:pt x="6228410" y="1885288"/>
                </a:cubicBezTo>
                <a:cubicBezTo>
                  <a:pt x="6228632" y="1880775"/>
                  <a:pt x="6228855" y="1876261"/>
                  <a:pt x="6226820" y="1871637"/>
                </a:cubicBezTo>
                <a:cubicBezTo>
                  <a:pt x="6224675" y="1869269"/>
                  <a:pt x="6224786" y="1867012"/>
                  <a:pt x="6222529" y="1866901"/>
                </a:cubicBezTo>
                <a:cubicBezTo>
                  <a:pt x="6220383" y="1864533"/>
                  <a:pt x="6218238" y="1862165"/>
                  <a:pt x="6216092" y="1859797"/>
                </a:cubicBezTo>
                <a:cubicBezTo>
                  <a:pt x="6209655" y="1852694"/>
                  <a:pt x="6198483" y="1849881"/>
                  <a:pt x="6189345" y="1851693"/>
                </a:cubicBezTo>
                <a:close/>
                <a:moveTo>
                  <a:pt x="6976199" y="1793365"/>
                </a:moveTo>
                <a:cubicBezTo>
                  <a:pt x="6193835" y="1793365"/>
                  <a:pt x="5559604" y="2427597"/>
                  <a:pt x="5559604" y="3209961"/>
                </a:cubicBezTo>
                <a:cubicBezTo>
                  <a:pt x="5559604" y="3992325"/>
                  <a:pt x="6193835" y="4626557"/>
                  <a:pt x="6976199" y="4626557"/>
                </a:cubicBezTo>
                <a:cubicBezTo>
                  <a:pt x="7758563" y="4626557"/>
                  <a:pt x="8392794" y="3992325"/>
                  <a:pt x="8392794" y="3209961"/>
                </a:cubicBezTo>
                <a:cubicBezTo>
                  <a:pt x="8392794" y="2427597"/>
                  <a:pt x="7758563" y="1793365"/>
                  <a:pt x="6976199" y="1793365"/>
                </a:cubicBezTo>
                <a:close/>
                <a:moveTo>
                  <a:pt x="5368558" y="1768004"/>
                </a:moveTo>
                <a:cubicBezTo>
                  <a:pt x="5359540" y="1765297"/>
                  <a:pt x="5350299" y="1767104"/>
                  <a:pt x="5340948" y="1771168"/>
                </a:cubicBezTo>
                <a:cubicBezTo>
                  <a:pt x="5336160" y="1775457"/>
                  <a:pt x="5331485" y="1777489"/>
                  <a:pt x="5328980" y="1781890"/>
                </a:cubicBezTo>
                <a:cubicBezTo>
                  <a:pt x="5326475" y="1786291"/>
                  <a:pt x="5323970" y="1790692"/>
                  <a:pt x="5323748" y="1795205"/>
                </a:cubicBezTo>
                <a:cubicBezTo>
                  <a:pt x="5321021" y="1804120"/>
                  <a:pt x="5322859" y="1813259"/>
                  <a:pt x="5326979" y="1822511"/>
                </a:cubicBezTo>
                <a:cubicBezTo>
                  <a:pt x="5333493" y="1829619"/>
                  <a:pt x="5342289" y="1836839"/>
                  <a:pt x="5351418" y="1837288"/>
                </a:cubicBezTo>
                <a:cubicBezTo>
                  <a:pt x="5355872" y="1839770"/>
                  <a:pt x="5360437" y="1839995"/>
                  <a:pt x="5365113" y="1837963"/>
                </a:cubicBezTo>
                <a:cubicBezTo>
                  <a:pt x="5369678" y="1838187"/>
                  <a:pt x="5374353" y="1836156"/>
                  <a:pt x="5376747" y="1834011"/>
                </a:cubicBezTo>
                <a:cubicBezTo>
                  <a:pt x="5386099" y="1829947"/>
                  <a:pt x="5391108" y="1821145"/>
                  <a:pt x="5393724" y="1814487"/>
                </a:cubicBezTo>
                <a:cubicBezTo>
                  <a:pt x="5396451" y="1805573"/>
                  <a:pt x="5394724" y="1794177"/>
                  <a:pt x="5390493" y="1787182"/>
                </a:cubicBezTo>
                <a:cubicBezTo>
                  <a:pt x="5386373" y="1777930"/>
                  <a:pt x="5377577" y="1770710"/>
                  <a:pt x="5368558" y="1768004"/>
                </a:cubicBezTo>
                <a:close/>
                <a:moveTo>
                  <a:pt x="5990690" y="1733041"/>
                </a:moveTo>
                <a:cubicBezTo>
                  <a:pt x="5981338" y="1737105"/>
                  <a:pt x="5976440" y="1743650"/>
                  <a:pt x="5971431" y="1752452"/>
                </a:cubicBezTo>
                <a:cubicBezTo>
                  <a:pt x="5968704" y="1761367"/>
                  <a:pt x="5968148" y="1772651"/>
                  <a:pt x="5972379" y="1779645"/>
                </a:cubicBezTo>
                <a:cubicBezTo>
                  <a:pt x="5976499" y="1788897"/>
                  <a:pt x="5983013" y="1796005"/>
                  <a:pt x="5989749" y="1798599"/>
                </a:cubicBezTo>
                <a:cubicBezTo>
                  <a:pt x="5998656" y="1803562"/>
                  <a:pt x="6010068" y="1804124"/>
                  <a:pt x="6017138" y="1799948"/>
                </a:cubicBezTo>
                <a:cubicBezTo>
                  <a:pt x="6026378" y="1798141"/>
                  <a:pt x="6033559" y="1791708"/>
                  <a:pt x="6038568" y="1782906"/>
                </a:cubicBezTo>
                <a:cubicBezTo>
                  <a:pt x="6043578" y="1774103"/>
                  <a:pt x="6044133" y="1762820"/>
                  <a:pt x="6040013" y="1753568"/>
                </a:cubicBezTo>
                <a:cubicBezTo>
                  <a:pt x="6035782" y="1746573"/>
                  <a:pt x="6029379" y="1737208"/>
                  <a:pt x="6020361" y="1734502"/>
                </a:cubicBezTo>
                <a:cubicBezTo>
                  <a:pt x="6011454" y="1729539"/>
                  <a:pt x="6000042" y="1728977"/>
                  <a:pt x="5990690" y="1733041"/>
                </a:cubicBezTo>
                <a:close/>
                <a:moveTo>
                  <a:pt x="5558739" y="1686033"/>
                </a:moveTo>
                <a:cubicBezTo>
                  <a:pt x="5549385" y="1690132"/>
                  <a:pt x="5540032" y="1694231"/>
                  <a:pt x="5535019" y="1703104"/>
                </a:cubicBezTo>
                <a:cubicBezTo>
                  <a:pt x="5530006" y="1711977"/>
                  <a:pt x="5529558" y="1721074"/>
                  <a:pt x="5531392" y="1730284"/>
                </a:cubicBezTo>
                <a:cubicBezTo>
                  <a:pt x="5533227" y="1739494"/>
                  <a:pt x="5539626" y="1748929"/>
                  <a:pt x="5548531" y="1753927"/>
                </a:cubicBezTo>
                <a:cubicBezTo>
                  <a:pt x="5555154" y="1758813"/>
                  <a:pt x="5564284" y="1759263"/>
                  <a:pt x="5573525" y="1757438"/>
                </a:cubicBezTo>
                <a:cubicBezTo>
                  <a:pt x="5575808" y="1757551"/>
                  <a:pt x="5578202" y="1755388"/>
                  <a:pt x="5580485" y="1755501"/>
                </a:cubicBezTo>
                <a:cubicBezTo>
                  <a:pt x="5582767" y="1755613"/>
                  <a:pt x="5585161" y="1753451"/>
                  <a:pt x="5587556" y="1751289"/>
                </a:cubicBezTo>
                <a:cubicBezTo>
                  <a:pt x="5589950" y="1749127"/>
                  <a:pt x="5594627" y="1747078"/>
                  <a:pt x="5597133" y="1742642"/>
                </a:cubicBezTo>
                <a:cubicBezTo>
                  <a:pt x="5602034" y="1736043"/>
                  <a:pt x="5604877" y="1724784"/>
                  <a:pt x="5603042" y="1715574"/>
                </a:cubicBezTo>
                <a:cubicBezTo>
                  <a:pt x="5601208" y="1706364"/>
                  <a:pt x="5594809" y="1696930"/>
                  <a:pt x="5588186" y="1692044"/>
                </a:cubicBezTo>
                <a:cubicBezTo>
                  <a:pt x="5583733" y="1689544"/>
                  <a:pt x="5579280" y="1687045"/>
                  <a:pt x="5574715" y="1686820"/>
                </a:cubicBezTo>
                <a:cubicBezTo>
                  <a:pt x="5572433" y="1686708"/>
                  <a:pt x="5570151" y="1686595"/>
                  <a:pt x="5565586" y="1686371"/>
                </a:cubicBezTo>
                <a:cubicBezTo>
                  <a:pt x="5563304" y="1686258"/>
                  <a:pt x="5561021" y="1686146"/>
                  <a:pt x="5558739" y="1686033"/>
                </a:cubicBezTo>
                <a:close/>
                <a:moveTo>
                  <a:pt x="5793794" y="1673008"/>
                </a:moveTo>
                <a:cubicBezTo>
                  <a:pt x="5782422" y="1672448"/>
                  <a:pt x="5773102" y="1676514"/>
                  <a:pt x="5765945" y="1682948"/>
                </a:cubicBezTo>
                <a:cubicBezTo>
                  <a:pt x="5758789" y="1689382"/>
                  <a:pt x="5753907" y="1695928"/>
                  <a:pt x="5753351" y="1707212"/>
                </a:cubicBezTo>
                <a:cubicBezTo>
                  <a:pt x="5752906" y="1716239"/>
                  <a:pt x="5757010" y="1725490"/>
                  <a:pt x="5763500" y="1732596"/>
                </a:cubicBezTo>
                <a:cubicBezTo>
                  <a:pt x="5767715" y="1739591"/>
                  <a:pt x="5776591" y="1744552"/>
                  <a:pt x="5785688" y="1745000"/>
                </a:cubicBezTo>
                <a:cubicBezTo>
                  <a:pt x="5794674" y="1747705"/>
                  <a:pt x="5803994" y="1743640"/>
                  <a:pt x="5811151" y="1737205"/>
                </a:cubicBezTo>
                <a:cubicBezTo>
                  <a:pt x="5818196" y="1733028"/>
                  <a:pt x="5823189" y="1724225"/>
                  <a:pt x="5826020" y="1713053"/>
                </a:cubicBezTo>
                <a:cubicBezTo>
                  <a:pt x="5826464" y="1704026"/>
                  <a:pt x="5824634" y="1694887"/>
                  <a:pt x="5818145" y="1687781"/>
                </a:cubicBezTo>
                <a:cubicBezTo>
                  <a:pt x="5811655" y="1680675"/>
                  <a:pt x="5802780" y="1675713"/>
                  <a:pt x="5793794" y="1673008"/>
                </a:cubicBezTo>
                <a:close/>
                <a:moveTo>
                  <a:pt x="0" y="0"/>
                </a:moveTo>
                <a:lnTo>
                  <a:pt x="9143698" y="0"/>
                </a:lnTo>
                <a:lnTo>
                  <a:pt x="9143698" y="5714396"/>
                </a:lnTo>
                <a:lnTo>
                  <a:pt x="0" y="5714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11"/>
          </p:nvPr>
        </p:nvSpPr>
        <p:spPr>
          <a:xfrm>
            <a:off x="5599679" y="1650190"/>
            <a:ext cx="2739968" cy="2468365"/>
          </a:xfrm>
          <a:prstGeom prst="ellipse">
            <a:avLst/>
          </a:prstGeom>
          <a:noFill/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20" spc="90" baseline="0">
                <a:solidFill>
                  <a:schemeClr val="tx2"/>
                </a:solidFill>
              </a:defRPr>
            </a:lvl1pPr>
            <a:lvl2pPr marL="242997" indent="-154303" algn="ctr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  <a:defRPr sz="1620" spc="90" baseline="0"/>
            </a:lvl2pPr>
            <a:lvl3pPr marL="654474" indent="-154303" algn="ctr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defRPr sz="1620" b="1" spc="90" baseline="0"/>
            </a:lvl3pPr>
            <a:lvl4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545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pPr eaLnBrk="1" hangingPunct="1"/>
            <a:fld id="{D02D93A8-E206-2643-B8B0-9B3C53EB86B8}" type="slidenum">
              <a:rPr lang="en-US" smtClean="0">
                <a:solidFill>
                  <a:srgbClr val="9E9B99"/>
                </a:solidFill>
                <a:ea typeface="+mn-ea"/>
              </a:rPr>
              <a:pPr eaLnBrk="1" hangingPunct="1"/>
              <a:t>‹N°›</a:t>
            </a:fld>
            <a:endParaRPr lang="en-US">
              <a:solidFill>
                <a:srgbClr val="9E9B99"/>
              </a:solidFill>
              <a:ea typeface="+mn-ea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19138" y="5225796"/>
            <a:ext cx="0" cy="164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998790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3" name="Straight Connector 12"/>
          <p:cNvCxnSpPr/>
          <p:nvPr userDrawn="1"/>
        </p:nvCxnSpPr>
        <p:spPr>
          <a:xfrm>
            <a:off x="3286189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4" name="Straight Connector 13"/>
          <p:cNvCxnSpPr/>
          <p:nvPr userDrawn="1"/>
        </p:nvCxnSpPr>
        <p:spPr>
          <a:xfrm>
            <a:off x="4572000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 userDrawn="1"/>
        </p:nvCxnSpPr>
        <p:spPr>
          <a:xfrm>
            <a:off x="5850513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6" name="Straight Connector 15"/>
          <p:cNvCxnSpPr/>
          <p:nvPr userDrawn="1"/>
        </p:nvCxnSpPr>
        <p:spPr>
          <a:xfrm>
            <a:off x="7136067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7" name="Straight Connector 16"/>
          <p:cNvCxnSpPr/>
          <p:nvPr userDrawn="1"/>
        </p:nvCxnSpPr>
        <p:spPr>
          <a:xfrm>
            <a:off x="8424863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25" name="Straight Connector 24"/>
          <p:cNvCxnSpPr/>
          <p:nvPr userDrawn="1"/>
        </p:nvCxnSpPr>
        <p:spPr>
          <a:xfrm>
            <a:off x="-327891" y="595789"/>
            <a:ext cx="182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rot="16200000">
            <a:off x="-236451" y="860108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rot="16200000">
            <a:off x="-236451" y="1215867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rot="16200000">
            <a:off x="-236451" y="1928813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rot="16200000">
            <a:off x="-236451" y="2410302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16200000">
            <a:off x="-236451" y="291607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rot="16200000">
            <a:off x="-236451" y="3414713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rot="16200000">
            <a:off x="-236451" y="393334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rot="16200000">
            <a:off x="-236451" y="442483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8" y="595789"/>
            <a:ext cx="7796212" cy="5779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cxnSp>
        <p:nvCxnSpPr>
          <p:cNvPr id="51" name="Straight Connector 50"/>
          <p:cNvCxnSpPr/>
          <p:nvPr userDrawn="1"/>
        </p:nvCxnSpPr>
        <p:spPr>
          <a:xfrm rot="16200000">
            <a:off x="-236451" y="1411605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>
            <a:off x="9273309" y="595789"/>
            <a:ext cx="182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rot="16200000">
            <a:off x="9364749" y="860108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rot="16200000">
            <a:off x="9364749" y="1215867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 rot="16200000">
            <a:off x="9364749" y="1928813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 userDrawn="1"/>
        </p:nvCxnSpPr>
        <p:spPr>
          <a:xfrm rot="16200000">
            <a:off x="9364749" y="2410302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 userDrawn="1"/>
        </p:nvCxnSpPr>
        <p:spPr>
          <a:xfrm rot="16200000">
            <a:off x="9364749" y="291607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 userDrawn="1"/>
        </p:nvCxnSpPr>
        <p:spPr>
          <a:xfrm rot="16200000">
            <a:off x="9364749" y="3414713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 userDrawn="1"/>
        </p:nvCxnSpPr>
        <p:spPr>
          <a:xfrm rot="16200000">
            <a:off x="9364749" y="393334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 rot="16200000">
            <a:off x="9364749" y="442483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rot="16200000">
            <a:off x="9364749" y="1411605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719138" y="-288036"/>
            <a:ext cx="0" cy="164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1998790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3" name="Straight Connector 72"/>
          <p:cNvCxnSpPr/>
          <p:nvPr userDrawn="1"/>
        </p:nvCxnSpPr>
        <p:spPr>
          <a:xfrm>
            <a:off x="3286189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4" name="Straight Connector 73"/>
          <p:cNvCxnSpPr/>
          <p:nvPr userDrawn="1"/>
        </p:nvCxnSpPr>
        <p:spPr>
          <a:xfrm>
            <a:off x="4572000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5" name="Straight Connector 74"/>
          <p:cNvCxnSpPr/>
          <p:nvPr userDrawn="1"/>
        </p:nvCxnSpPr>
        <p:spPr>
          <a:xfrm>
            <a:off x="5850513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6" name="Straight Connector 75"/>
          <p:cNvCxnSpPr/>
          <p:nvPr userDrawn="1"/>
        </p:nvCxnSpPr>
        <p:spPr>
          <a:xfrm>
            <a:off x="7136067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7" name="Straight Connector 76"/>
          <p:cNvCxnSpPr/>
          <p:nvPr userDrawn="1"/>
        </p:nvCxnSpPr>
        <p:spPr>
          <a:xfrm>
            <a:off x="8424863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21411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</p:sldLayoutIdLst>
  <p:hf hdr="0" ftr="0" dt="0"/>
  <p:txStyles>
    <p:titleStyle>
      <a:lvl1pPr algn="l" defTabSz="425467" rtl="0" eaLnBrk="1" latinLnBrk="0" hangingPunct="1">
        <a:lnSpc>
          <a:spcPct val="90000"/>
        </a:lnSpc>
        <a:spcBef>
          <a:spcPct val="0"/>
        </a:spcBef>
        <a:buNone/>
        <a:defRPr sz="198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6366" indent="-106366" algn="l" defTabSz="425467" rtl="0" eaLnBrk="1" latinLnBrk="0" hangingPunct="1">
        <a:lnSpc>
          <a:spcPct val="90000"/>
        </a:lnSpc>
        <a:spcBef>
          <a:spcPts val="465"/>
        </a:spcBef>
        <a:buFont typeface="Arial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19100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2pPr>
      <a:lvl3pPr marL="531833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931" kern="1200">
          <a:solidFill>
            <a:schemeClr val="tx1"/>
          </a:solidFill>
          <a:latin typeface="+mn-lt"/>
          <a:ea typeface="+mn-ea"/>
          <a:cs typeface="+mn-cs"/>
        </a:defRPr>
      </a:lvl3pPr>
      <a:lvl4pPr marL="744566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4pPr>
      <a:lvl5pPr marL="957299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5pPr>
      <a:lvl6pPr marL="1170032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6pPr>
      <a:lvl7pPr marL="1382765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7pPr>
      <a:lvl8pPr marL="1595498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8pPr>
      <a:lvl9pPr marL="1808231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1pPr>
      <a:lvl2pPr marL="212733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2pPr>
      <a:lvl3pPr marL="425467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3pPr>
      <a:lvl4pPr marL="638199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4pPr>
      <a:lvl5pPr marL="850933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5pPr>
      <a:lvl6pPr marL="1063665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6pPr>
      <a:lvl7pPr marL="1276398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7pPr>
      <a:lvl8pPr marL="1489131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8pPr>
      <a:lvl9pPr marL="1701864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3">
          <p15:clr>
            <a:srgbClr val="F26B43"/>
          </p15:clr>
        </p15:guide>
        <p15:guide id="2" pos="5307">
          <p15:clr>
            <a:srgbClr val="F26B43"/>
          </p15:clr>
        </p15:guide>
        <p15:guide id="3" orient="horz" pos="417">
          <p15:clr>
            <a:srgbClr val="F26B43"/>
          </p15:clr>
        </p15:guide>
        <p15:guide id="4" orient="horz" pos="6476">
          <p15:clr>
            <a:srgbClr val="F26B43"/>
          </p15:clr>
        </p15:guide>
        <p15:guide id="5" pos="2068">
          <p15:clr>
            <a:srgbClr val="F26B43"/>
          </p15:clr>
        </p15:guide>
        <p15:guide id="6" orient="horz" pos="3161">
          <p15:clr>
            <a:srgbClr val="F26B43"/>
          </p15:clr>
        </p15:guide>
        <p15:guide id="7" pos="1261">
          <p15:clr>
            <a:srgbClr val="F26B43"/>
          </p15:clr>
        </p15:guide>
        <p15:guide id="8" pos="2880">
          <p15:clr>
            <a:srgbClr val="F26B43"/>
          </p15:clr>
        </p15:guide>
        <p15:guide id="9" orient="horz" pos="2454">
          <p15:clr>
            <a:srgbClr val="F26B43"/>
          </p15:clr>
        </p15:guide>
        <p15:guide id="10" orient="horz" pos="2817">
          <p15:clr>
            <a:srgbClr val="F26B43"/>
          </p15:clr>
        </p15:guide>
        <p15:guide id="11" orient="horz" pos="915">
          <p15:clr>
            <a:srgbClr val="F26B43"/>
          </p15:clr>
        </p15:guide>
        <p15:guide id="12" orient="horz" pos="666">
          <p15:clr>
            <a:srgbClr val="F26B43"/>
          </p15:clr>
        </p15:guide>
        <p15:guide id="13" orient="horz" pos="2102">
          <p15:clr>
            <a:srgbClr val="F26B43"/>
          </p15:clr>
        </p15:guide>
        <p15:guide id="14" orient="horz" pos="1751">
          <p15:clr>
            <a:srgbClr val="F26B43"/>
          </p15:clr>
        </p15:guide>
        <p15:guide id="15" orient="horz" pos="1414">
          <p15:clr>
            <a:srgbClr val="F26B43"/>
          </p15:clr>
        </p15:guide>
        <p15:guide id="16" orient="horz" pos="1052">
          <p15:clr>
            <a:srgbClr val="F26B43"/>
          </p15:clr>
        </p15:guide>
        <p15:guide id="17" pos="3686">
          <p15:clr>
            <a:srgbClr val="F26B43"/>
          </p15:clr>
        </p15:guide>
        <p15:guide id="18" pos="449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7E2CA2-01EC-EA4C-BF82-D43C8DB9B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FF23F7-A216-0648-96AC-AB634A398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34F4F3-FD18-A14F-B98E-74B67E536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02/09/2025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1BB80A-DB12-F845-8A9A-642227DA2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81B471-E670-9A4A-BDCD-103426E3C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11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89" eaLnBrk="1" fontAlgn="auto" hangingPunct="1">
              <a:spcBef>
                <a:spcPts val="0"/>
              </a:spcBef>
              <a:spcAft>
                <a:spcPts val="0"/>
              </a:spcAft>
            </a:pPr>
            <a:fld id="{FC1CF07D-8B3F-4D32-B059-0039CEA46D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88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202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3838" r:id="rId26"/>
  </p:sldLayoutIdLst>
  <p:hf hdr="0"/>
  <p:txStyles>
    <p:titleStyle>
      <a:lvl1pPr algn="l" defTabSz="514333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3" indent="-128583" algn="l" defTabSz="51433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49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6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83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157249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414416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1582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8748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5915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67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333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500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666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832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2999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166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332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505FBF-27D5-498B-97E3-18AEA7FE22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Actualisation du cout alimentaire </a:t>
            </a:r>
            <a:br>
              <a:rPr lang="fr-FR" dirty="0"/>
            </a:br>
            <a:r>
              <a:rPr lang="fr-FR" dirty="0"/>
              <a:t>« Label Rouge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638F2C-5D51-4A45-AC39-C21DE8DF7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1 </a:t>
            </a:r>
            <a:r>
              <a:rPr lang="fr-FR" baseline="30000" dirty="0"/>
              <a:t>er</a:t>
            </a:r>
            <a:r>
              <a:rPr lang="fr-FR" dirty="0"/>
              <a:t> semestre 2025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EA88DA41-ECFB-473C-AF39-4A51593359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1D40AC-099E-4546-8843-D09AE6E7B0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00279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4736EE-5438-CB4A-B5D8-EC534562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74BBED6-149F-F84F-B70F-E57E6D47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82" y="232137"/>
            <a:ext cx="9159802" cy="78808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490E67"/>
                </a:solidFill>
              </a:rPr>
              <a:t>Actualisation coût alimentaire Label Rouge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066EC79-406B-45B8-B480-EB2C1F21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48" y="1193343"/>
            <a:ext cx="6732987" cy="3510390"/>
          </a:xfrm>
        </p:spPr>
        <p:txBody>
          <a:bodyPr>
            <a:no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fr-FR" sz="1500" b="1" dirty="0">
                <a:solidFill>
                  <a:srgbClr val="C00000"/>
                </a:solidFill>
                <a:latin typeface="Arial Black"/>
              </a:rPr>
              <a:t>Rappel :</a:t>
            </a:r>
            <a:endParaRPr lang="fr-FR" sz="1500" b="1" dirty="0"/>
          </a:p>
          <a:p>
            <a:pPr marL="0" indent="0">
              <a:spcBef>
                <a:spcPts val="900"/>
              </a:spcBef>
              <a:buNone/>
            </a:pPr>
            <a:r>
              <a:rPr lang="fr-FR" sz="1500" dirty="0"/>
              <a:t>En Juillet 2020, la Section a validé une méthode de calcul d’un indicateur de prix de revient Label Rouge.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fr-FR" sz="1500" dirty="0"/>
              <a:t>Cet indicateur intègre deux postes : </a:t>
            </a:r>
          </a:p>
          <a:p>
            <a:pPr lvl="1" algn="just"/>
            <a:r>
              <a:rPr lang="fr-FR" sz="1500" b="1" dirty="0"/>
              <a:t>L’évaluation du coût lié à la certification</a:t>
            </a:r>
          </a:p>
          <a:p>
            <a:pPr lvl="1" algn="just"/>
            <a:r>
              <a:rPr lang="fr-FR" sz="1500" b="1" dirty="0"/>
              <a:t>L’évaluation du coût lié au passage à une alimentation non OGM</a:t>
            </a:r>
          </a:p>
          <a:p>
            <a:pPr>
              <a:spcBef>
                <a:spcPts val="900"/>
              </a:spcBef>
            </a:pPr>
            <a:endParaRPr lang="fr-FR" sz="1500" dirty="0"/>
          </a:p>
          <a:p>
            <a:pPr>
              <a:spcBef>
                <a:spcPts val="900"/>
              </a:spcBef>
              <a:buFont typeface="Symbol" panose="05050102010706020507" pitchFamily="18" charset="2"/>
              <a:buChar char="Þ"/>
            </a:pPr>
            <a:r>
              <a:rPr lang="fr-FR" sz="1500" b="1" dirty="0"/>
              <a:t> Comment le coût de l’alimentation non-OGM est-il impacté par l’envolée du prix des matières premières ?</a:t>
            </a:r>
          </a:p>
          <a:p>
            <a:pPr>
              <a:spcBef>
                <a:spcPts val="900"/>
              </a:spcBef>
            </a:pPr>
            <a:endParaRPr lang="fr-FR" sz="1500" dirty="0"/>
          </a:p>
          <a:p>
            <a:pPr>
              <a:spcBef>
                <a:spcPts val="900"/>
              </a:spcBef>
            </a:pPr>
            <a:endParaRPr lang="fr-FR" sz="1500" dirty="0"/>
          </a:p>
          <a:p>
            <a:pPr marL="0" indent="0">
              <a:spcBef>
                <a:spcPts val="900"/>
              </a:spcBef>
              <a:buNone/>
            </a:pPr>
            <a:endParaRPr lang="fr-FR" sz="1500" b="1" dirty="0"/>
          </a:p>
        </p:txBody>
      </p:sp>
    </p:spTree>
    <p:extLst>
      <p:ext uri="{BB962C8B-B14F-4D97-AF65-F5344CB8AC3E}">
        <p14:creationId xmlns:p14="http://schemas.microsoft.com/office/powerpoint/2010/main" val="202781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4736EE-5438-CB4A-B5D8-EC534562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74BBED6-149F-F84F-B70F-E57E6D47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82" y="232137"/>
            <a:ext cx="9159802" cy="78808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490E67"/>
                </a:solidFill>
              </a:rPr>
              <a:t>Actualisation coût alimentaire Label Rouge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066EC79-406B-45B8-B480-EB2C1F21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816555"/>
            <a:ext cx="7272236" cy="3510390"/>
          </a:xfrm>
        </p:spPr>
        <p:txBody>
          <a:bodyPr>
            <a:no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fr-FR" sz="1500" b="1" dirty="0">
                <a:solidFill>
                  <a:srgbClr val="C00000"/>
                </a:solidFill>
                <a:latin typeface="Arial Black"/>
              </a:rPr>
              <a:t>Rappel : hypothèses retenues</a:t>
            </a:r>
            <a:endParaRPr lang="fr-FR" sz="1500" b="1" dirty="0"/>
          </a:p>
          <a:p>
            <a:pPr>
              <a:spcBef>
                <a:spcPts val="900"/>
              </a:spcBef>
            </a:pPr>
            <a:r>
              <a:rPr lang="fr-FR" sz="1600" b="1" dirty="0"/>
              <a:t>Passage à une alimentation non OGM sur toute l’exploitation (broutards, JB, troupeau de renouvellement)</a:t>
            </a:r>
          </a:p>
          <a:p>
            <a:pPr>
              <a:spcBef>
                <a:spcPts val="900"/>
              </a:spcBef>
            </a:pPr>
            <a:r>
              <a:rPr lang="fr-FR" sz="1600" b="1" dirty="0"/>
              <a:t>Des surcoûts identifiés pour les aliments non-OGM grâce à une étude conduite par le CEREOPA, basée sur la prime soja non-OGM </a:t>
            </a:r>
            <a:r>
              <a:rPr lang="fr-FR" sz="1200" b="1" dirty="0"/>
              <a:t>(écart entre prix tourteau soja standard et sans OGM à Sète) </a:t>
            </a:r>
          </a:p>
          <a:p>
            <a:pPr lvl="1">
              <a:spcBef>
                <a:spcPts val="900"/>
              </a:spcBef>
            </a:pPr>
            <a:r>
              <a:rPr lang="fr-FR" sz="1100" b="1" dirty="0"/>
              <a:t>Hypothèse initiale 2020 : 80 €/tonne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C00000"/>
                </a:solidFill>
              </a:rPr>
              <a:t>1</a:t>
            </a:r>
            <a:r>
              <a:rPr lang="fr-FR" sz="1100" b="1" baseline="30000" dirty="0">
                <a:solidFill>
                  <a:srgbClr val="C00000"/>
                </a:solidFill>
              </a:rPr>
              <a:t>er</a:t>
            </a:r>
            <a:r>
              <a:rPr lang="fr-FR" sz="1100" b="1" dirty="0">
                <a:solidFill>
                  <a:srgbClr val="C00000"/>
                </a:solidFill>
              </a:rPr>
              <a:t> semestre 2021 : 160 €/tonne en moyenne		1</a:t>
            </a:r>
            <a:r>
              <a:rPr lang="fr-FR" sz="1100" b="1" baseline="30000" dirty="0">
                <a:solidFill>
                  <a:srgbClr val="C00000"/>
                </a:solidFill>
              </a:rPr>
              <a:t>er</a:t>
            </a:r>
            <a:r>
              <a:rPr lang="fr-FR" sz="1100" b="1" dirty="0">
                <a:solidFill>
                  <a:srgbClr val="C00000"/>
                </a:solidFill>
              </a:rPr>
              <a:t> semestre 2024 : 153 €/tonne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00B050"/>
                </a:solidFill>
              </a:rPr>
              <a:t>2</a:t>
            </a:r>
            <a:r>
              <a:rPr lang="fr-FR" sz="1100" b="1" baseline="30000" dirty="0">
                <a:solidFill>
                  <a:srgbClr val="00B050"/>
                </a:solidFill>
              </a:rPr>
              <a:t>nd</a:t>
            </a:r>
            <a:r>
              <a:rPr lang="fr-FR" sz="1100" b="1" dirty="0">
                <a:solidFill>
                  <a:srgbClr val="00B050"/>
                </a:solidFill>
              </a:rPr>
              <a:t> semestre 2021 : 275 €/tonne en moyenne		2</a:t>
            </a:r>
            <a:r>
              <a:rPr lang="fr-FR" sz="1100" b="1" baseline="30000" dirty="0">
                <a:solidFill>
                  <a:srgbClr val="00B050"/>
                </a:solidFill>
              </a:rPr>
              <a:t>nd</a:t>
            </a:r>
            <a:r>
              <a:rPr lang="fr-FR" sz="1100" b="1" dirty="0">
                <a:solidFill>
                  <a:srgbClr val="00B050"/>
                </a:solidFill>
              </a:rPr>
              <a:t> semestre 2024 : 185 €/tonne en moyenne	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C00000"/>
                </a:solidFill>
              </a:rPr>
              <a:t>1</a:t>
            </a:r>
            <a:r>
              <a:rPr lang="fr-FR" sz="1100" b="1" baseline="30000" dirty="0">
                <a:solidFill>
                  <a:srgbClr val="C00000"/>
                </a:solidFill>
              </a:rPr>
              <a:t>er</a:t>
            </a:r>
            <a:r>
              <a:rPr lang="fr-FR" sz="1100" b="1" dirty="0">
                <a:solidFill>
                  <a:srgbClr val="C00000"/>
                </a:solidFill>
              </a:rPr>
              <a:t> semestre 2022 : 261 €/tonne en moyenne		1</a:t>
            </a:r>
            <a:r>
              <a:rPr lang="fr-FR" sz="1100" b="1" baseline="30000" dirty="0">
                <a:solidFill>
                  <a:srgbClr val="C00000"/>
                </a:solidFill>
              </a:rPr>
              <a:t>er</a:t>
            </a:r>
            <a:r>
              <a:rPr lang="fr-FR" sz="1100" b="1" dirty="0">
                <a:solidFill>
                  <a:srgbClr val="C00000"/>
                </a:solidFill>
              </a:rPr>
              <a:t> semestre 2025 : 139 €/tonne en moyenne 	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00B050"/>
                </a:solidFill>
              </a:rPr>
              <a:t>2</a:t>
            </a:r>
            <a:r>
              <a:rPr lang="fr-FR" sz="1100" b="1" baseline="30000" dirty="0">
                <a:solidFill>
                  <a:srgbClr val="00B050"/>
                </a:solidFill>
              </a:rPr>
              <a:t>nd</a:t>
            </a:r>
            <a:r>
              <a:rPr lang="fr-FR" sz="1100" b="1" dirty="0">
                <a:solidFill>
                  <a:srgbClr val="00B050"/>
                </a:solidFill>
              </a:rPr>
              <a:t> semestre 2022 : 194 €/tonne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C00000"/>
                </a:solidFill>
              </a:rPr>
              <a:t>1</a:t>
            </a:r>
            <a:r>
              <a:rPr lang="fr-FR" sz="1100" b="1" baseline="30000" dirty="0">
                <a:solidFill>
                  <a:srgbClr val="C00000"/>
                </a:solidFill>
              </a:rPr>
              <a:t>er</a:t>
            </a:r>
            <a:r>
              <a:rPr lang="fr-FR" sz="1100" b="1" dirty="0">
                <a:solidFill>
                  <a:srgbClr val="C00000"/>
                </a:solidFill>
              </a:rPr>
              <a:t> semestre 2023 : 80 €/tonne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00B050"/>
                </a:solidFill>
              </a:rPr>
              <a:t>2</a:t>
            </a:r>
            <a:r>
              <a:rPr lang="fr-FR" sz="1100" b="1" baseline="30000" dirty="0">
                <a:solidFill>
                  <a:srgbClr val="00B050"/>
                </a:solidFill>
              </a:rPr>
              <a:t>nd</a:t>
            </a:r>
            <a:r>
              <a:rPr lang="fr-FR" sz="1100" b="1" dirty="0">
                <a:solidFill>
                  <a:srgbClr val="00B050"/>
                </a:solidFill>
              </a:rPr>
              <a:t> semestre 2023 : 53 €/tonne en moyenne</a:t>
            </a:r>
            <a:endParaRPr lang="fr-FR" sz="1100" b="1" dirty="0">
              <a:solidFill>
                <a:srgbClr val="C00000"/>
              </a:solidFill>
            </a:endParaRPr>
          </a:p>
          <a:p>
            <a:pPr>
              <a:spcBef>
                <a:spcPts val="900"/>
              </a:spcBef>
            </a:pPr>
            <a:r>
              <a:rPr lang="fr-FR" sz="1700" b="1" dirty="0"/>
              <a:t>Pas de modification de la conduite alimentaire. 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fr-FR" sz="1600" dirty="0"/>
              <a:t>Bien que l’essentiel de l’alimentation des animaux soit constituée de fourrages, la finition implique l’achat de ces compléments au coût élevé.</a:t>
            </a:r>
          </a:p>
          <a:p>
            <a:pPr>
              <a:spcBef>
                <a:spcPts val="900"/>
              </a:spcBef>
              <a:buFont typeface="Symbol" panose="05050102010706020507" pitchFamily="18" charset="2"/>
              <a:buChar char="Þ"/>
            </a:pPr>
            <a:endParaRPr lang="fr-FR" sz="1500" b="1" dirty="0"/>
          </a:p>
          <a:p>
            <a:pPr>
              <a:spcBef>
                <a:spcPts val="900"/>
              </a:spcBef>
            </a:pPr>
            <a:endParaRPr lang="fr-FR" sz="1500" b="1" dirty="0"/>
          </a:p>
          <a:p>
            <a:pPr>
              <a:spcBef>
                <a:spcPts val="900"/>
              </a:spcBef>
            </a:pPr>
            <a:endParaRPr lang="fr-FR" sz="1500" dirty="0"/>
          </a:p>
          <a:p>
            <a:pPr>
              <a:spcBef>
                <a:spcPts val="900"/>
              </a:spcBef>
            </a:pPr>
            <a:endParaRPr lang="fr-FR" sz="1500" dirty="0"/>
          </a:p>
          <a:p>
            <a:pPr marL="0" indent="0">
              <a:spcBef>
                <a:spcPts val="900"/>
              </a:spcBef>
              <a:buNone/>
            </a:pPr>
            <a:endParaRPr lang="fr-FR" sz="1500" b="1" dirty="0"/>
          </a:p>
        </p:txBody>
      </p:sp>
    </p:spTree>
    <p:extLst>
      <p:ext uri="{BB962C8B-B14F-4D97-AF65-F5344CB8AC3E}">
        <p14:creationId xmlns:p14="http://schemas.microsoft.com/office/powerpoint/2010/main" val="20549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FCA9C4C-A77F-B4B2-A646-BD6B920BF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41"/>
          <a:stretch/>
        </p:blipFill>
        <p:spPr>
          <a:xfrm>
            <a:off x="0" y="786504"/>
            <a:ext cx="9100427" cy="43670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93690" y="2261543"/>
            <a:ext cx="133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Moyenne 2020 : 80 €/t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53638" y="1480132"/>
            <a:ext cx="852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accent6"/>
                </a:solidFill>
              </a:defRPr>
            </a:lvl1pPr>
          </a:lstStyle>
          <a:p>
            <a:r>
              <a:rPr lang="fr-FR" sz="800" dirty="0">
                <a:solidFill>
                  <a:srgbClr val="FF0000"/>
                </a:solidFill>
              </a:rPr>
              <a:t>Moyenne 1</a:t>
            </a:r>
            <a:r>
              <a:rPr lang="fr-FR" sz="800" baseline="30000" dirty="0">
                <a:solidFill>
                  <a:srgbClr val="FF0000"/>
                </a:solidFill>
              </a:rPr>
              <a:t>er</a:t>
            </a:r>
            <a:r>
              <a:rPr lang="fr-FR" sz="800" dirty="0">
                <a:solidFill>
                  <a:srgbClr val="FF0000"/>
                </a:solidFill>
              </a:rPr>
              <a:t> sem. 2021 : 160 €/t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83798" y="1229825"/>
            <a:ext cx="8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accent6"/>
                </a:solidFill>
              </a:rPr>
              <a:t>Moyenne 2</a:t>
            </a:r>
            <a:r>
              <a:rPr lang="fr-FR" sz="800" b="1" baseline="30000" dirty="0">
                <a:solidFill>
                  <a:schemeClr val="accent6"/>
                </a:solidFill>
              </a:rPr>
              <a:t>nd</a:t>
            </a:r>
            <a:r>
              <a:rPr lang="fr-FR" sz="800" b="1" dirty="0">
                <a:solidFill>
                  <a:schemeClr val="accent6"/>
                </a:solidFill>
              </a:rPr>
              <a:t> sem. 2021 : 275 €/t </a:t>
            </a: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>
          <a:xfrm flipV="1">
            <a:off x="2841562" y="1192717"/>
            <a:ext cx="0" cy="2660873"/>
          </a:xfrm>
          <a:prstGeom prst="line">
            <a:avLst/>
          </a:prstGeom>
          <a:ln w="2222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/>
          </p:cNvCxnSpPr>
          <p:nvPr/>
        </p:nvCxnSpPr>
        <p:spPr>
          <a:xfrm flipV="1">
            <a:off x="2123728" y="1222991"/>
            <a:ext cx="0" cy="2620334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24BC195B-BEED-1E90-C515-9E56E10CB993}"/>
              </a:ext>
            </a:extLst>
          </p:cNvPr>
          <p:cNvSpPr txBox="1"/>
          <p:nvPr/>
        </p:nvSpPr>
        <p:spPr>
          <a:xfrm>
            <a:off x="3530096" y="3191678"/>
            <a:ext cx="717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accent6"/>
                </a:solidFill>
              </a:defRPr>
            </a:lvl1pPr>
          </a:lstStyle>
          <a:p>
            <a:r>
              <a:rPr lang="fr-FR" sz="800" dirty="0">
                <a:solidFill>
                  <a:srgbClr val="FF0000"/>
                </a:solidFill>
              </a:rPr>
              <a:t>Moyenne 1</a:t>
            </a:r>
            <a:r>
              <a:rPr lang="fr-FR" sz="800" baseline="30000" dirty="0">
                <a:solidFill>
                  <a:srgbClr val="FF0000"/>
                </a:solidFill>
              </a:rPr>
              <a:t>er</a:t>
            </a:r>
            <a:r>
              <a:rPr lang="fr-FR" sz="800" dirty="0">
                <a:solidFill>
                  <a:srgbClr val="FF0000"/>
                </a:solidFill>
              </a:rPr>
              <a:t> sem.2022 : 261 €/t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70BED9A-5CB8-EC4B-24E0-51A708477C5E}"/>
              </a:ext>
            </a:extLst>
          </p:cNvPr>
          <p:cNvCxnSpPr>
            <a:cxnSpLocks/>
          </p:cNvCxnSpPr>
          <p:nvPr/>
        </p:nvCxnSpPr>
        <p:spPr>
          <a:xfrm flipV="1">
            <a:off x="3563888" y="1216139"/>
            <a:ext cx="0" cy="2683460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7D3407A-7CBC-4BE5-2D51-9407DB20A49C}"/>
              </a:ext>
            </a:extLst>
          </p:cNvPr>
          <p:cNvCxnSpPr>
            <a:cxnSpLocks/>
          </p:cNvCxnSpPr>
          <p:nvPr/>
        </p:nvCxnSpPr>
        <p:spPr>
          <a:xfrm flipH="1" flipV="1">
            <a:off x="4256600" y="1223775"/>
            <a:ext cx="22366" cy="2598756"/>
          </a:xfrm>
          <a:prstGeom prst="line">
            <a:avLst/>
          </a:prstGeom>
          <a:ln w="2222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1A65A7E0-BCB3-927C-1A84-0AFBB5857558}"/>
              </a:ext>
            </a:extLst>
          </p:cNvPr>
          <p:cNvSpPr txBox="1"/>
          <p:nvPr/>
        </p:nvSpPr>
        <p:spPr>
          <a:xfrm>
            <a:off x="4222055" y="1979200"/>
            <a:ext cx="82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accent6"/>
                </a:solidFill>
              </a:rPr>
              <a:t>Moyenne 2</a:t>
            </a:r>
            <a:r>
              <a:rPr lang="fr-FR" sz="800" b="1" baseline="30000" dirty="0">
                <a:solidFill>
                  <a:schemeClr val="accent6"/>
                </a:solidFill>
              </a:rPr>
              <a:t>nd</a:t>
            </a:r>
            <a:r>
              <a:rPr lang="fr-FR" sz="800" b="1" dirty="0">
                <a:solidFill>
                  <a:schemeClr val="accent6"/>
                </a:solidFill>
              </a:rPr>
              <a:t> sem. 2022 194 €/t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5FFB9E0-71E8-EA75-B7DA-52A94243538E}"/>
              </a:ext>
            </a:extLst>
          </p:cNvPr>
          <p:cNvCxnSpPr>
            <a:cxnSpLocks/>
          </p:cNvCxnSpPr>
          <p:nvPr/>
        </p:nvCxnSpPr>
        <p:spPr>
          <a:xfrm flipV="1">
            <a:off x="4967144" y="1240955"/>
            <a:ext cx="0" cy="2620334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C190FF67-B01D-E87C-BAB8-A580EEDF7D87}"/>
              </a:ext>
            </a:extLst>
          </p:cNvPr>
          <p:cNvSpPr txBox="1"/>
          <p:nvPr/>
        </p:nvSpPr>
        <p:spPr>
          <a:xfrm>
            <a:off x="4923469" y="3253232"/>
            <a:ext cx="79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accent6"/>
                </a:solidFill>
              </a:defRPr>
            </a:lvl1pPr>
          </a:lstStyle>
          <a:p>
            <a:r>
              <a:rPr lang="fr-FR" sz="800" dirty="0">
                <a:solidFill>
                  <a:srgbClr val="FF0000"/>
                </a:solidFill>
              </a:rPr>
              <a:t>Moyenne 1</a:t>
            </a:r>
            <a:r>
              <a:rPr lang="fr-FR" sz="800" baseline="30000" dirty="0">
                <a:solidFill>
                  <a:srgbClr val="FF0000"/>
                </a:solidFill>
              </a:rPr>
              <a:t>er</a:t>
            </a:r>
            <a:r>
              <a:rPr lang="fr-FR" sz="800" dirty="0">
                <a:solidFill>
                  <a:srgbClr val="FF0000"/>
                </a:solidFill>
              </a:rPr>
              <a:t> sem. 2023 : 80 €/t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D391928-8ACF-2D80-EAB1-629D6437213A}"/>
              </a:ext>
            </a:extLst>
          </p:cNvPr>
          <p:cNvCxnSpPr>
            <a:cxnSpLocks/>
          </p:cNvCxnSpPr>
          <p:nvPr/>
        </p:nvCxnSpPr>
        <p:spPr>
          <a:xfrm flipH="1" flipV="1">
            <a:off x="5683125" y="1135682"/>
            <a:ext cx="20302" cy="2725607"/>
          </a:xfrm>
          <a:prstGeom prst="line">
            <a:avLst/>
          </a:prstGeom>
          <a:ln w="2222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C6228CD9-DD0D-789F-0A3C-C1FB641520AE}"/>
              </a:ext>
            </a:extLst>
          </p:cNvPr>
          <p:cNvSpPr txBox="1"/>
          <p:nvPr/>
        </p:nvSpPr>
        <p:spPr>
          <a:xfrm>
            <a:off x="5614190" y="1442706"/>
            <a:ext cx="77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accent6"/>
                </a:solidFill>
              </a:rPr>
              <a:t>Moyenne 2</a:t>
            </a:r>
            <a:r>
              <a:rPr lang="fr-FR" sz="800" b="1" baseline="30000" dirty="0">
                <a:solidFill>
                  <a:schemeClr val="accent6"/>
                </a:solidFill>
              </a:rPr>
              <a:t>nd</a:t>
            </a:r>
            <a:r>
              <a:rPr lang="fr-FR" sz="800" b="1" dirty="0">
                <a:solidFill>
                  <a:schemeClr val="accent6"/>
                </a:solidFill>
              </a:rPr>
              <a:t> sem.2023 53 €/t 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8D9E3B8-F05E-2D26-F01F-1858C25B3D20}"/>
              </a:ext>
            </a:extLst>
          </p:cNvPr>
          <p:cNvCxnSpPr>
            <a:cxnSpLocks/>
          </p:cNvCxnSpPr>
          <p:nvPr/>
        </p:nvCxnSpPr>
        <p:spPr>
          <a:xfrm flipV="1">
            <a:off x="6372200" y="1255891"/>
            <a:ext cx="0" cy="2583121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9E33C1BA-AF06-F68B-0C7F-A3385F82A85C}"/>
              </a:ext>
            </a:extLst>
          </p:cNvPr>
          <p:cNvSpPr txBox="1"/>
          <p:nvPr/>
        </p:nvSpPr>
        <p:spPr>
          <a:xfrm>
            <a:off x="6301058" y="1460657"/>
            <a:ext cx="88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accent6"/>
                </a:solidFill>
              </a:defRPr>
            </a:lvl1pPr>
          </a:lstStyle>
          <a:p>
            <a:r>
              <a:rPr lang="fr-FR" sz="800" dirty="0">
                <a:solidFill>
                  <a:srgbClr val="FF0000"/>
                </a:solidFill>
              </a:rPr>
              <a:t>Moyenne 1</a:t>
            </a:r>
            <a:r>
              <a:rPr lang="fr-FR" sz="800" baseline="30000" dirty="0">
                <a:solidFill>
                  <a:srgbClr val="FF0000"/>
                </a:solidFill>
              </a:rPr>
              <a:t>er</a:t>
            </a:r>
            <a:r>
              <a:rPr lang="fr-FR" sz="800" dirty="0">
                <a:solidFill>
                  <a:srgbClr val="FF0000"/>
                </a:solidFill>
              </a:rPr>
              <a:t> sem. 2024 : 153 €/t 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248A9DFE-C3B0-6C2F-7C5F-26461ABECE0E}"/>
              </a:ext>
            </a:extLst>
          </p:cNvPr>
          <p:cNvCxnSpPr>
            <a:cxnSpLocks/>
          </p:cNvCxnSpPr>
          <p:nvPr/>
        </p:nvCxnSpPr>
        <p:spPr>
          <a:xfrm flipH="1" flipV="1">
            <a:off x="7105411" y="1208361"/>
            <a:ext cx="22366" cy="2598756"/>
          </a:xfrm>
          <a:prstGeom prst="line">
            <a:avLst/>
          </a:prstGeom>
          <a:ln w="2222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21EDA999-200D-E45E-BA9C-BE1644149CB5}"/>
              </a:ext>
            </a:extLst>
          </p:cNvPr>
          <p:cNvSpPr txBox="1"/>
          <p:nvPr/>
        </p:nvSpPr>
        <p:spPr>
          <a:xfrm>
            <a:off x="7098717" y="1428997"/>
            <a:ext cx="68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accent6"/>
                </a:solidFill>
              </a:rPr>
              <a:t>Moyenne 2</a:t>
            </a:r>
            <a:r>
              <a:rPr lang="fr-FR" sz="800" b="1" baseline="30000" dirty="0">
                <a:solidFill>
                  <a:schemeClr val="accent6"/>
                </a:solidFill>
              </a:rPr>
              <a:t>nd</a:t>
            </a:r>
            <a:r>
              <a:rPr lang="fr-FR" sz="800" b="1" dirty="0">
                <a:solidFill>
                  <a:schemeClr val="accent6"/>
                </a:solidFill>
              </a:rPr>
              <a:t> sem. 2024 185 €/t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8F99C3-1EE7-19B3-F2D4-940625C9F80C}"/>
              </a:ext>
            </a:extLst>
          </p:cNvPr>
          <p:cNvSpPr/>
          <p:nvPr/>
        </p:nvSpPr>
        <p:spPr>
          <a:xfrm>
            <a:off x="1230326" y="188999"/>
            <a:ext cx="8267524" cy="597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5">
            <a:extLst>
              <a:ext uri="{FF2B5EF4-FFF2-40B4-BE49-F238E27FC236}">
                <a16:creationId xmlns:a16="http://schemas.microsoft.com/office/drawing/2014/main" id="{B74BBED6-149F-F84F-B70F-E57E6D47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891" y="-142154"/>
            <a:ext cx="7886700" cy="851999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490E67"/>
                </a:solidFill>
              </a:rPr>
              <a:t>Actualisation coût alimentaire Label Rouge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F4D5A14-3FB5-3D96-7084-C31F077CAD1D}"/>
              </a:ext>
            </a:extLst>
          </p:cNvPr>
          <p:cNvSpPr txBox="1"/>
          <p:nvPr/>
        </p:nvSpPr>
        <p:spPr>
          <a:xfrm>
            <a:off x="700038" y="500339"/>
            <a:ext cx="744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Ecart de prix entre du tourteau de soja standard et non-OGM à Sète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2372B02-B217-31E9-7122-2DC67444E107}"/>
              </a:ext>
            </a:extLst>
          </p:cNvPr>
          <p:cNvSpPr txBox="1"/>
          <p:nvPr/>
        </p:nvSpPr>
        <p:spPr>
          <a:xfrm>
            <a:off x="627921" y="879542"/>
            <a:ext cx="7443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GEB-IDELE d’après les Marchés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F49686D-2D3B-CC9A-EDFA-CD4D95FC43C3}"/>
              </a:ext>
            </a:extLst>
          </p:cNvPr>
          <p:cNvCxnSpPr>
            <a:cxnSpLocks/>
          </p:cNvCxnSpPr>
          <p:nvPr/>
        </p:nvCxnSpPr>
        <p:spPr>
          <a:xfrm flipV="1">
            <a:off x="7798150" y="1255891"/>
            <a:ext cx="0" cy="2534524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D4CA77C5-A849-4114-D2A0-75A388F9D27C}"/>
              </a:ext>
            </a:extLst>
          </p:cNvPr>
          <p:cNvSpPr txBox="1"/>
          <p:nvPr/>
        </p:nvSpPr>
        <p:spPr>
          <a:xfrm>
            <a:off x="7852565" y="2105761"/>
            <a:ext cx="88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accent6"/>
                </a:solidFill>
              </a:defRPr>
            </a:lvl1pPr>
          </a:lstStyle>
          <a:p>
            <a:r>
              <a:rPr lang="fr-FR" sz="800" dirty="0">
                <a:solidFill>
                  <a:srgbClr val="FF0000"/>
                </a:solidFill>
              </a:rPr>
              <a:t>Moyenne 1</a:t>
            </a:r>
            <a:r>
              <a:rPr lang="fr-FR" sz="800" baseline="30000" dirty="0">
                <a:solidFill>
                  <a:srgbClr val="FF0000"/>
                </a:solidFill>
              </a:rPr>
              <a:t>er</a:t>
            </a:r>
            <a:r>
              <a:rPr lang="fr-FR" sz="800" dirty="0">
                <a:solidFill>
                  <a:srgbClr val="FF0000"/>
                </a:solidFill>
              </a:rPr>
              <a:t> sem. 2025 : 139 €/t </a:t>
            </a:r>
          </a:p>
        </p:txBody>
      </p:sp>
    </p:spTree>
    <p:extLst>
      <p:ext uri="{BB962C8B-B14F-4D97-AF65-F5344CB8AC3E}">
        <p14:creationId xmlns:p14="http://schemas.microsoft.com/office/powerpoint/2010/main" val="38042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225730" y="0"/>
            <a:ext cx="7890850" cy="610738"/>
          </a:xfrm>
        </p:spPr>
        <p:txBody>
          <a:bodyPr>
            <a:noAutofit/>
          </a:bodyPr>
          <a:lstStyle/>
          <a:p>
            <a:pPr marL="0" lvl="1" indent="0" algn="ctr">
              <a:spcBef>
                <a:spcPct val="0"/>
              </a:spcBef>
              <a:buNone/>
            </a:pPr>
            <a:r>
              <a:rPr lang="fr-FR" altLang="fr-FR" sz="2250" b="1" dirty="0">
                <a:solidFill>
                  <a:srgbClr val="490E67"/>
                </a:solidFill>
                <a:ea typeface="+mj-ea"/>
                <a:cs typeface="+mj-cs"/>
              </a:rPr>
              <a:t>Focus sur le surcoût de l’application des conditions </a:t>
            </a:r>
          </a:p>
          <a:p>
            <a:pPr marL="0" lvl="1" indent="0" algn="ctr">
              <a:spcBef>
                <a:spcPct val="0"/>
              </a:spcBef>
              <a:buNone/>
            </a:pPr>
            <a:r>
              <a:rPr lang="fr-FR" altLang="fr-FR" sz="2250" b="1" dirty="0">
                <a:solidFill>
                  <a:srgbClr val="490E67"/>
                </a:solidFill>
                <a:ea typeface="+mj-ea"/>
                <a:cs typeface="+mj-cs"/>
              </a:rPr>
              <a:t>de production communes du Label Rouge</a:t>
            </a:r>
          </a:p>
        </p:txBody>
      </p:sp>
      <p:graphicFrame>
        <p:nvGraphicFramePr>
          <p:cNvPr id="5" name="Tableau 8">
            <a:extLst>
              <a:ext uri="{FF2B5EF4-FFF2-40B4-BE49-F238E27FC236}">
                <a16:creationId xmlns:a16="http://schemas.microsoft.com/office/drawing/2014/main" id="{8552A549-325E-4211-BD2E-4363CDA58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408479"/>
              </p:ext>
            </p:extLst>
          </p:nvPr>
        </p:nvGraphicFramePr>
        <p:xfrm>
          <a:off x="640924" y="915139"/>
          <a:ext cx="8217691" cy="4100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44866">
                  <a:extLst>
                    <a:ext uri="{9D8B030D-6E8A-4147-A177-3AD203B41FA5}">
                      <a16:colId xmlns:a16="http://schemas.microsoft.com/office/drawing/2014/main" val="4015075200"/>
                    </a:ext>
                  </a:extLst>
                </a:gridCol>
                <a:gridCol w="1636964">
                  <a:extLst>
                    <a:ext uri="{9D8B030D-6E8A-4147-A177-3AD203B41FA5}">
                      <a16:colId xmlns:a16="http://schemas.microsoft.com/office/drawing/2014/main" val="1267787635"/>
                    </a:ext>
                  </a:extLst>
                </a:gridCol>
                <a:gridCol w="1537298">
                  <a:extLst>
                    <a:ext uri="{9D8B030D-6E8A-4147-A177-3AD203B41FA5}">
                      <a16:colId xmlns:a16="http://schemas.microsoft.com/office/drawing/2014/main" val="2916973580"/>
                    </a:ext>
                  </a:extLst>
                </a:gridCol>
                <a:gridCol w="1598563">
                  <a:extLst>
                    <a:ext uri="{9D8B030D-6E8A-4147-A177-3AD203B41FA5}">
                      <a16:colId xmlns:a16="http://schemas.microsoft.com/office/drawing/2014/main" val="787881518"/>
                    </a:ext>
                  </a:extLst>
                </a:gridCol>
              </a:tblGrid>
              <a:tr h="64879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Part d’animaux labellisés sur une exploitation habilitée en Label Rouge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100 % des bovins </a:t>
                      </a:r>
                      <a:r>
                        <a:rPr lang="fr-FR" sz="1200" dirty="0" err="1"/>
                        <a:t>labellisables</a:t>
                      </a:r>
                      <a:endParaRPr lang="fr-FR" sz="12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sont labellisés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La moitié d’animaux labellisés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Un tiers d’animaux labellisés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388281"/>
                  </a:ext>
                </a:extLst>
              </a:tr>
              <a:tr h="484414"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</a:rPr>
                        <a:t>Surcoût de l’alimentation Label Rouge sans urée et sans OGM </a:t>
                      </a:r>
                      <a:r>
                        <a:rPr lang="fr-FR" sz="1100" b="0" dirty="0">
                          <a:latin typeface="+mn-lt"/>
                        </a:rPr>
                        <a:t>– </a:t>
                      </a:r>
                      <a:r>
                        <a:rPr lang="fr-FR" sz="1100" b="0" i="0" baseline="0" dirty="0">
                          <a:latin typeface="+mn-lt"/>
                        </a:rPr>
                        <a:t>1 er </a:t>
                      </a:r>
                      <a:r>
                        <a:rPr lang="fr-FR" sz="1100" b="0" dirty="0">
                          <a:latin typeface="+mn-lt"/>
                        </a:rPr>
                        <a:t>semestre 2025</a:t>
                      </a:r>
                      <a:endParaRPr lang="fr-FR" sz="1100" b="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+mn-lt"/>
                        </a:rPr>
                        <a:t>+ 0,16 €</a:t>
                      </a:r>
                    </a:p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/kg </a:t>
                      </a:r>
                      <a:r>
                        <a:rPr lang="fr-FR" sz="1100" dirty="0" err="1">
                          <a:latin typeface="+mn-lt"/>
                        </a:rPr>
                        <a:t>labellisable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+mn-lt"/>
                        </a:rPr>
                        <a:t>+ 0,22 €</a:t>
                      </a:r>
                    </a:p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+mn-lt"/>
                        </a:rPr>
                        <a:t>+ 0,33 €</a:t>
                      </a:r>
                    </a:p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06451"/>
                  </a:ext>
                </a:extLst>
              </a:tr>
              <a:tr h="617902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+ Coût de la certification </a:t>
                      </a:r>
                      <a:r>
                        <a:rPr lang="fr-FR" sz="1100" b="0" i="0" dirty="0">
                          <a:solidFill>
                            <a:schemeClr val="tx1"/>
                          </a:solidFill>
                          <a:latin typeface="+mn-lt"/>
                        </a:rPr>
                        <a:t>(contrôle externe de l’OC, contrôle interne incluant réalisation </a:t>
                      </a:r>
                      <a:r>
                        <a:rPr lang="fr-FR" sz="1100" b="0" i="0" dirty="0" err="1">
                          <a:solidFill>
                            <a:schemeClr val="tx1"/>
                          </a:solidFill>
                          <a:latin typeface="+mn-lt"/>
                        </a:rPr>
                        <a:t>BoviWell</a:t>
                      </a:r>
                      <a:r>
                        <a:rPr lang="fr-FR" sz="1100" b="0" i="0" dirty="0">
                          <a:solidFill>
                            <a:schemeClr val="tx1"/>
                          </a:solidFill>
                          <a:latin typeface="+mn-lt"/>
                        </a:rPr>
                        <a:t>, animation/gestion de l’ODG)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+ 0,04 €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/kg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latin typeface="+mn-lt"/>
                        </a:rPr>
                        <a:t>labellisable</a:t>
                      </a:r>
                      <a:endParaRPr lang="fr-F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+ 0,06 €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+ 0,09 €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81687"/>
                  </a:ext>
                </a:extLst>
              </a:tr>
              <a:tr h="570205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= Coût total de l’application des CPC du Label Rouge – 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er semestre 2025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+ 0,20 €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/kg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labellisable</a:t>
                      </a:r>
                      <a:endParaRPr lang="fr-F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+ 0,28€</a:t>
                      </a:r>
                    </a:p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+ 0,42 €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254363"/>
                  </a:ext>
                </a:extLst>
              </a:tr>
              <a:tr h="4016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4– 2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nd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2024</a:t>
                      </a:r>
                    </a:p>
                  </a:txBody>
                  <a:tcPr marT="45719" marB="4571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+ 0,25 €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</a:t>
                      </a:r>
                      <a:r>
                        <a:rPr lang="fr-FR" sz="1000" b="0" i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labellisable</a:t>
                      </a:r>
                      <a:endParaRPr lang="fr-FR" sz="1000" b="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+ 0,36 €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+ 0,54 €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93285"/>
                  </a:ext>
                </a:extLst>
              </a:tr>
              <a:tr h="294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4– 1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er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2024</a:t>
                      </a:r>
                    </a:p>
                  </a:txBody>
                  <a:tcPr marT="45719" marB="4571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+ 0,22 €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+ 0,30 €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+ 0,46 €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84842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2023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– 2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nd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2023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+ 0,10 €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+ 0,15 €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+ 0,22 €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6925466"/>
                  </a:ext>
                </a:extLst>
              </a:tr>
              <a:tr h="2518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2023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- 1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er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2023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+ 0,13 €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+ 0,19 €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+ 0,28 €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76982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2022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– 2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nd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2022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+ 0,26 €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+ 0,37 €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+ 0,56 €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9635273"/>
                  </a:ext>
                </a:extLst>
              </a:tr>
              <a:tr h="2999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2022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- 1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er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2022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+ 0,30 €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+ 0,42€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+ 0,63 €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652953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3DF583C2-8D8B-4D6C-9DB5-539F273CD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05184" y="4321605"/>
            <a:ext cx="920719" cy="43425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DBD65C0-BFAC-499C-BF91-EA8DD787C7C2}"/>
              </a:ext>
            </a:extLst>
          </p:cNvPr>
          <p:cNvSpPr txBox="1"/>
          <p:nvPr/>
        </p:nvSpPr>
        <p:spPr>
          <a:xfrm rot="20596147">
            <a:off x="-79327" y="145359"/>
            <a:ext cx="2231168" cy="53091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fr-FR" sz="1500" b="1" i="1" dirty="0">
                <a:solidFill>
                  <a:srgbClr val="FF0000"/>
                </a:solidFill>
              </a:rPr>
              <a:t>Mise à jour </a:t>
            </a:r>
          </a:p>
          <a:p>
            <a:pPr algn="ctr"/>
            <a:r>
              <a:rPr lang="fr-FR" sz="1500" b="1" i="1" dirty="0">
                <a:solidFill>
                  <a:srgbClr val="FF0000"/>
                </a:solidFill>
                <a:cs typeface="Calibri"/>
              </a:rPr>
              <a:t>1 </a:t>
            </a:r>
            <a:r>
              <a:rPr lang="fr-FR" sz="1500" b="1" i="1" baseline="30000" dirty="0">
                <a:solidFill>
                  <a:srgbClr val="FF0000"/>
                </a:solidFill>
                <a:cs typeface="Calibri"/>
              </a:rPr>
              <a:t>er</a:t>
            </a:r>
            <a:r>
              <a:rPr lang="fr-FR" sz="1500" b="1" i="1" dirty="0">
                <a:solidFill>
                  <a:srgbClr val="FF0000"/>
                </a:solidFill>
                <a:cs typeface="Calibri"/>
              </a:rPr>
              <a:t> semestre 2025</a:t>
            </a:r>
          </a:p>
        </p:txBody>
      </p:sp>
    </p:spTree>
    <p:extLst>
      <p:ext uri="{BB962C8B-B14F-4D97-AF65-F5344CB8AC3E}">
        <p14:creationId xmlns:p14="http://schemas.microsoft.com/office/powerpoint/2010/main" val="248419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5"/>
          <a:stretch/>
        </p:blipFill>
        <p:spPr>
          <a:xfrm>
            <a:off x="1" y="304145"/>
            <a:ext cx="9144000" cy="436017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" y="4664325"/>
            <a:ext cx="9144000" cy="479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944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54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7532" y="0"/>
            <a:ext cx="9161532" cy="304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944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54">
              <a:solidFill>
                <a:prstClr val="white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627090"/>
            <a:ext cx="1160017" cy="553645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635896" y="1275606"/>
            <a:ext cx="4886173" cy="458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094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5" b="1" dirty="0">
                <a:solidFill>
                  <a:prstClr val="white"/>
                </a:solidFill>
                <a:latin typeface="Calibri" panose="020F0502020204030204"/>
                <a:ea typeface="+mn-ea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610491345"/>
      </p:ext>
    </p:extLst>
  </p:cSld>
  <p:clrMapOvr>
    <a:masterClrMapping/>
  </p:clrMapOvr>
</p:sld>
</file>

<file path=ppt/theme/theme1.xml><?xml version="1.0" encoding="utf-8"?>
<a:theme xmlns:a="http://schemas.openxmlformats.org/drawingml/2006/main" name="Vizeum Main - Oranges">
  <a:themeElements>
    <a:clrScheme name="Vizeum Main - Oranges">
      <a:dk1>
        <a:srgbClr val="9E9B99"/>
      </a:dk1>
      <a:lt1>
        <a:srgbClr val="FFFFFF"/>
      </a:lt1>
      <a:dk2>
        <a:srgbClr val="6E6E6E"/>
      </a:dk2>
      <a:lt2>
        <a:srgbClr val="E7E6E6"/>
      </a:lt2>
      <a:accent1>
        <a:srgbClr val="FFC435"/>
      </a:accent1>
      <a:accent2>
        <a:srgbClr val="FFD46B"/>
      </a:accent2>
      <a:accent3>
        <a:srgbClr val="ED7A37"/>
      </a:accent3>
      <a:accent4>
        <a:srgbClr val="FFED42"/>
      </a:accent4>
      <a:accent5>
        <a:srgbClr val="D5DA4B"/>
      </a:accent5>
      <a:accent6>
        <a:srgbClr val="50514B"/>
      </a:accent6>
      <a:hlink>
        <a:srgbClr val="C0715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izeum" id="{F95A1CDC-568B-B844-ACFE-EB3C5B9CB2A9}" vid="{B2A5E125-66A3-D141-A4DA-5832068483FC}"/>
    </a:ext>
  </a:extLst>
</a:theme>
</file>

<file path=ppt/theme/theme2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 - Showeet">
  <a:themeElements>
    <a:clrScheme name="Sho-CORPORATE">
      <a:dk1>
        <a:sysClr val="windowText" lastClr="000000"/>
      </a:dk1>
      <a:lt1>
        <a:sysClr val="window" lastClr="FFFFFF"/>
      </a:lt1>
      <a:dk2>
        <a:srgbClr val="31302B"/>
      </a:dk2>
      <a:lt2>
        <a:srgbClr val="E7E6E6"/>
      </a:lt2>
      <a:accent1>
        <a:srgbClr val="0D96C5"/>
      </a:accent1>
      <a:accent2>
        <a:srgbClr val="EE672F"/>
      </a:accent2>
      <a:accent3>
        <a:srgbClr val="63554F"/>
      </a:accent3>
      <a:accent4>
        <a:srgbClr val="C14800"/>
      </a:accent4>
      <a:accent5>
        <a:srgbClr val="026F94"/>
      </a:accent5>
      <a:accent6>
        <a:srgbClr val="56C2E6"/>
      </a:accent6>
      <a:hlink>
        <a:srgbClr val="F79E63"/>
      </a:hlink>
      <a:folHlink>
        <a:srgbClr val="F79E6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16517e-e499-486d-a54a-46dc4678fb8f" xsi:nil="true"/>
    <lcf76f155ced4ddcb4097134ff3c332f xmlns="d7b1bc73-7505-4723-bb67-600e46a02f8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78874AA7163F4AA2191F299C411C5D" ma:contentTypeVersion="19" ma:contentTypeDescription="Crée un document." ma:contentTypeScope="" ma:versionID="c97bd6bcad0e9a9725253cd06377957c">
  <xsd:schema xmlns:xsd="http://www.w3.org/2001/XMLSchema" xmlns:xs="http://www.w3.org/2001/XMLSchema" xmlns:p="http://schemas.microsoft.com/office/2006/metadata/properties" xmlns:ns2="d7b1bc73-7505-4723-bb67-600e46a02f8e" xmlns:ns3="5416517e-e499-486d-a54a-46dc4678fb8f" targetNamespace="http://schemas.microsoft.com/office/2006/metadata/properties" ma:root="true" ma:fieldsID="24d789431f72978630f7fd3ac6bd4627" ns2:_="" ns3:_="">
    <xsd:import namespace="d7b1bc73-7505-4723-bb67-600e46a02f8e"/>
    <xsd:import namespace="5416517e-e499-486d-a54a-46dc4678fb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1bc73-7505-4723-bb67-600e46a02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0ce38004-351f-478e-9913-f7f2446ec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6517e-e499-486d-a54a-46dc4678fb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9685e42-f92f-4ad4-af67-f25b101f4f67}" ma:internalName="TaxCatchAll" ma:showField="CatchAllData" ma:web="5416517e-e499-486d-a54a-46dc4678fb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5CDBE0-FD4F-458A-A4D3-05FB9063298E}">
  <ds:schemaRefs>
    <ds:schemaRef ds:uri="d7b1bc73-7505-4723-bb67-600e46a02f8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5416517e-e499-486d-a54a-46dc4678fb8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08EDB5-CC7F-4817-8D89-A43460A65DB7}"/>
</file>

<file path=customXml/itemProps3.xml><?xml version="1.0" encoding="utf-8"?>
<ds:datastoreItem xmlns:ds="http://schemas.openxmlformats.org/officeDocument/2006/customXml" ds:itemID="{3F9E11AD-A1CA-44D7-B9B1-D1D5DEC38B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17008</TotalTime>
  <Words>674</Words>
  <Application>Microsoft Office PowerPoint</Application>
  <PresentationFormat>Affichage à l'écran (16:9)</PresentationFormat>
  <Paragraphs>101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9" baseType="lpstr">
      <vt:lpstr>.AppleSystemUIFont</vt:lpstr>
      <vt:lpstr>Arial</vt:lpstr>
      <vt:lpstr>Arial Black</vt:lpstr>
      <vt:lpstr>Calibri</vt:lpstr>
      <vt:lpstr>Calibri Light</vt:lpstr>
      <vt:lpstr>Courier New</vt:lpstr>
      <vt:lpstr>Leelawadee</vt:lpstr>
      <vt:lpstr>Roboto</vt:lpstr>
      <vt:lpstr>Segoe UI</vt:lpstr>
      <vt:lpstr>Symbol</vt:lpstr>
      <vt:lpstr>Vizeum Main - Oranges</vt:lpstr>
      <vt:lpstr>5_Thème Office</vt:lpstr>
      <vt:lpstr>Custom Design - Showeet</vt:lpstr>
      <vt:lpstr>Actualisation du cout alimentaire  « Label Rouge »</vt:lpstr>
      <vt:lpstr>Actualisation coût alimentaire Label Rouge</vt:lpstr>
      <vt:lpstr>Actualisation coût alimentaire Label Rouge</vt:lpstr>
      <vt:lpstr>Actualisation coût alimentaire Label Rouge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 MESTRE</dc:creator>
  <cp:lastModifiedBy>Axelle  LEDOUX</cp:lastModifiedBy>
  <cp:revision>872</cp:revision>
  <cp:lastPrinted>2025-02-06T09:15:08Z</cp:lastPrinted>
  <dcterms:created xsi:type="dcterms:W3CDTF">2012-06-01T10:39:24Z</dcterms:created>
  <dcterms:modified xsi:type="dcterms:W3CDTF">2025-09-02T15:49:38Z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0x0101000478874AA7163F4AA2191F299C411C5D</vt:lpwstr>
  </property>
</Properties>
</file>