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99"/>
    <p:restoredTop sz="94696"/>
  </p:normalViewPr>
  <p:slideViewPr>
    <p:cSldViewPr snapToGrid="0">
      <p:cViewPr varScale="1">
        <p:scale>
          <a:sx n="60" d="100"/>
          <a:sy n="60" d="100"/>
        </p:scale>
        <p:origin x="186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09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3725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093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48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285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838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23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916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348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101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0044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A269A-35CA-5040-BA05-9783C2C80BAB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84121-EBBB-8642-8357-1CD3CCD955B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77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blanc&#10;&#10;Description générée automatiquement">
            <a:extLst>
              <a:ext uri="{FF2B5EF4-FFF2-40B4-BE49-F238E27FC236}">
                <a16:creationId xmlns:a16="http://schemas.microsoft.com/office/drawing/2014/main" id="{DE324BC3-0E3B-8107-89A3-A1AD522364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7212564" cy="721256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48F9D9F-791C-2278-2CE4-A5B2F75F56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61913"/>
            <a:ext cx="7199313" cy="1385740"/>
          </a:xfrm>
        </p:spPr>
        <p:txBody>
          <a:bodyPr>
            <a:noAutofit/>
          </a:bodyPr>
          <a:lstStyle/>
          <a:p>
            <a:r>
              <a:rPr lang="fr-FR" sz="6200" dirty="0">
                <a:latin typeface="Delightful" pitchFamily="2" charset="0"/>
              </a:rPr>
              <a:t>Save the date</a:t>
            </a: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C5DECA6B-883A-2C27-18F1-C6E86C81DAB4}"/>
              </a:ext>
            </a:extLst>
          </p:cNvPr>
          <p:cNvSpPr txBox="1">
            <a:spLocks/>
          </p:cNvSpPr>
          <p:nvPr/>
        </p:nvSpPr>
        <p:spPr>
          <a:xfrm>
            <a:off x="40058" y="4763954"/>
            <a:ext cx="7159255" cy="5168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19907" rtl="0" eaLnBrk="1" latinLnBrk="0" hangingPunct="1">
              <a:lnSpc>
                <a:spcPct val="90000"/>
              </a:lnSpc>
              <a:spcBef>
                <a:spcPts val="787"/>
              </a:spcBef>
              <a:buFont typeface="Arial" panose="020B0604020202020204" pitchFamily="34" charset="0"/>
              <a:buNone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9954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9907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4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861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9814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99768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59721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9675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79628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latin typeface="Montserrat Medium" pitchFamily="2" charset="77"/>
              </a:rPr>
              <a:t>LUNDI 00 JUIN 2023 À 00H00</a:t>
            </a:r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05684A8B-602C-3EB1-E571-E9D03B5D7D43}"/>
              </a:ext>
            </a:extLst>
          </p:cNvPr>
          <p:cNvSpPr txBox="1">
            <a:spLocks/>
          </p:cNvSpPr>
          <p:nvPr/>
        </p:nvSpPr>
        <p:spPr>
          <a:xfrm>
            <a:off x="0" y="5373273"/>
            <a:ext cx="7199313" cy="3299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19907" rtl="0" eaLnBrk="1" latinLnBrk="0" hangingPunct="1">
              <a:lnSpc>
                <a:spcPct val="90000"/>
              </a:lnSpc>
              <a:spcBef>
                <a:spcPts val="787"/>
              </a:spcBef>
              <a:buFont typeface="Arial" panose="020B0604020202020204" pitchFamily="34" charset="0"/>
              <a:buNone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9954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9907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4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861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9814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99768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59721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9675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79628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>
                <a:latin typeface="Montserrat SemiBold" pitchFamily="2" charset="77"/>
              </a:rPr>
              <a:t>Cocktail de clôture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F58F794-474C-DE1C-21EB-F09837AD89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568" y="2070775"/>
            <a:ext cx="2703607" cy="47287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859A5CFC-9FC7-B8D3-CC54-4940DDF2AD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88" y="108200"/>
            <a:ext cx="1086368" cy="1086368"/>
          </a:xfrm>
          <a:prstGeom prst="rect">
            <a:avLst/>
          </a:prstGeom>
        </p:spPr>
      </p:pic>
      <p:sp>
        <p:nvSpPr>
          <p:cNvPr id="10" name="Sous-titre 2">
            <a:extLst>
              <a:ext uri="{FF2B5EF4-FFF2-40B4-BE49-F238E27FC236}">
                <a16:creationId xmlns:a16="http://schemas.microsoft.com/office/drawing/2014/main" id="{3FDC6133-01AE-39A6-4CED-8AA8B57889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730553"/>
            <a:ext cx="7199313" cy="1385740"/>
          </a:xfrm>
        </p:spPr>
        <p:txBody>
          <a:bodyPr>
            <a:noAutofit/>
          </a:bodyPr>
          <a:lstStyle/>
          <a:p>
            <a:r>
              <a:rPr lang="fr-FR" sz="4400" b="1" dirty="0">
                <a:latin typeface="Montserrat SemiBold" pitchFamily="2" charset="77"/>
              </a:rPr>
              <a:t>NOM DE MON EVENEMENT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70E96AFE-44C0-6373-499F-76C81626DC6B}"/>
              </a:ext>
            </a:extLst>
          </p:cNvPr>
          <p:cNvSpPr txBox="1">
            <a:spLocks/>
          </p:cNvSpPr>
          <p:nvPr/>
        </p:nvSpPr>
        <p:spPr>
          <a:xfrm>
            <a:off x="1" y="4065309"/>
            <a:ext cx="7199312" cy="3629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719907" rtl="0" eaLnBrk="1" latinLnBrk="0" hangingPunct="1">
              <a:lnSpc>
                <a:spcPct val="90000"/>
              </a:lnSpc>
              <a:spcBef>
                <a:spcPts val="787"/>
              </a:spcBef>
              <a:buFont typeface="Arial" panose="020B0604020202020204" pitchFamily="34" charset="0"/>
              <a:buNone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9954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9907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4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861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9814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99768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59721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9675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79628" indent="0" algn="ctr" defTabSz="719907" rtl="0" eaLnBrk="1" latinLnBrk="0" hangingPunct="1">
              <a:lnSpc>
                <a:spcPct val="90000"/>
              </a:lnSpc>
              <a:spcBef>
                <a:spcPts val="394"/>
              </a:spcBef>
              <a:buFont typeface="Arial" panose="020B0604020202020204" pitchFamily="34" charset="0"/>
              <a:buNone/>
              <a:defRPr sz="12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>
                <a:latin typeface="Montserrat SemiBold" pitchFamily="2" charset="77"/>
              </a:rPr>
              <a:t>Lieu de mon évènement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8ABC71D-84FA-2BC6-3040-40A075BD2E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6165" y="6319789"/>
            <a:ext cx="1987032" cy="687214"/>
          </a:xfrm>
          <a:prstGeom prst="rect">
            <a:avLst/>
          </a:prstGeom>
        </p:spPr>
      </p:pic>
      <p:pic>
        <p:nvPicPr>
          <p:cNvPr id="14" name="Image 13" descr="Une image contenant texte&#10;&#10;Description générée automatiquement">
            <a:extLst>
              <a:ext uri="{FF2B5EF4-FFF2-40B4-BE49-F238E27FC236}">
                <a16:creationId xmlns:a16="http://schemas.microsoft.com/office/drawing/2014/main" id="{3BFB06A4-630E-0F96-2934-F7F7B0445C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16" y="6426814"/>
            <a:ext cx="3008929" cy="61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623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806</TotalTime>
  <Words>20</Words>
  <Application>Microsoft Office PowerPoint</Application>
  <PresentationFormat>Personnalisé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Delightful</vt:lpstr>
      <vt:lpstr>Montserrat Medium</vt:lpstr>
      <vt:lpstr>Montserrat SemiBold</vt:lpstr>
      <vt:lpstr>Thème Office</vt:lpstr>
      <vt:lpstr>Save the date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the date</dc:title>
  <dc:subject/>
  <dc:creator>Lisa TONELLI</dc:creator>
  <cp:keywords/>
  <dc:description/>
  <cp:lastModifiedBy>Simon Silès</cp:lastModifiedBy>
  <cp:revision>8</cp:revision>
  <dcterms:created xsi:type="dcterms:W3CDTF">2023-04-25T20:26:07Z</dcterms:created>
  <dcterms:modified xsi:type="dcterms:W3CDTF">2023-04-28T09:36:16Z</dcterms:modified>
  <cp:category/>
</cp:coreProperties>
</file>