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B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 varScale="1">
        <p:scale>
          <a:sx n="30" d="100"/>
          <a:sy n="30" d="100"/>
        </p:scale>
        <p:origin x="21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04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159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75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63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7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1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23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773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48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043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85C5B-85E7-F947-9E66-7E02E31271BA}" type="datetimeFigureOut">
              <a:rPr lang="fr-FR" smtClean="0"/>
              <a:t>28/04/2023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1B708-7210-564D-896C-C7BED08F8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9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blanc&#10;&#10;Description générée automatiquement">
            <a:extLst>
              <a:ext uri="{FF2B5EF4-FFF2-40B4-BE49-F238E27FC236}">
                <a16:creationId xmlns:a16="http://schemas.microsoft.com/office/drawing/2014/main" id="{FB5B6B80-07AD-4453-AFDD-CE4A678BBD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214624" y="2214622"/>
            <a:ext cx="15121060" cy="10691813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FBDAEDC-87CF-858E-84AD-B53454DD0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61" y="7550229"/>
            <a:ext cx="10691813" cy="815541"/>
          </a:xfrm>
        </p:spPr>
        <p:txBody>
          <a:bodyPr>
            <a:noAutofit/>
          </a:bodyPr>
          <a:lstStyle/>
          <a:p>
            <a:r>
              <a:rPr lang="fr-FR" sz="5800" b="1" dirty="0">
                <a:latin typeface="Montserrat SemiBold" pitchFamily="2" charset="77"/>
              </a:rPr>
              <a:t>Date de mon évènement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A5AF07F-FDA9-6FF6-8E2E-00BED480190B}"/>
              </a:ext>
            </a:extLst>
          </p:cNvPr>
          <p:cNvSpPr txBox="1">
            <a:spLocks/>
          </p:cNvSpPr>
          <p:nvPr/>
        </p:nvSpPr>
        <p:spPr>
          <a:xfrm>
            <a:off x="36661" y="8738330"/>
            <a:ext cx="10655151" cy="480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None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60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6920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381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38416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73020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62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4222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683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1" dirty="0">
                <a:solidFill>
                  <a:srgbClr val="F7B735"/>
                </a:solidFill>
                <a:latin typeface="Montserrat SemiBold" pitchFamily="2" charset="77"/>
              </a:rPr>
              <a:t>Lieu de mon évènement</a:t>
            </a:r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68D062A9-1383-750D-2286-835C62FE60A7}"/>
              </a:ext>
            </a:extLst>
          </p:cNvPr>
          <p:cNvSpPr txBox="1">
            <a:spLocks/>
          </p:cNvSpPr>
          <p:nvPr/>
        </p:nvSpPr>
        <p:spPr>
          <a:xfrm>
            <a:off x="1734795" y="9528006"/>
            <a:ext cx="7434841" cy="17197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None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60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6920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381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38416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73020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62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4222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683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latin typeface="Montserrat SemiBold" pitchFamily="2" charset="77"/>
              </a:rPr>
              <a:t>Lorem ipsum </a:t>
            </a:r>
            <a:r>
              <a:rPr lang="fr-FR" sz="1800" b="1" dirty="0" err="1">
                <a:latin typeface="Montserrat SemiBold" pitchFamily="2" charset="77"/>
              </a:rPr>
              <a:t>dolor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sit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amet</a:t>
            </a:r>
            <a:r>
              <a:rPr lang="fr-FR" sz="1800" b="1" dirty="0">
                <a:latin typeface="Montserrat SemiBold" pitchFamily="2" charset="77"/>
              </a:rPr>
              <a:t>, </a:t>
            </a:r>
            <a:r>
              <a:rPr lang="fr-FR" sz="1800" b="1" dirty="0" err="1">
                <a:latin typeface="Montserrat SemiBold" pitchFamily="2" charset="77"/>
              </a:rPr>
              <a:t>consectetuer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adipiscing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elit</a:t>
            </a:r>
            <a:r>
              <a:rPr lang="fr-FR" sz="1800" b="1" dirty="0">
                <a:latin typeface="Montserrat SemiBold" pitchFamily="2" charset="77"/>
              </a:rPr>
              <a:t>, </a:t>
            </a:r>
            <a:r>
              <a:rPr lang="fr-FR" sz="1800" b="1" dirty="0" err="1">
                <a:latin typeface="Montserrat SemiBold" pitchFamily="2" charset="77"/>
              </a:rPr>
              <a:t>sed</a:t>
            </a:r>
            <a:r>
              <a:rPr lang="fr-FR" sz="1800" b="1" dirty="0">
                <a:latin typeface="Montserrat SemiBold" pitchFamily="2" charset="77"/>
              </a:rPr>
              <a:t> diam </a:t>
            </a:r>
            <a:r>
              <a:rPr lang="fr-FR" sz="1800" b="1" dirty="0" err="1">
                <a:latin typeface="Montserrat SemiBold" pitchFamily="2" charset="77"/>
              </a:rPr>
              <a:t>nonummy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nibh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euismod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tincidunt</a:t>
            </a:r>
            <a:r>
              <a:rPr lang="fr-FR" sz="1800" b="1" dirty="0">
                <a:latin typeface="Montserrat SemiBold" pitchFamily="2" charset="77"/>
              </a:rPr>
              <a:t> ut </a:t>
            </a:r>
            <a:r>
              <a:rPr lang="fr-FR" sz="1800" b="1" dirty="0" err="1">
                <a:latin typeface="Montserrat SemiBold" pitchFamily="2" charset="77"/>
              </a:rPr>
              <a:t>laoreet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dolore</a:t>
            </a:r>
            <a:r>
              <a:rPr lang="fr-FR" sz="1800" b="1" dirty="0">
                <a:latin typeface="Montserrat SemiBold" pitchFamily="2" charset="77"/>
              </a:rPr>
              <a:t> magna </a:t>
            </a:r>
            <a:r>
              <a:rPr lang="fr-FR" sz="1800" b="1" dirty="0" err="1">
                <a:latin typeface="Montserrat SemiBold" pitchFamily="2" charset="77"/>
              </a:rPr>
              <a:t>aliquam</a:t>
            </a:r>
            <a:r>
              <a:rPr lang="fr-FR" sz="1800" b="1" dirty="0">
                <a:latin typeface="Montserrat SemiBold" pitchFamily="2" charset="77"/>
              </a:rPr>
              <a:t> erat </a:t>
            </a:r>
            <a:r>
              <a:rPr lang="fr-FR" sz="1800" b="1" dirty="0" err="1">
                <a:latin typeface="Montserrat SemiBold" pitchFamily="2" charset="77"/>
              </a:rPr>
              <a:t>volutpat</a:t>
            </a:r>
            <a:r>
              <a:rPr lang="fr-FR" sz="1800" b="1" dirty="0">
                <a:latin typeface="Montserrat SemiBold" pitchFamily="2" charset="77"/>
              </a:rPr>
              <a:t>. Ut </a:t>
            </a:r>
            <a:r>
              <a:rPr lang="fr-FR" sz="1800" b="1" dirty="0" err="1">
                <a:latin typeface="Montserrat SemiBold" pitchFamily="2" charset="77"/>
              </a:rPr>
              <a:t>wisi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enim</a:t>
            </a:r>
            <a:r>
              <a:rPr lang="fr-FR" sz="1800" b="1" dirty="0">
                <a:latin typeface="Montserrat SemiBold" pitchFamily="2" charset="77"/>
              </a:rPr>
              <a:t> ad </a:t>
            </a:r>
            <a:r>
              <a:rPr lang="fr-FR" sz="1800" b="1" dirty="0" err="1">
                <a:latin typeface="Montserrat SemiBold" pitchFamily="2" charset="77"/>
              </a:rPr>
              <a:t>minim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veniam</a:t>
            </a:r>
            <a:r>
              <a:rPr lang="fr-FR" sz="1800" b="1" dirty="0">
                <a:latin typeface="Montserrat SemiBold" pitchFamily="2" charset="77"/>
              </a:rPr>
              <a:t>, </a:t>
            </a:r>
            <a:r>
              <a:rPr lang="fr-FR" sz="1800" b="1" dirty="0" err="1">
                <a:latin typeface="Montserrat SemiBold" pitchFamily="2" charset="77"/>
              </a:rPr>
              <a:t>quis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nostrud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exerci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tation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ullamcorper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suscipit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lobortis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nisl</a:t>
            </a:r>
            <a:r>
              <a:rPr lang="fr-FR" sz="1800" b="1" dirty="0">
                <a:latin typeface="Montserrat SemiBold" pitchFamily="2" charset="77"/>
              </a:rPr>
              <a:t> ut </a:t>
            </a:r>
            <a:r>
              <a:rPr lang="fr-FR" sz="1800" b="1" dirty="0" err="1">
                <a:latin typeface="Montserrat SemiBold" pitchFamily="2" charset="77"/>
              </a:rPr>
              <a:t>aliquip</a:t>
            </a:r>
            <a:r>
              <a:rPr lang="fr-FR" sz="1800" b="1" dirty="0">
                <a:latin typeface="Montserrat SemiBold" pitchFamily="2" charset="77"/>
              </a:rPr>
              <a:t> ex </a:t>
            </a:r>
            <a:r>
              <a:rPr lang="fr-FR" sz="1800" b="1" dirty="0" err="1">
                <a:latin typeface="Montserrat SemiBold" pitchFamily="2" charset="77"/>
              </a:rPr>
              <a:t>ea</a:t>
            </a:r>
            <a:r>
              <a:rPr lang="fr-FR" sz="1800" b="1" dirty="0">
                <a:latin typeface="Montserrat SemiBold" pitchFamily="2" charset="77"/>
              </a:rPr>
              <a:t> commodo </a:t>
            </a:r>
            <a:r>
              <a:rPr lang="fr-FR" sz="1800" b="1" dirty="0" err="1">
                <a:latin typeface="Montserrat SemiBold" pitchFamily="2" charset="77"/>
              </a:rPr>
              <a:t>consequat</a:t>
            </a:r>
            <a:r>
              <a:rPr lang="fr-FR" sz="1800" b="1" dirty="0">
                <a:latin typeface="Montserrat SemiBold" pitchFamily="2" charset="77"/>
              </a:rPr>
              <a:t>. Duis </a:t>
            </a:r>
            <a:r>
              <a:rPr lang="fr-FR" sz="1800" b="1" dirty="0" err="1">
                <a:latin typeface="Montserrat SemiBold" pitchFamily="2" charset="77"/>
              </a:rPr>
              <a:t>autem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vel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eum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iriure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dolor</a:t>
            </a:r>
            <a:r>
              <a:rPr lang="fr-FR" sz="1800" b="1" dirty="0">
                <a:latin typeface="Montserrat SemiBold" pitchFamily="2" charset="77"/>
              </a:rPr>
              <a:t> in </a:t>
            </a:r>
            <a:r>
              <a:rPr lang="fr-FR" sz="1800" b="1" dirty="0" err="1">
                <a:latin typeface="Montserrat SemiBold" pitchFamily="2" charset="77"/>
              </a:rPr>
              <a:t>hendrerit</a:t>
            </a:r>
            <a:r>
              <a:rPr lang="fr-FR" sz="1800" b="1" dirty="0">
                <a:latin typeface="Montserrat SemiBold" pitchFamily="2" charset="77"/>
              </a:rPr>
              <a:t> in </a:t>
            </a:r>
            <a:r>
              <a:rPr lang="fr-FR" sz="1800" b="1" dirty="0" err="1">
                <a:latin typeface="Montserrat SemiBold" pitchFamily="2" charset="77"/>
              </a:rPr>
              <a:t>vulputate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velit</a:t>
            </a:r>
            <a:r>
              <a:rPr lang="fr-FR" sz="1800" b="1" dirty="0">
                <a:latin typeface="Montserrat SemiBold" pitchFamily="2" charset="77"/>
              </a:rPr>
              <a:t> esse </a:t>
            </a:r>
            <a:r>
              <a:rPr lang="fr-FR" sz="1800" b="1" dirty="0" err="1">
                <a:latin typeface="Montserrat SemiBold" pitchFamily="2" charset="77"/>
              </a:rPr>
              <a:t>molestie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consequat</a:t>
            </a:r>
            <a:r>
              <a:rPr lang="fr-FR" sz="1800" b="1" dirty="0">
                <a:latin typeface="Montserrat SemiBold" pitchFamily="2" charset="77"/>
              </a:rPr>
              <a:t>, </a:t>
            </a:r>
            <a:r>
              <a:rPr lang="fr-FR" sz="1800" b="1" dirty="0" err="1">
                <a:latin typeface="Montserrat SemiBold" pitchFamily="2" charset="77"/>
              </a:rPr>
              <a:t>vel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illum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dolore</a:t>
            </a:r>
            <a:r>
              <a:rPr lang="fr-FR" sz="1800" b="1" dirty="0">
                <a:latin typeface="Montserrat SemiBold" pitchFamily="2" charset="77"/>
              </a:rPr>
              <a:t> eu </a:t>
            </a:r>
            <a:r>
              <a:rPr lang="fr-FR" sz="1800" b="1" dirty="0" err="1">
                <a:latin typeface="Montserrat SemiBold" pitchFamily="2" charset="77"/>
              </a:rPr>
              <a:t>feugiat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nulla</a:t>
            </a:r>
            <a:r>
              <a:rPr lang="fr-FR" sz="1800" b="1" dirty="0">
                <a:latin typeface="Montserrat SemiBold" pitchFamily="2" charset="77"/>
              </a:rPr>
              <a:t> </a:t>
            </a:r>
            <a:r>
              <a:rPr lang="fr-FR" sz="1800" b="1" dirty="0" err="1">
                <a:latin typeface="Montserrat SemiBold" pitchFamily="2" charset="77"/>
              </a:rPr>
              <a:t>facilisis</a:t>
            </a:r>
            <a:r>
              <a:rPr lang="fr-FR" sz="1800" b="1" dirty="0">
                <a:latin typeface="Montserrat SemiBold" pitchFamily="2" charset="77"/>
              </a:rPr>
              <a:t>.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036EA9BD-0E17-8B72-C3FD-27360F079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8332" y="11606618"/>
            <a:ext cx="10765136" cy="2028862"/>
          </a:xfrm>
        </p:spPr>
        <p:txBody>
          <a:bodyPr>
            <a:noAutofit/>
          </a:bodyPr>
          <a:lstStyle/>
          <a:p>
            <a:r>
              <a:rPr lang="fr-FR" sz="5200" dirty="0">
                <a:solidFill>
                  <a:srgbClr val="FFC000"/>
                </a:solidFill>
                <a:latin typeface="Delightful" pitchFamily="2" charset="0"/>
              </a:rPr>
              <a:t>L’évènement des</a:t>
            </a:r>
            <a:br>
              <a:rPr lang="fr-FR" sz="5200" dirty="0">
                <a:solidFill>
                  <a:srgbClr val="FFC000"/>
                </a:solidFill>
                <a:latin typeface="Delightful" pitchFamily="2" charset="0"/>
              </a:rPr>
            </a:br>
            <a:r>
              <a:rPr lang="fr-FR" sz="5200" dirty="0">
                <a:solidFill>
                  <a:srgbClr val="FFC000"/>
                </a:solidFill>
                <a:latin typeface="Delightful" pitchFamily="2" charset="0"/>
              </a:rPr>
              <a:t>Coopératives Agricoles</a:t>
            </a:r>
          </a:p>
        </p:txBody>
      </p:sp>
      <p:pic>
        <p:nvPicPr>
          <p:cNvPr id="15" name="Image 14" descr="Une image contenant texte&#10;&#10;Description générée automatiquement">
            <a:extLst>
              <a:ext uri="{FF2B5EF4-FFF2-40B4-BE49-F238E27FC236}">
                <a16:creationId xmlns:a16="http://schemas.microsoft.com/office/drawing/2014/main" id="{A61E894A-F9F1-3B10-1A5D-A1D7B1FCD4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16" y="14008040"/>
            <a:ext cx="3737004" cy="76014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BC966E2-418C-C858-3F8F-EF1E9BDB1D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718" y="11371459"/>
            <a:ext cx="1387321" cy="138732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92ABD89-D985-7C3E-D9C0-66A0E21D6AF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191" y="506310"/>
            <a:ext cx="5866422" cy="50251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8136EAA-33B7-93E7-40AC-D98FEAD3F80E}"/>
              </a:ext>
            </a:extLst>
          </p:cNvPr>
          <p:cNvSpPr/>
          <p:nvPr/>
        </p:nvSpPr>
        <p:spPr>
          <a:xfrm>
            <a:off x="7277878" y="13760617"/>
            <a:ext cx="3072419" cy="10527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MON LOGO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02B506-F73B-7B26-C0A0-33BD162E4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8200" y="5080534"/>
            <a:ext cx="1086368" cy="1086368"/>
          </a:xfrm>
          <a:prstGeom prst="rect">
            <a:avLst/>
          </a:prstGeom>
        </p:spPr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D4214138-F31C-C27F-BD62-84C6CE9966B2}"/>
              </a:ext>
            </a:extLst>
          </p:cNvPr>
          <p:cNvSpPr txBox="1">
            <a:spLocks/>
          </p:cNvSpPr>
          <p:nvPr/>
        </p:nvSpPr>
        <p:spPr>
          <a:xfrm>
            <a:off x="1746248" y="5805290"/>
            <a:ext cx="7199313" cy="1385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None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460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6920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381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38416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73020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7624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42228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6832" indent="0" algn="ctr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None/>
              <a:defRPr sz="18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400" b="1" dirty="0">
                <a:latin typeface="Montserrat SemiBold" pitchFamily="2" charset="77"/>
              </a:rPr>
              <a:t>NOM DE MON EVENEMENT</a:t>
            </a:r>
          </a:p>
        </p:txBody>
      </p:sp>
    </p:spTree>
    <p:extLst>
      <p:ext uri="{BB962C8B-B14F-4D97-AF65-F5344CB8AC3E}">
        <p14:creationId xmlns:p14="http://schemas.microsoft.com/office/powerpoint/2010/main" val="9950261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131</TotalTime>
  <Words>88</Words>
  <Application>Microsoft Office PowerPoint</Application>
  <PresentationFormat>Personnalisé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Delightful</vt:lpstr>
      <vt:lpstr>Montserrat SemiBold</vt:lpstr>
      <vt:lpstr>Thème Office</vt:lpstr>
      <vt:lpstr>L’évènement des Coopératives Agricoles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L’évènement des Coopératives Agricoles</dc:title>
  <dc:creator>Lisa TONELLI</dc:creator>
  <cp:lastModifiedBy>Simon Silès</cp:lastModifiedBy>
  <cp:revision>5</cp:revision>
  <dcterms:created xsi:type="dcterms:W3CDTF">2023-04-26T08:21:12Z</dcterms:created>
  <dcterms:modified xsi:type="dcterms:W3CDTF">2023-04-28T09:18:54Z</dcterms:modified>
</cp:coreProperties>
</file>